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5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theme/theme6.xml" ContentType="application/vnd.openxmlformats-officedocument.theme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theme/theme7.xml" ContentType="application/vnd.openxmlformats-officedocument.theme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2"/>
    <p:sldMasterId id="2147484098" r:id="rId3"/>
    <p:sldMasterId id="2147484080" r:id="rId4"/>
    <p:sldMasterId id="2147484083" r:id="rId5"/>
    <p:sldMasterId id="2147483737" r:id="rId6"/>
    <p:sldMasterId id="2147484007" r:id="rId7"/>
    <p:sldMasterId id="2147484037" r:id="rId8"/>
    <p:sldMasterId id="2147484115" r:id="rId9"/>
  </p:sldMasterIdLst>
  <p:notesMasterIdLst>
    <p:notesMasterId r:id="rId21"/>
  </p:notesMasterIdLst>
  <p:handoutMasterIdLst>
    <p:handoutMasterId r:id="rId22"/>
  </p:handoutMasterIdLst>
  <p:sldIdLst>
    <p:sldId id="2437" r:id="rId10"/>
    <p:sldId id="2540" r:id="rId11"/>
    <p:sldId id="2541" r:id="rId12"/>
    <p:sldId id="2544" r:id="rId13"/>
    <p:sldId id="2543" r:id="rId14"/>
    <p:sldId id="2547" r:id="rId15"/>
    <p:sldId id="2546" r:id="rId16"/>
    <p:sldId id="2548" r:id="rId17"/>
    <p:sldId id="2549" r:id="rId18"/>
    <p:sldId id="2551" r:id="rId19"/>
    <p:sldId id="2550" r:id="rId20"/>
  </p:sldIdLst>
  <p:sldSz cx="12188825" cy="6858000"/>
  <p:notesSz cx="6858000" cy="9296400"/>
  <p:embeddedFontLst>
    <p:embeddedFont>
      <p:font typeface="Arial Rounded MT Bold" panose="020F0704030504030204" pitchFamily="34" charset="0"/>
      <p:regular r:id="rId23"/>
    </p:embeddedFont>
    <p:embeddedFont>
      <p:font typeface="Calibri" panose="020F0502020204030204" pitchFamily="34" charset="0"/>
      <p:regular r:id="rId24"/>
      <p:bold r:id="rId25"/>
      <p:italic r:id="rId26"/>
      <p:boldItalic r:id="rId27"/>
    </p:embeddedFont>
    <p:embeddedFont>
      <p:font typeface="Century Gothic" panose="020B0502020202020204" pitchFamily="34" charset="0"/>
      <p:regular r:id="rId28"/>
      <p:bold r:id="rId28"/>
      <p:italic r:id="rId28"/>
      <p:boldItalic r:id="rId28"/>
    </p:embeddedFont>
    <p:embeddedFont>
      <p:font typeface="Gotham Bold" pitchFamily="50" charset="0"/>
      <p:regular r:id="rId29"/>
      <p:italic r:id="rId30"/>
    </p:embeddedFont>
    <p:embeddedFont>
      <p:font typeface="Gotham Book" pitchFamily="50" charset="0"/>
      <p:regular r:id="rId31"/>
      <p:italic r:id="rId32"/>
    </p:embeddedFont>
    <p:embeddedFont>
      <p:font typeface="Lucida Bright" panose="02040602050505020304" pitchFamily="18" charset="0"/>
      <p:regular r:id="rId33"/>
      <p:bold r:id="rId34"/>
      <p:italic r:id="rId35"/>
      <p:boldItalic r:id="rId36"/>
    </p:embeddedFont>
    <p:embeddedFont>
      <p:font typeface="Microsoft Sans Serif" panose="020B0604020202020204" pitchFamily="34" charset="0"/>
      <p:regular r:id="rId37"/>
    </p:embeddedFont>
    <p:embeddedFont>
      <p:font typeface="TCCC-UnityHeadline"/>
      <p:regular r:id="rId28"/>
      <p:bold r:id="rId28"/>
    </p:embeddedFont>
    <p:embeddedFont>
      <p:font typeface="TCCC-UnityText" panose="020B0604020202020204" charset="0"/>
      <p:regular r:id="rId38"/>
      <p:bold r:id="rId39"/>
    </p:embeddedFont>
  </p:embeddedFontLst>
  <p:defaultTextStyle>
    <a:defPPr>
      <a:defRPr lang="en-US"/>
    </a:defPPr>
    <a:lvl1pPr marL="0" algn="l" defTabSz="609493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1pPr>
    <a:lvl2pPr marL="609493" algn="l" defTabSz="609493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2pPr>
    <a:lvl3pPr marL="1218987" algn="l" defTabSz="609493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3pPr>
    <a:lvl4pPr marL="1828480" algn="l" defTabSz="609493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4pPr>
    <a:lvl5pPr marL="2437973" algn="l" defTabSz="609493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5pPr>
    <a:lvl6pPr marL="3047467" algn="l" defTabSz="609493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3656960" algn="l" defTabSz="609493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4266453" algn="l" defTabSz="609493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4875947" algn="l" defTabSz="609493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980" userDrawn="1">
          <p15:clr>
            <a:srgbClr val="A4A3A4"/>
          </p15:clr>
        </p15:guide>
        <p15:guide id="2" pos="3884" userDrawn="1">
          <p15:clr>
            <a:srgbClr val="A4A3A4"/>
          </p15:clr>
        </p15:guide>
        <p15:guide id="3" pos="3839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amael Hester" initials="JH" lastIdx="22" clrIdx="0">
    <p:extLst>
      <p:ext uri="{19B8F6BF-5375-455C-9EA6-DF929625EA0E}">
        <p15:presenceInfo xmlns:p15="http://schemas.microsoft.com/office/powerpoint/2012/main" userId="S-1-5-21-1174801143-910442134-930774774-597797" providerId="AD"/>
      </p:ext>
    </p:extLst>
  </p:cmAuthor>
  <p:cmAuthor id="2" name="Beeland Nielsen" initials="BN" lastIdx="1" clrIdx="1">
    <p:extLst>
      <p:ext uri="{19B8F6BF-5375-455C-9EA6-DF929625EA0E}">
        <p15:presenceInfo xmlns:p15="http://schemas.microsoft.com/office/powerpoint/2012/main" userId="S::BeelandNielsen@ccbcu.com::1da2ac40-d105-4106-8553-6dc241fed65a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6F6F6"/>
    <a:srgbClr val="A9038E"/>
    <a:srgbClr val="B52626"/>
    <a:srgbClr val="827365"/>
    <a:srgbClr val="FF2929"/>
    <a:srgbClr val="BE0004"/>
    <a:srgbClr val="B7ADA3"/>
    <a:srgbClr val="66F32D"/>
    <a:srgbClr val="008080"/>
    <a:srgbClr val="E2202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839" autoAdjust="0"/>
    <p:restoredTop sz="46574" autoAdjust="0"/>
  </p:normalViewPr>
  <p:slideViewPr>
    <p:cSldViewPr snapToGrid="0" snapToObjects="1" showGuides="1">
      <p:cViewPr varScale="1">
        <p:scale>
          <a:sx n="53" d="100"/>
          <a:sy n="53" d="100"/>
        </p:scale>
        <p:origin x="2442" y="84"/>
      </p:cViewPr>
      <p:guideLst>
        <p:guide orient="horz" pos="2980"/>
        <p:guide pos="3884"/>
        <p:guide pos="3839"/>
      </p:guideLst>
    </p:cSldViewPr>
  </p:slideViewPr>
  <p:outlineViewPr>
    <p:cViewPr>
      <p:scale>
        <a:sx n="33" d="100"/>
        <a:sy n="33" d="100"/>
      </p:scale>
      <p:origin x="0" y="-39588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napToObjects="1">
      <p:cViewPr varScale="1">
        <p:scale>
          <a:sx n="85" d="100"/>
          <a:sy n="85" d="100"/>
        </p:scale>
        <p:origin x="3138" y="10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font" Target="fonts/font4.fntdata"/><Relationship Id="rId39" Type="http://schemas.openxmlformats.org/officeDocument/2006/relationships/font" Target="fonts/font16.fntdata"/><Relationship Id="rId21" Type="http://schemas.openxmlformats.org/officeDocument/2006/relationships/notesMaster" Target="notesMasters/notesMaster1.xml"/><Relationship Id="rId34" Type="http://schemas.openxmlformats.org/officeDocument/2006/relationships/font" Target="fonts/font11.fntdata"/><Relationship Id="rId42" Type="http://schemas.openxmlformats.org/officeDocument/2006/relationships/viewProps" Target="viewProps.xml"/><Relationship Id="rId7" Type="http://schemas.openxmlformats.org/officeDocument/2006/relationships/slideMaster" Target="slideMasters/slideMaster6.xml"/><Relationship Id="rId2" Type="http://schemas.openxmlformats.org/officeDocument/2006/relationships/slideMaster" Target="slideMasters/slideMaster1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29" Type="http://schemas.openxmlformats.org/officeDocument/2006/relationships/font" Target="fonts/font6.fntdata"/><Relationship Id="rId41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5.xml"/><Relationship Id="rId11" Type="http://schemas.openxmlformats.org/officeDocument/2006/relationships/slide" Target="slides/slide2.xml"/><Relationship Id="rId24" Type="http://schemas.openxmlformats.org/officeDocument/2006/relationships/font" Target="fonts/font2.fntdata"/><Relationship Id="rId32" Type="http://schemas.openxmlformats.org/officeDocument/2006/relationships/font" Target="fonts/font9.fntdata"/><Relationship Id="rId37" Type="http://schemas.openxmlformats.org/officeDocument/2006/relationships/font" Target="fonts/font14.fntdata"/><Relationship Id="rId40" Type="http://schemas.openxmlformats.org/officeDocument/2006/relationships/commentAuthors" Target="commentAuthors.xml"/><Relationship Id="rId5" Type="http://schemas.openxmlformats.org/officeDocument/2006/relationships/slideMaster" Target="slideMasters/slideMaster4.xml"/><Relationship Id="rId15" Type="http://schemas.openxmlformats.org/officeDocument/2006/relationships/slide" Target="slides/slide6.xml"/><Relationship Id="rId23" Type="http://schemas.openxmlformats.org/officeDocument/2006/relationships/font" Target="fonts/font1.fntdata"/><Relationship Id="rId28" Type="http://schemas.openxmlformats.org/officeDocument/2006/relationships/font" Target="NULL"/><Relationship Id="rId36" Type="http://schemas.openxmlformats.org/officeDocument/2006/relationships/font" Target="fonts/font13.fntdata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font" Target="fonts/font8.fntdata"/><Relationship Id="rId44" Type="http://schemas.openxmlformats.org/officeDocument/2006/relationships/tableStyles" Target="tableStyles.xml"/><Relationship Id="rId4" Type="http://schemas.openxmlformats.org/officeDocument/2006/relationships/slideMaster" Target="slideMasters/slideMaster3.xml"/><Relationship Id="rId9" Type="http://schemas.openxmlformats.org/officeDocument/2006/relationships/slideMaster" Target="slideMasters/slideMaster8.xml"/><Relationship Id="rId14" Type="http://schemas.openxmlformats.org/officeDocument/2006/relationships/slide" Target="slides/slide5.xml"/><Relationship Id="rId22" Type="http://schemas.openxmlformats.org/officeDocument/2006/relationships/handoutMaster" Target="handoutMasters/handoutMaster1.xml"/><Relationship Id="rId27" Type="http://schemas.openxmlformats.org/officeDocument/2006/relationships/font" Target="fonts/font5.fntdata"/><Relationship Id="rId30" Type="http://schemas.openxmlformats.org/officeDocument/2006/relationships/font" Target="fonts/font7.fntdata"/><Relationship Id="rId35" Type="http://schemas.openxmlformats.org/officeDocument/2006/relationships/font" Target="fonts/font12.fntdata"/><Relationship Id="rId43" Type="http://schemas.openxmlformats.org/officeDocument/2006/relationships/theme" Target="theme/theme1.xml"/><Relationship Id="rId8" Type="http://schemas.openxmlformats.org/officeDocument/2006/relationships/slideMaster" Target="slideMasters/slideMaster7.xml"/><Relationship Id="rId3" Type="http://schemas.openxmlformats.org/officeDocument/2006/relationships/slideMaster" Target="slideMasters/slideMaster2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font" Target="fonts/font3.fntdata"/><Relationship Id="rId33" Type="http://schemas.openxmlformats.org/officeDocument/2006/relationships/font" Target="fonts/font10.fntdata"/><Relationship Id="rId38" Type="http://schemas.openxmlformats.org/officeDocument/2006/relationships/font" Target="fonts/font15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64820"/>
          </a:xfrm>
          <a:prstGeom prst="rect">
            <a:avLst/>
          </a:prstGeom>
        </p:spPr>
        <p:txBody>
          <a:bodyPr vert="horz" lIns="92641" tIns="46320" rIns="92641" bIns="46320" rtlCol="0"/>
          <a:lstStyle>
            <a:lvl1pPr algn="l">
              <a:defRPr sz="1100"/>
            </a:lvl1pPr>
          </a:lstStyle>
          <a:p>
            <a:endParaRPr lang="en-US" dirty="0">
              <a:latin typeface="Century Gothic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64820"/>
          </a:xfrm>
          <a:prstGeom prst="rect">
            <a:avLst/>
          </a:prstGeom>
        </p:spPr>
        <p:txBody>
          <a:bodyPr vert="horz" lIns="92641" tIns="46320" rIns="92641" bIns="46320" rtlCol="0"/>
          <a:lstStyle>
            <a:lvl1pPr algn="r">
              <a:defRPr sz="1100"/>
            </a:lvl1pPr>
          </a:lstStyle>
          <a:p>
            <a:fld id="{714DF0C9-CF69-FA49-9A13-F083E09817E8}" type="datetimeFigureOut">
              <a:rPr lang="en-US" smtClean="0">
                <a:latin typeface="Century Gothic"/>
              </a:rPr>
              <a:t>5/18/2021</a:t>
            </a:fld>
            <a:endParaRPr lang="en-US" dirty="0">
              <a:latin typeface="Century Gothic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8"/>
            <a:ext cx="2971800" cy="464820"/>
          </a:xfrm>
          <a:prstGeom prst="rect">
            <a:avLst/>
          </a:prstGeom>
        </p:spPr>
        <p:txBody>
          <a:bodyPr vert="horz" lIns="92641" tIns="46320" rIns="92641" bIns="46320" rtlCol="0" anchor="b"/>
          <a:lstStyle>
            <a:lvl1pPr algn="l">
              <a:defRPr sz="1100"/>
            </a:lvl1pPr>
          </a:lstStyle>
          <a:p>
            <a:endParaRPr lang="en-US" dirty="0">
              <a:latin typeface="Century Gothic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829968"/>
            <a:ext cx="2971800" cy="464820"/>
          </a:xfrm>
          <a:prstGeom prst="rect">
            <a:avLst/>
          </a:prstGeom>
        </p:spPr>
        <p:txBody>
          <a:bodyPr vert="horz" lIns="92641" tIns="46320" rIns="92641" bIns="46320" rtlCol="0" anchor="b"/>
          <a:lstStyle>
            <a:lvl1pPr algn="r">
              <a:defRPr sz="1100"/>
            </a:lvl1pPr>
          </a:lstStyle>
          <a:p>
            <a:fld id="{EA38CA25-214B-F94C-8DAA-829CD032C695}" type="slidenum">
              <a:rPr lang="en-US" smtClean="0">
                <a:latin typeface="Century Gothic"/>
              </a:rPr>
              <a:t>‹#›</a:t>
            </a:fld>
            <a:endParaRPr lang="en-US" dirty="0">
              <a:latin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256448138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64820"/>
          </a:xfrm>
          <a:prstGeom prst="rect">
            <a:avLst/>
          </a:prstGeom>
        </p:spPr>
        <p:txBody>
          <a:bodyPr vert="horz" lIns="92641" tIns="46320" rIns="92641" bIns="46320" rtlCol="0"/>
          <a:lstStyle>
            <a:lvl1pPr algn="l">
              <a:defRPr sz="1100">
                <a:latin typeface="Century Gothic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64820"/>
          </a:xfrm>
          <a:prstGeom prst="rect">
            <a:avLst/>
          </a:prstGeom>
        </p:spPr>
        <p:txBody>
          <a:bodyPr vert="horz" lIns="92641" tIns="46320" rIns="92641" bIns="46320" rtlCol="0"/>
          <a:lstStyle>
            <a:lvl1pPr algn="r">
              <a:defRPr sz="1100">
                <a:latin typeface="Century Gothic"/>
              </a:defRPr>
            </a:lvl1pPr>
          </a:lstStyle>
          <a:p>
            <a:fld id="{683EA8E6-C1EE-E54F-9CD2-4A9BF1075218}" type="datetimeFigureOut">
              <a:rPr lang="en-US" smtClean="0"/>
              <a:pPr/>
              <a:t>5/18/2021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31788" y="696913"/>
            <a:ext cx="6194425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641" tIns="46320" rIns="92641" bIns="463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15791"/>
            <a:ext cx="5486400" cy="4183380"/>
          </a:xfrm>
          <a:prstGeom prst="rect">
            <a:avLst/>
          </a:prstGeom>
        </p:spPr>
        <p:txBody>
          <a:bodyPr vert="horz" lIns="92641" tIns="46320" rIns="92641" bIns="46320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8"/>
            <a:ext cx="2971800" cy="464820"/>
          </a:xfrm>
          <a:prstGeom prst="rect">
            <a:avLst/>
          </a:prstGeom>
        </p:spPr>
        <p:txBody>
          <a:bodyPr vert="horz" lIns="92641" tIns="46320" rIns="92641" bIns="46320" rtlCol="0" anchor="b"/>
          <a:lstStyle>
            <a:lvl1pPr algn="l">
              <a:defRPr sz="1100">
                <a:latin typeface="Century Gothic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829968"/>
            <a:ext cx="2971800" cy="464820"/>
          </a:xfrm>
          <a:prstGeom prst="rect">
            <a:avLst/>
          </a:prstGeom>
        </p:spPr>
        <p:txBody>
          <a:bodyPr vert="horz" lIns="92641" tIns="46320" rIns="92641" bIns="46320" rtlCol="0" anchor="b"/>
          <a:lstStyle>
            <a:lvl1pPr algn="r">
              <a:defRPr sz="1100">
                <a:latin typeface="Century Gothic"/>
              </a:defRPr>
            </a:lvl1pPr>
          </a:lstStyle>
          <a:p>
            <a:fld id="{6981BE99-1A1A-044E-B905-281C9684562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265294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609493" rtl="0" eaLnBrk="1" latinLnBrk="0" hangingPunct="1">
      <a:defRPr sz="1600" kern="1200">
        <a:solidFill>
          <a:schemeClr val="tx1"/>
        </a:solidFill>
        <a:latin typeface="Century Gothic"/>
        <a:ea typeface="+mn-ea"/>
        <a:cs typeface="+mn-cs"/>
      </a:defRPr>
    </a:lvl1pPr>
    <a:lvl2pPr marL="609493" algn="l" defTabSz="609493" rtl="0" eaLnBrk="1" latinLnBrk="0" hangingPunct="1">
      <a:defRPr sz="1600" kern="1200">
        <a:solidFill>
          <a:schemeClr val="tx1"/>
        </a:solidFill>
        <a:latin typeface="Century Gothic"/>
        <a:ea typeface="+mn-ea"/>
        <a:cs typeface="+mn-cs"/>
      </a:defRPr>
    </a:lvl2pPr>
    <a:lvl3pPr marL="1218987" algn="l" defTabSz="609493" rtl="0" eaLnBrk="1" latinLnBrk="0" hangingPunct="1">
      <a:defRPr sz="1600" kern="1200">
        <a:solidFill>
          <a:schemeClr val="tx1"/>
        </a:solidFill>
        <a:latin typeface="Century Gothic"/>
        <a:ea typeface="+mn-ea"/>
        <a:cs typeface="+mn-cs"/>
      </a:defRPr>
    </a:lvl3pPr>
    <a:lvl4pPr marL="1828480" algn="l" defTabSz="609493" rtl="0" eaLnBrk="1" latinLnBrk="0" hangingPunct="1">
      <a:defRPr sz="1600" kern="1200">
        <a:solidFill>
          <a:schemeClr val="tx1"/>
        </a:solidFill>
        <a:latin typeface="Century Gothic"/>
        <a:ea typeface="+mn-ea"/>
        <a:cs typeface="+mn-cs"/>
      </a:defRPr>
    </a:lvl4pPr>
    <a:lvl5pPr marL="2437973" algn="l" defTabSz="609493" rtl="0" eaLnBrk="1" latinLnBrk="0" hangingPunct="1">
      <a:defRPr sz="1600" kern="1200">
        <a:solidFill>
          <a:schemeClr val="tx1"/>
        </a:solidFill>
        <a:latin typeface="Century Gothic"/>
        <a:ea typeface="+mn-ea"/>
        <a:cs typeface="+mn-cs"/>
      </a:defRPr>
    </a:lvl5pPr>
    <a:lvl6pPr marL="3047467" algn="l" defTabSz="609493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3656960" algn="l" defTabSz="609493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4266453" algn="l" defTabSz="609493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4875947" algn="l" defTabSz="609493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81BE99-1A1A-044E-B905-281C96845629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593446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90575" y="1165225"/>
            <a:ext cx="5597525" cy="314960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240157267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09135"/>
            <a:fld id="{DE42AABE-3486-4219-AAF0-315A61EE934A}" type="slidenum">
              <a:rPr lang="en-US">
                <a:solidFill>
                  <a:prstClr val="black"/>
                </a:solidFill>
                <a:latin typeface="Calibri"/>
              </a:rPr>
              <a:pPr defTabSz="909135"/>
              <a:t>11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772730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90575" y="1165225"/>
            <a:ext cx="5597525" cy="314960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9665663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Constant challenges that tested our brands, our people, and our communities. </a:t>
            </a:r>
          </a:p>
          <a:p>
            <a:endParaRPr lang="en-US" dirty="0"/>
          </a:p>
          <a:p>
            <a:pPr marL="342900" indent="-342900">
              <a:buAutoNum type="arabicParenR"/>
            </a:pPr>
            <a:r>
              <a:rPr lang="en-US" dirty="0"/>
              <a:t>Covid</a:t>
            </a:r>
          </a:p>
          <a:p>
            <a:pPr marL="342900" indent="-342900">
              <a:buAutoNum type="arabicParenR"/>
            </a:pPr>
            <a:r>
              <a:rPr lang="en-US" dirty="0"/>
              <a:t>Hurricanes (unique to United)</a:t>
            </a:r>
          </a:p>
          <a:p>
            <a:pPr marL="342900" indent="-342900">
              <a:buAutoNum type="arabicParenR"/>
            </a:pPr>
            <a:r>
              <a:rPr lang="en-US" dirty="0"/>
              <a:t>Social injustice (given nearly 50% of our workforce is black, this was a very emotional and stressful event)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09135"/>
            <a:fld id="{DE42AABE-3486-4219-AAF0-315A61EE934A}" type="slidenum">
              <a:rPr lang="en-US">
                <a:solidFill>
                  <a:prstClr val="black"/>
                </a:solidFill>
                <a:latin typeface="Calibri"/>
              </a:rPr>
              <a:pPr defTabSz="909135"/>
              <a:t>3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406223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Continued and accelerated commitment, rather than an about face, to our purpose statement, operating model and culture!  Our operating model and investment strategy got us through the challenging times.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Purpose statement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Culture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Customer service focused operating model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09135"/>
            <a:fld id="{DE42AABE-3486-4219-AAF0-315A61EE934A}" type="slidenum">
              <a:rPr lang="en-US">
                <a:solidFill>
                  <a:prstClr val="black"/>
                </a:solidFill>
                <a:latin typeface="Calibri"/>
              </a:rPr>
              <a:pPr defTabSz="909135"/>
              <a:t>4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475846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90575" y="1165225"/>
            <a:ext cx="5597525" cy="314960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indent="-342900">
              <a:buFont typeface="+mj-lt"/>
              <a:buAutoNum type="arabicPeriod"/>
            </a:pPr>
            <a:r>
              <a:rPr lang="en-US" i="1" dirty="0"/>
              <a:t>Inclusion</a:t>
            </a:r>
          </a:p>
          <a:p>
            <a:pPr marL="952393" lvl="1" indent="-342900">
              <a:buFont typeface="+mj-lt"/>
              <a:buAutoNum type="arabicPeriod"/>
            </a:pPr>
            <a:r>
              <a:rPr lang="en-US" i="1" dirty="0"/>
              <a:t>D&amp;I council</a:t>
            </a:r>
          </a:p>
          <a:p>
            <a:pPr marL="952393" lvl="1" indent="-342900">
              <a:buFont typeface="+mj-lt"/>
              <a:buAutoNum type="arabicPeriod"/>
            </a:pPr>
            <a:r>
              <a:rPr lang="en-US" i="1" dirty="0"/>
              <a:t>Woman’s Leadership conference</a:t>
            </a:r>
          </a:p>
          <a:p>
            <a:pPr marL="342900" indent="-342900">
              <a:buFont typeface="+mj-lt"/>
              <a:buAutoNum type="arabicPeriod"/>
            </a:pPr>
            <a:r>
              <a:rPr lang="en-US" i="1" dirty="0"/>
              <a:t>Education</a:t>
            </a:r>
          </a:p>
          <a:p>
            <a:pPr marL="952393" lvl="1" indent="-342900">
              <a:buFont typeface="+mj-lt"/>
              <a:buAutoNum type="arabicPeriod"/>
            </a:pPr>
            <a:r>
              <a:rPr lang="en-US" i="1" dirty="0"/>
              <a:t>Over 40,000 hours of skills training as continue to build out our culture of training workstreams </a:t>
            </a:r>
          </a:p>
          <a:p>
            <a:pPr marL="952393" lvl="1" indent="-342900">
              <a:buFont typeface="+mj-lt"/>
              <a:buAutoNum type="arabicPeriod"/>
            </a:pPr>
            <a:r>
              <a:rPr lang="en-US" i="1" dirty="0"/>
              <a:t>Scholarship/Tuition Reimbursement support of $80k</a:t>
            </a:r>
          </a:p>
          <a:p>
            <a:pPr marL="342900" indent="-342900">
              <a:buFont typeface="+mj-lt"/>
              <a:buAutoNum type="arabicPeriod"/>
            </a:pPr>
            <a:r>
              <a:rPr lang="en-US" i="1" dirty="0"/>
              <a:t>Employee relief fund</a:t>
            </a:r>
          </a:p>
          <a:p>
            <a:pPr marL="952393" lvl="1" indent="-342900">
              <a:buFont typeface="+mj-lt"/>
              <a:buAutoNum type="arabicPeriod"/>
            </a:pPr>
            <a:r>
              <a:rPr lang="en-US" i="1" dirty="0"/>
              <a:t>XXXX</a:t>
            </a:r>
          </a:p>
          <a:p>
            <a:pPr marL="342900" indent="-342900">
              <a:buFont typeface="+mj-lt"/>
              <a:buAutoNum type="arabicPeriod"/>
            </a:pPr>
            <a:r>
              <a:rPr lang="en-US" i="1" dirty="0"/>
              <a:t>Hiring for growth</a:t>
            </a:r>
          </a:p>
        </p:txBody>
      </p:sp>
    </p:spTree>
    <p:extLst>
      <p:ext uri="{BB962C8B-B14F-4D97-AF65-F5344CB8AC3E}">
        <p14:creationId xmlns:p14="http://schemas.microsoft.com/office/powerpoint/2010/main" val="239518756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90575" y="1165225"/>
            <a:ext cx="5597525" cy="314960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indent="-342900">
              <a:buFont typeface="+mj-lt"/>
              <a:buAutoNum type="arabicPeriod"/>
            </a:pPr>
            <a:r>
              <a:rPr lang="en-US" i="1" dirty="0"/>
              <a:t>Partnering </a:t>
            </a:r>
          </a:p>
          <a:p>
            <a:pPr marL="952393" lvl="1" indent="-342900">
              <a:buFont typeface="+mj-lt"/>
              <a:buAutoNum type="arabicPeriod"/>
            </a:pPr>
            <a:r>
              <a:rPr lang="en-US" i="1" dirty="0"/>
              <a:t>Working locally with organizations to advance world without waste initiatives</a:t>
            </a:r>
          </a:p>
          <a:p>
            <a:pPr marL="952393" lvl="1" indent="-342900">
              <a:buFont typeface="+mj-lt"/>
              <a:buAutoNum type="arabicPeriod"/>
            </a:pPr>
            <a:r>
              <a:rPr lang="en-US" i="1" dirty="0"/>
              <a:t>with our HBCU community to educate our future leaders providing 32 internships through our Pay It Forward program</a:t>
            </a:r>
          </a:p>
          <a:p>
            <a:pPr marL="342900" indent="-342900">
              <a:buFont typeface="+mj-lt"/>
              <a:buAutoNum type="arabicPeriod"/>
            </a:pPr>
            <a:r>
              <a:rPr lang="en-US" i="1" dirty="0"/>
              <a:t>$11m in strategic philanthropic donations</a:t>
            </a:r>
          </a:p>
          <a:p>
            <a:pPr marL="342900" indent="-342900">
              <a:buFont typeface="+mj-lt"/>
              <a:buAutoNum type="arabicPeriod"/>
            </a:pPr>
            <a:r>
              <a:rPr lang="en-US" i="1" dirty="0"/>
              <a:t>$20.5 million in Sponsorships</a:t>
            </a:r>
          </a:p>
          <a:p>
            <a:pPr marL="342900" indent="-342900">
              <a:buFont typeface="+mj-lt"/>
              <a:buAutoNum type="arabicPeriod"/>
            </a:pP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422483772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90575" y="1165225"/>
            <a:ext cx="5597525" cy="314960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indent="-342900">
              <a:buFont typeface="+mj-lt"/>
              <a:buAutoNum type="arabicPeriod"/>
            </a:pPr>
            <a:r>
              <a:rPr lang="en-US" i="1" dirty="0"/>
              <a:t>Execution against our strategic execution initiatives have improved +14%</a:t>
            </a:r>
          </a:p>
          <a:p>
            <a:pPr marL="342900" indent="-342900">
              <a:buFont typeface="+mj-lt"/>
              <a:buAutoNum type="arabicPeriod"/>
            </a:pPr>
            <a:r>
              <a:rPr lang="en-US" i="1" dirty="0"/>
              <a:t>We have also expanded efforts to measure execution of our promotional activities seeing an improvement of 6.5%</a:t>
            </a:r>
          </a:p>
          <a:p>
            <a:pPr marL="342900" indent="-342900">
              <a:buFont typeface="+mj-lt"/>
              <a:buAutoNum type="arabicPeriod"/>
            </a:pPr>
            <a:r>
              <a:rPr lang="en-US" i="1" dirty="0"/>
              <a:t>Placing 17k incremental coolers has helped us grow our space by 5%</a:t>
            </a:r>
          </a:p>
        </p:txBody>
      </p:sp>
    </p:spTree>
    <p:extLst>
      <p:ext uri="{BB962C8B-B14F-4D97-AF65-F5344CB8AC3E}">
        <p14:creationId xmlns:p14="http://schemas.microsoft.com/office/powerpoint/2010/main" val="61228383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90575" y="1165225"/>
            <a:ext cx="5597525" cy="314960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+mj-lt"/>
              <a:buNone/>
            </a:pPr>
            <a:endParaRPr lang="en-US" i="1" dirty="0"/>
          </a:p>
          <a:p>
            <a:pPr marL="342900" indent="-342900">
              <a:buFont typeface="+mj-lt"/>
              <a:buAutoNum type="arabicPeriod"/>
            </a:pPr>
            <a:r>
              <a:rPr lang="en-US" i="1" dirty="0"/>
              <a:t>Warehouse Automation</a:t>
            </a:r>
          </a:p>
          <a:p>
            <a:pPr marL="952393" lvl="1" indent="-342900">
              <a:buFont typeface="+mj-lt"/>
              <a:buAutoNum type="arabicPeriod"/>
            </a:pPr>
            <a:r>
              <a:rPr lang="en-US" i="1" dirty="0"/>
              <a:t>Distribution system for future growth for an ever growing portfolio</a:t>
            </a:r>
          </a:p>
          <a:p>
            <a:pPr marL="952393" lvl="1" indent="-342900">
              <a:buFont typeface="+mj-lt"/>
              <a:buAutoNum type="arabicPeriod"/>
            </a:pPr>
            <a:r>
              <a:rPr lang="en-US" i="1" dirty="0"/>
              <a:t>85% of our DSD volume will flow through automation investments </a:t>
            </a:r>
          </a:p>
          <a:p>
            <a:pPr marL="342900" lvl="0" indent="-342900">
              <a:buFont typeface="+mj-lt"/>
              <a:buAutoNum type="arabicPeriod"/>
            </a:pPr>
            <a:r>
              <a:rPr lang="en-US" i="1" dirty="0"/>
              <a:t>Predictive Algorithms for assortment and replenishment</a:t>
            </a:r>
          </a:p>
          <a:p>
            <a:pPr marL="952393" lvl="1" indent="-342900">
              <a:buFont typeface="+mj-lt"/>
              <a:buAutoNum type="arabicPeriod"/>
            </a:pPr>
            <a:r>
              <a:rPr lang="en-US" i="1" dirty="0"/>
              <a:t>Predictive product performance: Ensuring we have the right brands in the right locations.</a:t>
            </a:r>
          </a:p>
          <a:p>
            <a:pPr marL="952393" lvl="1" indent="-342900">
              <a:buFont typeface="+mj-lt"/>
              <a:buAutoNum type="arabicPeriod"/>
            </a:pPr>
            <a:r>
              <a:rPr lang="en-US" i="1" dirty="0"/>
              <a:t>Predictive order: Currently we cover 30% of our channel business with predictive orders, with plans to expand this year into nearly 80% or our customers.</a:t>
            </a:r>
          </a:p>
          <a:p>
            <a:pPr marL="0" lvl="0" indent="0">
              <a:buFont typeface="+mj-lt"/>
              <a:buNone/>
            </a:pPr>
            <a:r>
              <a:rPr lang="en-US" i="1" dirty="0"/>
              <a:t>All intended to improve our customer/consumer commitments and prepare for continued portfolio expansion.  We know we have to use capabilities and technology to deliver on commitments.  </a:t>
            </a:r>
          </a:p>
          <a:p>
            <a:endParaRPr lang="en-US" i="1" dirty="0"/>
          </a:p>
          <a:p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156173224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90575" y="1165225"/>
            <a:ext cx="5597525" cy="314960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9440963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png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8.xml"/></Relationships>
</file>

<file path=ppt/slideLayouts/_rels/slideLayout10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34.jpeg"/></Relationships>
</file>

<file path=ppt/slideLayouts/_rels/slideLayout10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34.jpeg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34.jpeg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8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Layouts/_rels/slideLayout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3.png"/><Relationship Id="rId7" Type="http://schemas.openxmlformats.org/officeDocument/2006/relationships/image" Target="../media/image13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2.png"/><Relationship Id="rId5" Type="http://schemas.openxmlformats.org/officeDocument/2006/relationships/image" Target="../media/image6.png"/><Relationship Id="rId4" Type="http://schemas.openxmlformats.org/officeDocument/2006/relationships/image" Target="../media/image4.svg"/><Relationship Id="rId9" Type="http://schemas.openxmlformats.org/officeDocument/2006/relationships/image" Target="../media/image15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6.png"/><Relationship Id="rId4" Type="http://schemas.openxmlformats.org/officeDocument/2006/relationships/image" Target="../media/image4.svg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3.png"/><Relationship Id="rId7" Type="http://schemas.openxmlformats.org/officeDocument/2006/relationships/image" Target="../media/image13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2.png"/><Relationship Id="rId5" Type="http://schemas.openxmlformats.org/officeDocument/2006/relationships/image" Target="../media/image6.png"/><Relationship Id="rId4" Type="http://schemas.openxmlformats.org/officeDocument/2006/relationships/image" Target="../media/image4.svg"/><Relationship Id="rId9" Type="http://schemas.openxmlformats.org/officeDocument/2006/relationships/image" Target="../media/image15.png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4.svg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tags" Target="../tags/tag3.xml"/><Relationship Id="rId7" Type="http://schemas.openxmlformats.org/officeDocument/2006/relationships/image" Target="../media/image26.jpe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25.emf"/><Relationship Id="rId5" Type="http://schemas.openxmlformats.org/officeDocument/2006/relationships/oleObject" Target="../embeddings/oleObject1.bin"/><Relationship Id="rId4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30.jpeg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7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34.jpeg"/></Relationships>
</file>

<file path=ppt/slideLayouts/_rels/slideLayout9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34.jpe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893"/>
            <a:ext cx="12188825" cy="6856214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3B07D484-3BDA-B445-A08D-0675E17CA397}"/>
              </a:ext>
            </a:extLst>
          </p:cNvPr>
          <p:cNvSpPr/>
          <p:nvPr userDrawn="1"/>
        </p:nvSpPr>
        <p:spPr>
          <a:xfrm flipV="1">
            <a:off x="0" y="4978463"/>
            <a:ext cx="12188825" cy="791036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85000">
                <a:schemeClr val="bg1">
                  <a:alpha val="80000"/>
                </a:schemeClr>
              </a:gs>
            </a:gsLst>
            <a:lin ang="54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362D927-077C-4947-A24D-42455668D2C1}"/>
              </a:ext>
            </a:extLst>
          </p:cNvPr>
          <p:cNvSpPr/>
          <p:nvPr userDrawn="1"/>
        </p:nvSpPr>
        <p:spPr>
          <a:xfrm>
            <a:off x="0" y="1877437"/>
            <a:ext cx="12188825" cy="316522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032344" y="2275017"/>
            <a:ext cx="6365381" cy="1137369"/>
          </a:xfrm>
          <a:effectLst/>
        </p:spPr>
        <p:txBody>
          <a:bodyPr anchor="b">
            <a:noAutofit/>
          </a:bodyPr>
          <a:lstStyle>
            <a:lvl1pPr algn="l">
              <a:lnSpc>
                <a:spcPct val="80000"/>
              </a:lnSpc>
              <a:defRPr sz="3200" b="0" i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TCCC-UnityHeadline" panose="020B0305030303020204" pitchFamily="34" charset="77"/>
              </a:defRPr>
            </a:lvl1pPr>
          </a:lstStyle>
          <a:p>
            <a:r>
              <a:rPr lang="en-US" dirty="0"/>
              <a:t>CLICK TO EDIT MASTER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106803" y="3475347"/>
            <a:ext cx="6365381" cy="1015011"/>
          </a:xfrm>
          <a:effectLst/>
        </p:spPr>
        <p:txBody>
          <a:bodyPr lIns="0" tIns="0" rIns="0" bIns="0" anchor="t">
            <a:noAutofit/>
          </a:bodyPr>
          <a:lstStyle>
            <a:lvl1pPr marL="0" indent="0" algn="l">
              <a:lnSpc>
                <a:spcPct val="90000"/>
              </a:lnSpc>
              <a:spcAft>
                <a:spcPts val="0"/>
              </a:spcAft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n-lt"/>
                <a:cs typeface="Century Gothic"/>
              </a:defRPr>
            </a:lvl1pPr>
            <a:lvl2pPr marL="6094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8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3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7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2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6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1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5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</a:t>
            </a:r>
          </a:p>
        </p:txBody>
      </p:sp>
      <p:sp>
        <p:nvSpPr>
          <p:cNvPr id="7" name="TextBox 6"/>
          <p:cNvSpPr txBox="1"/>
          <p:nvPr userDrawn="1"/>
        </p:nvSpPr>
        <p:spPr>
          <a:xfrm>
            <a:off x="11847065" y="6875502"/>
            <a:ext cx="34176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fld id="{AA11EF61-2B15-7F41-A22A-9D0E768B5456}" type="slidenum">
              <a:rPr lang="en-US" sz="1000" smtClean="0">
                <a:solidFill>
                  <a:srgbClr val="FFFFFF"/>
                </a:solidFill>
                <a:latin typeface="+mn-lt"/>
                <a:cs typeface="Century Gothic"/>
              </a:rPr>
              <a:pPr algn="r"/>
              <a:t>‹#›</a:t>
            </a:fld>
            <a:endParaRPr lang="en-US" sz="1000" dirty="0">
              <a:solidFill>
                <a:srgbClr val="FFFFFF"/>
              </a:solidFill>
              <a:latin typeface="+mn-lt"/>
              <a:cs typeface="Century Gothic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4164515" y="6888433"/>
            <a:ext cx="3859795" cy="364908"/>
          </a:xfrm>
          <a:prstGeom prst="rect">
            <a:avLst/>
          </a:prstGeom>
        </p:spPr>
        <p:txBody>
          <a:bodyPr/>
          <a:lstStyle/>
          <a:p>
            <a:r>
              <a:rPr lang="en-US"/>
              <a:t>CONFIDENTIAL</a:t>
            </a:r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829FB95-F2F6-2947-A4E0-A73CA1153416}"/>
              </a:ext>
            </a:extLst>
          </p:cNvPr>
          <p:cNvSpPr/>
          <p:nvPr userDrawn="1"/>
        </p:nvSpPr>
        <p:spPr>
          <a:xfrm>
            <a:off x="0" y="1600046"/>
            <a:ext cx="12188825" cy="791036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85000">
                <a:schemeClr val="bg1">
                  <a:alpha val="80000"/>
                </a:schemeClr>
              </a:gs>
            </a:gsLst>
            <a:lin ang="54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50A7FB94-B57D-5D41-88DE-163895C7FC7B}"/>
              </a:ext>
            </a:extLst>
          </p:cNvPr>
          <p:cNvCxnSpPr>
            <a:cxnSpLocks/>
          </p:cNvCxnSpPr>
          <p:nvPr userDrawn="1"/>
        </p:nvCxnSpPr>
        <p:spPr>
          <a:xfrm>
            <a:off x="0" y="1769838"/>
            <a:ext cx="12188825" cy="0"/>
          </a:xfrm>
          <a:prstGeom prst="line">
            <a:avLst/>
          </a:prstGeom>
          <a:ln w="25400" cap="flat">
            <a:solidFill>
              <a:schemeClr val="bg1">
                <a:lumMod val="50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835DA361-3423-2344-9E3D-AC4FC56CACA7}"/>
              </a:ext>
            </a:extLst>
          </p:cNvPr>
          <p:cNvCxnSpPr>
            <a:cxnSpLocks/>
          </p:cNvCxnSpPr>
          <p:nvPr userDrawn="1"/>
        </p:nvCxnSpPr>
        <p:spPr>
          <a:xfrm>
            <a:off x="0" y="5091850"/>
            <a:ext cx="12188825" cy="0"/>
          </a:xfrm>
          <a:prstGeom prst="line">
            <a:avLst/>
          </a:prstGeom>
          <a:ln w="25400" cap="flat">
            <a:solidFill>
              <a:schemeClr val="bg1">
                <a:lumMod val="50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75BC4B72-0980-B54C-A72C-BA61C279D84A}"/>
              </a:ext>
            </a:extLst>
          </p:cNvPr>
          <p:cNvCxnSpPr>
            <a:cxnSpLocks/>
          </p:cNvCxnSpPr>
          <p:nvPr userDrawn="1"/>
        </p:nvCxnSpPr>
        <p:spPr>
          <a:xfrm>
            <a:off x="0" y="1846310"/>
            <a:ext cx="12188825" cy="0"/>
          </a:xfrm>
          <a:prstGeom prst="line">
            <a:avLst/>
          </a:prstGeom>
          <a:ln w="53975" cap="flat">
            <a:solidFill>
              <a:srgbClr val="E2202A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44958401-6DAA-3D4A-A5C2-9983F30ADAF0}"/>
              </a:ext>
            </a:extLst>
          </p:cNvPr>
          <p:cNvCxnSpPr>
            <a:cxnSpLocks/>
          </p:cNvCxnSpPr>
          <p:nvPr userDrawn="1"/>
        </p:nvCxnSpPr>
        <p:spPr>
          <a:xfrm>
            <a:off x="0" y="5009789"/>
            <a:ext cx="12188825" cy="0"/>
          </a:xfrm>
          <a:prstGeom prst="line">
            <a:avLst/>
          </a:prstGeom>
          <a:ln w="53975" cap="flat">
            <a:solidFill>
              <a:srgbClr val="E2202A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9" name="Picture 18">
            <a:extLst>
              <a:ext uri="{FF2B5EF4-FFF2-40B4-BE49-F238E27FC236}">
                <a16:creationId xmlns:a16="http://schemas.microsoft.com/office/drawing/2014/main" id="{85815FCE-8386-864B-B858-1B1080799B0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15" t="14802" r="14914" b="14921"/>
          <a:stretch/>
        </p:blipFill>
        <p:spPr>
          <a:xfrm>
            <a:off x="1734145" y="1995564"/>
            <a:ext cx="2239646" cy="2243074"/>
          </a:xfrm>
          <a:prstGeom prst="ellipse">
            <a:avLst/>
          </a:prstGeom>
          <a:effectLst>
            <a:outerShdw blurRad="76200" dist="63500" dir="2700000" algn="tl" rotWithShape="0">
              <a:prstClr val="black">
                <a:alpha val="35000"/>
              </a:prstClr>
            </a:outerShd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8A7F0FB-FC61-4228-A87D-DF0782F8CF74}"/>
              </a:ext>
            </a:extLst>
          </p:cNvPr>
          <p:cNvSpPr txBox="1"/>
          <p:nvPr userDrawn="1"/>
        </p:nvSpPr>
        <p:spPr>
          <a:xfrm>
            <a:off x="716641" y="4248385"/>
            <a:ext cx="4649822" cy="476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TCCC-UnityText" panose="020B0505030303020204" pitchFamily="34" charset="0"/>
              </a:rPr>
              <a:t>Our Journey to EL </a:t>
            </a:r>
            <a:r>
              <a:rPr lang="en-US" b="1" dirty="0">
                <a:solidFill>
                  <a:srgbClr val="C00000"/>
                </a:solidFill>
                <a:latin typeface="TCCC-UnityText" panose="020B0505030303020204" pitchFamily="34" charset="0"/>
              </a:rPr>
              <a:t>1</a:t>
            </a:r>
            <a:r>
              <a:rPr lang="en-US" b="1" dirty="0">
                <a:solidFill>
                  <a:schemeClr val="tx1"/>
                </a:solidFill>
                <a:latin typeface="TCCC-UnityText" panose="020B0505030303020204" pitchFamily="34" charset="0"/>
              </a:rPr>
              <a:t>TE</a:t>
            </a:r>
          </a:p>
        </p:txBody>
      </p:sp>
      <p:pic>
        <p:nvPicPr>
          <p:cNvPr id="10" name="Graphic 9" descr="Add">
            <a:extLst>
              <a:ext uri="{FF2B5EF4-FFF2-40B4-BE49-F238E27FC236}">
                <a16:creationId xmlns:a16="http://schemas.microsoft.com/office/drawing/2014/main" id="{4672F91E-E665-4028-B6F4-6BB4DD69D93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812548" y="4356758"/>
            <a:ext cx="161243" cy="188473"/>
          </a:xfrm>
          <a:prstGeom prst="rect">
            <a:avLst/>
          </a:prstGeom>
        </p:spPr>
      </p:pic>
      <p:pic>
        <p:nvPicPr>
          <p:cNvPr id="24" name="Graphic 23" descr="Add">
            <a:extLst>
              <a:ext uri="{FF2B5EF4-FFF2-40B4-BE49-F238E27FC236}">
                <a16:creationId xmlns:a16="http://schemas.microsoft.com/office/drawing/2014/main" id="{D9DA8443-2738-44AD-90A5-2726ACA82030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442317" y="2225524"/>
            <a:ext cx="161243" cy="188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52654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-No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>
          <a:xfrm>
            <a:off x="4164515" y="6495333"/>
            <a:ext cx="3859795" cy="364908"/>
          </a:xfrm>
          <a:prstGeom prst="rect">
            <a:avLst/>
          </a:prstGeom>
        </p:spPr>
        <p:txBody>
          <a:bodyPr/>
          <a:lstStyle/>
          <a:p>
            <a:r>
              <a:rPr lang="en-US"/>
              <a:t>CONFIDENTIAL</a:t>
            </a:r>
            <a:endParaRPr lang="en-US" dirty="0"/>
          </a:p>
        </p:txBody>
      </p:sp>
      <p:sp>
        <p:nvSpPr>
          <p:cNvPr id="5" name="Footer Placeholder 6">
            <a:extLst>
              <a:ext uri="{FF2B5EF4-FFF2-40B4-BE49-F238E27FC236}">
                <a16:creationId xmlns:a16="http://schemas.microsoft.com/office/drawing/2014/main" id="{63E2E264-11F5-B247-962E-640C734EA98C}"/>
              </a:ext>
            </a:extLst>
          </p:cNvPr>
          <p:cNvSpPr txBox="1">
            <a:spLocks/>
          </p:cNvSpPr>
          <p:nvPr userDrawn="1"/>
        </p:nvSpPr>
        <p:spPr>
          <a:xfrm>
            <a:off x="4164515" y="6495333"/>
            <a:ext cx="3859795" cy="3649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609493" rtl="0" eaLnBrk="1" latinLnBrk="0" hangingPunct="1">
              <a:defRPr sz="1000" b="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609493" algn="l" defTabSz="609493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8987" algn="l" defTabSz="609493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480" algn="l" defTabSz="609493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7973" algn="l" defTabSz="609493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467" algn="l" defTabSz="609493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6960" algn="l" defTabSz="609493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6453" algn="l" defTabSz="609493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5947" algn="l" defTabSz="609493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CONFIDENTIAL</a:t>
            </a:r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5F3D582-7347-0740-9215-81C1D3819D27}"/>
              </a:ext>
            </a:extLst>
          </p:cNvPr>
          <p:cNvSpPr txBox="1"/>
          <p:nvPr userDrawn="1"/>
        </p:nvSpPr>
        <p:spPr>
          <a:xfrm>
            <a:off x="11847065" y="6878665"/>
            <a:ext cx="34176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fld id="{AA11EF61-2B15-7F41-A22A-9D0E768B5456}" type="slidenum">
              <a:rPr lang="en-US" sz="1000" smtClean="0">
                <a:solidFill>
                  <a:srgbClr val="FFFFFF"/>
                </a:solidFill>
                <a:latin typeface="+mn-lt"/>
                <a:cs typeface="Century Gothic"/>
              </a:rPr>
              <a:pPr algn="r"/>
              <a:t>‹#›</a:t>
            </a:fld>
            <a:endParaRPr lang="en-US" sz="1000" dirty="0">
              <a:solidFill>
                <a:srgbClr val="FFFFFF"/>
              </a:solidFill>
              <a:latin typeface="+mn-lt"/>
              <a:cs typeface="Century Gothic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CF9FCE0-B30E-AA4F-84ED-4A2A47869528}"/>
              </a:ext>
            </a:extLst>
          </p:cNvPr>
          <p:cNvSpPr/>
          <p:nvPr userDrawn="1"/>
        </p:nvSpPr>
        <p:spPr>
          <a:xfrm>
            <a:off x="-1" y="452270"/>
            <a:ext cx="12188825" cy="135019"/>
          </a:xfrm>
          <a:prstGeom prst="rect">
            <a:avLst/>
          </a:prstGeom>
          <a:gradFill>
            <a:gsLst>
              <a:gs pos="0">
                <a:srgbClr val="9B0000">
                  <a:alpha val="0"/>
                </a:srgbClr>
              </a:gs>
              <a:gs pos="68000">
                <a:srgbClr val="E2202A"/>
              </a:gs>
            </a:gsLst>
            <a:lin ang="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E3396A34-9DC5-3942-8B6C-4703A2E48228}"/>
              </a:ext>
            </a:extLst>
          </p:cNvPr>
          <p:cNvCxnSpPr>
            <a:cxnSpLocks/>
          </p:cNvCxnSpPr>
          <p:nvPr userDrawn="1"/>
        </p:nvCxnSpPr>
        <p:spPr>
          <a:xfrm>
            <a:off x="0" y="442146"/>
            <a:ext cx="12188825" cy="0"/>
          </a:xfrm>
          <a:prstGeom prst="line">
            <a:avLst/>
          </a:prstGeom>
          <a:ln w="25400" cap="flat">
            <a:solidFill>
              <a:schemeClr val="bg1">
                <a:lumMod val="50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5" name="Graphic 14">
            <a:extLst>
              <a:ext uri="{FF2B5EF4-FFF2-40B4-BE49-F238E27FC236}">
                <a16:creationId xmlns:a16="http://schemas.microsoft.com/office/drawing/2014/main" id="{DF2921FC-C27B-E945-99A0-925AD12CD47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791164" y="6598064"/>
            <a:ext cx="2086536" cy="208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2583830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-5079" y="3657600"/>
            <a:ext cx="6703854" cy="635001"/>
          </a:xfrm>
        </p:spPr>
        <p:txBody>
          <a:bodyPr lIns="0" tIns="0" rIns="0" bIns="0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3199" b="1" baseline="0">
                <a:solidFill>
                  <a:schemeClr val="tx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0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1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2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3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4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5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Presenter’s Name</a:t>
            </a:r>
          </a:p>
          <a:p>
            <a:r>
              <a:rPr lang="en-US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6499665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2" cstate="screen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649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281" t="-4338" r="21789" b="1"/>
          <a:stretch/>
        </p:blipFill>
        <p:spPr>
          <a:xfrm>
            <a:off x="1759762" y="1730587"/>
            <a:ext cx="12188825" cy="4741333"/>
          </a:xfrm>
          <a:prstGeom prst="rect">
            <a:avLst/>
          </a:prstGeom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813117535"/>
      </p:ext>
    </p:extLst>
  </p:cSld>
  <p:clrMapOvr>
    <a:masterClrMapping/>
  </p:clrMapOvr>
  <p:transition spd="slow">
    <p:push dir="u"/>
  </p:transition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2247306"/>
            <a:ext cx="12188825" cy="463163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99">
              <a:latin typeface="Arial" panose="020B06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2" cstate="screen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649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281" t="-4338" r="21789" b="57888"/>
          <a:stretch/>
        </p:blipFill>
        <p:spPr>
          <a:xfrm>
            <a:off x="0" y="7071850"/>
            <a:ext cx="12188825" cy="211077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0" y="4550993"/>
            <a:ext cx="12188825" cy="914400"/>
          </a:xfrm>
        </p:spPr>
        <p:txBody>
          <a:bodyPr lIns="0" tIns="0" rIns="0" bIns="0" anchor="b" anchorCtr="0">
            <a:noAutofit/>
          </a:bodyPr>
          <a:lstStyle>
            <a:lvl1pPr algn="ctr">
              <a:lnSpc>
                <a:spcPct val="90000"/>
              </a:lnSpc>
              <a:defRPr sz="3599" b="1" baseline="0">
                <a:solidFill>
                  <a:srgbClr val="C61C2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Presentation Title</a:t>
            </a:r>
            <a:br>
              <a:rPr lang="en-US"/>
            </a:br>
            <a:r>
              <a:rPr lang="en-US"/>
              <a:t>Arial Bold Headline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0" y="5702462"/>
            <a:ext cx="12188825" cy="635001"/>
          </a:xfrm>
        </p:spPr>
        <p:txBody>
          <a:bodyPr lIns="0" tIns="0" rIns="0" bIns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399" b="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0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1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2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3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4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5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Presenter’s Name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51217" y="263547"/>
            <a:ext cx="3686391" cy="3641410"/>
          </a:xfrm>
          <a:prstGeom prst="rect">
            <a:avLst/>
          </a:prstGeom>
        </p:spPr>
      </p:pic>
      <p:sp>
        <p:nvSpPr>
          <p:cNvPr id="10" name="TextBox 9"/>
          <p:cNvSpPr txBox="1"/>
          <p:nvPr userDrawn="1"/>
        </p:nvSpPr>
        <p:spPr>
          <a:xfrm>
            <a:off x="-2" y="6601942"/>
            <a:ext cx="1218882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cap="small" spc="3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serving</a:t>
            </a:r>
            <a:r>
              <a:rPr lang="en-US" sz="1200" cap="small" spc="300" baseline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our associates, consumers customers, communities and owners</a:t>
            </a:r>
            <a:endParaRPr lang="en-US" sz="1200" cap="small" spc="30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8419832"/>
      </p:ext>
    </p:extLst>
  </p:cSld>
  <p:clrMapOvr>
    <a:masterClrMapping/>
  </p:clrMapOvr>
  <p:transition spd="slow">
    <p:push dir="u"/>
  </p:transition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" y="2267340"/>
            <a:ext cx="12188826" cy="459066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99">
              <a:latin typeface="Arial" panose="020B06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2" cstate="screen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649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281" t="-4338" r="21789" b="57888"/>
          <a:stretch/>
        </p:blipFill>
        <p:spPr>
          <a:xfrm>
            <a:off x="0" y="7071850"/>
            <a:ext cx="12188825" cy="211077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30593" y="4221444"/>
            <a:ext cx="12188825" cy="914400"/>
          </a:xfrm>
        </p:spPr>
        <p:txBody>
          <a:bodyPr lIns="0" tIns="0" rIns="0" bIns="0" anchor="b" anchorCtr="0">
            <a:noAutofit/>
          </a:bodyPr>
          <a:lstStyle>
            <a:lvl1pPr algn="ctr">
              <a:lnSpc>
                <a:spcPct val="90000"/>
              </a:lnSpc>
              <a:defRPr sz="3599" b="1" baseline="0">
                <a:solidFill>
                  <a:srgbClr val="C61C2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Title</a:t>
            </a:r>
            <a:br>
              <a:rPr lang="en-US"/>
            </a:br>
            <a:r>
              <a:rPr lang="en-US"/>
              <a:t>Arial Bold Headline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51217" y="263547"/>
            <a:ext cx="3686391" cy="3641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1293750"/>
      </p:ext>
    </p:extLst>
  </p:cSld>
  <p:clrMapOvr>
    <a:masterClrMapping/>
  </p:clrMapOvr>
  <p:transition spd="slow">
    <p:push dir="u"/>
  </p:transition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2"/>
          <p:cNvSpPr>
            <a:spLocks noGrp="1"/>
          </p:cNvSpPr>
          <p:nvPr>
            <p:ph type="body" sz="quarter" idx="11" hasCustomPrompt="1"/>
          </p:nvPr>
        </p:nvSpPr>
        <p:spPr>
          <a:xfrm>
            <a:off x="406294" y="1219202"/>
            <a:ext cx="10969943" cy="1066799"/>
          </a:xfrm>
        </p:spPr>
        <p:txBody>
          <a:bodyPr>
            <a:normAutofit/>
          </a:bodyPr>
          <a:lstStyle>
            <a:lvl1pPr marL="0" indent="0">
              <a:buNone/>
              <a:defRPr sz="2399" b="1">
                <a:solidFill>
                  <a:srgbClr val="D11D21"/>
                </a:solidFill>
              </a:defRPr>
            </a:lvl1pPr>
          </a:lstStyle>
          <a:p>
            <a:r>
              <a:rPr lang="en-US"/>
              <a:t>Subhead in Arial Regular 28pt</a:t>
            </a:r>
          </a:p>
        </p:txBody>
      </p:sp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406294" y="200821"/>
            <a:ext cx="10969943" cy="1018381"/>
          </a:xfrm>
        </p:spPr>
        <p:txBody>
          <a:bodyPr/>
          <a:lstStyle>
            <a:lvl1pPr algn="l">
              <a:defRPr sz="3999"/>
            </a:lvl1pPr>
          </a:lstStyle>
          <a:p>
            <a:r>
              <a:rPr lang="en-US"/>
              <a:t>Click to edit Master title style</a:t>
            </a:r>
          </a:p>
        </p:txBody>
      </p:sp>
      <p:cxnSp>
        <p:nvCxnSpPr>
          <p:cNvPr id="10" name="Straight Connector 9"/>
          <p:cNvCxnSpPr/>
          <p:nvPr userDrawn="1"/>
        </p:nvCxnSpPr>
        <p:spPr>
          <a:xfrm flipH="1">
            <a:off x="304721" y="6324600"/>
            <a:ext cx="10157354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 Placeholder 2"/>
          <p:cNvSpPr>
            <a:spLocks noGrp="1"/>
          </p:cNvSpPr>
          <p:nvPr>
            <p:ph type="body" sz="quarter" idx="12" hasCustomPrompt="1"/>
          </p:nvPr>
        </p:nvSpPr>
        <p:spPr>
          <a:xfrm>
            <a:off x="391058" y="2438400"/>
            <a:ext cx="10969943" cy="3581400"/>
          </a:xfrm>
        </p:spPr>
        <p:txBody>
          <a:bodyPr>
            <a:normAutofit/>
          </a:bodyPr>
          <a:lstStyle>
            <a:lvl1pPr marL="0" indent="0">
              <a:buNone/>
              <a:defRPr sz="2799" b="1"/>
            </a:lvl1pPr>
          </a:lstStyle>
          <a:p>
            <a:r>
              <a:rPr lang="en-US"/>
              <a:t>Subhead in Arial Regular 28pt</a:t>
            </a:r>
          </a:p>
        </p:txBody>
      </p:sp>
    </p:spTree>
    <p:extLst>
      <p:ext uri="{BB962C8B-B14F-4D97-AF65-F5344CB8AC3E}">
        <p14:creationId xmlns:p14="http://schemas.microsoft.com/office/powerpoint/2010/main" val="1811791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-114270" y="845226"/>
            <a:ext cx="12188825" cy="60127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99">
              <a:latin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2" cstate="screen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649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281" t="-4338" r="21789" b="1"/>
          <a:stretch/>
        </p:blipFill>
        <p:spPr>
          <a:xfrm>
            <a:off x="4156842" y="1913468"/>
            <a:ext cx="7998916" cy="474133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4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66712" y="5934710"/>
            <a:ext cx="833125" cy="822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3466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66729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0AAE90-058B-4B68-B131-B0BC6AF9594E}" type="slidenum">
              <a:rPr lang="en-US" smtClean="0">
                <a:solidFill>
                  <a:srgbClr val="455560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45556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9083761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screen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86591" y="1318148"/>
            <a:ext cx="2797575" cy="87782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470" t="6423" r="3953"/>
          <a:stretch/>
        </p:blipFill>
        <p:spPr>
          <a:xfrm>
            <a:off x="0" y="6875470"/>
            <a:ext cx="12188826" cy="2163948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88825" cy="857250"/>
          </a:xfrm>
          <a:prstGeom prst="rect">
            <a:avLst/>
          </a:prstGeom>
        </p:spPr>
        <p:txBody>
          <a:bodyPr anchor="ctr"/>
          <a:lstStyle>
            <a:lvl1pPr algn="ctr">
              <a:defRPr sz="3199" cap="none" baseline="0">
                <a:solidFill>
                  <a:srgbClr val="EE0000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224865924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1468668" y="6467327"/>
            <a:ext cx="65" cy="123111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69383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 with sourc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1"/>
            <a:ext cx="12192000" cy="457200"/>
          </a:xfrm>
          <a:prstGeom prst="rect">
            <a:avLst/>
          </a:prstGeom>
          <a:solidFill>
            <a:srgbClr val="CD1E2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4" tIns="45694" rIns="91364" bIns="45694" rtlCol="0" anchor="ctr"/>
          <a:lstStyle/>
          <a:p>
            <a:pPr algn="ctr" defTabSz="913534"/>
            <a:endParaRPr lang="en-US" sz="1898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-1" y="1"/>
            <a:ext cx="12188825" cy="45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3799" cap="none" baseline="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753976723"/>
      </p:ext>
    </p:extLst>
  </p:cSld>
  <p:clrMapOvr>
    <a:masterClrMapping/>
  </p:clrMapOvr>
  <p:transition>
    <p:fade/>
  </p:transition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 userDrawn="1"/>
        </p:nvSpPr>
        <p:spPr>
          <a:xfrm>
            <a:off x="347135" y="6314927"/>
            <a:ext cx="119017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cap="small" spc="300" dirty="0">
                <a:solidFill>
                  <a:schemeClr val="tx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serving</a:t>
            </a:r>
            <a:r>
              <a:rPr lang="en-US" sz="2000" b="1" cap="small" spc="300" baseline="0" dirty="0">
                <a:solidFill>
                  <a:schemeClr val="tx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our associates, consumers, customers, communities and owners</a:t>
            </a:r>
            <a:endParaRPr lang="en-US" sz="2000" b="1" cap="small" spc="300" dirty="0">
              <a:solidFill>
                <a:schemeClr val="tx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2706467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0AAE90-058B-4B68-B131-B0BC6AF9594E}" type="slidenum">
              <a:rPr lang="en-US" smtClean="0">
                <a:solidFill>
                  <a:srgbClr val="455560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45556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223243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Green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ctrTitle" hasCustomPrompt="1"/>
          </p:nvPr>
        </p:nvSpPr>
        <p:spPr>
          <a:xfrm>
            <a:off x="304720" y="228600"/>
            <a:ext cx="10969943" cy="914400"/>
          </a:xfrm>
        </p:spPr>
        <p:txBody>
          <a:bodyPr vert="horz" lIns="0" tIns="0" rIns="0" bIns="0" rtlCol="0" anchor="t" anchorCtr="0">
            <a:noAutofit/>
          </a:bodyPr>
          <a:lstStyle>
            <a:lvl1pPr>
              <a:defRPr lang="en-US" sz="2799" dirty="0"/>
            </a:lvl1pPr>
          </a:lstStyle>
          <a:p>
            <a:pPr lvl="0" algn="l">
              <a:lnSpc>
                <a:spcPct val="90000"/>
              </a:lnSpc>
            </a:pPr>
            <a:r>
              <a:rPr lang="en-US"/>
              <a:t>Headline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"/>
          </p:nvPr>
        </p:nvSpPr>
        <p:spPr>
          <a:xfrm>
            <a:off x="304721" y="1447804"/>
            <a:ext cx="11274663" cy="3733801"/>
          </a:xfrm>
        </p:spPr>
        <p:txBody>
          <a:bodyPr vert="horz" lIns="0" tIns="0" rIns="0" bIns="0" rtlCol="0">
            <a:normAutofit/>
          </a:bodyPr>
          <a:lstStyle>
            <a:lvl1pPr>
              <a:defRPr lang="en-US" dirty="0" smtClean="0"/>
            </a:lvl1pPr>
            <a:lvl2pPr marL="599895" indent="-257098">
              <a:buFont typeface="Arial" pitchFamily="34" charset="0"/>
              <a:buChar char="•"/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US" dirty="0"/>
            </a:lvl5pPr>
          </a:lstStyle>
          <a:p>
            <a:pPr marL="0" lvl="0" indent="0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5920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3 Line Head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304721" y="2286000"/>
            <a:ext cx="11274663" cy="2743200"/>
          </a:xfrm>
        </p:spPr>
        <p:txBody>
          <a:bodyPr>
            <a:normAutofit/>
          </a:bodyPr>
          <a:lstStyle>
            <a:lvl1pPr marL="0" indent="0">
              <a:buNone/>
              <a:defRPr sz="2099" b="0"/>
            </a:lvl1pPr>
            <a:lvl2pPr marL="342797" indent="0">
              <a:buFont typeface="Arial" pitchFamily="34" charset="0"/>
              <a:buNone/>
              <a:defRPr/>
            </a:lvl2pPr>
            <a:lvl3pPr marL="1031962" indent="-346368">
              <a:buFont typeface="Arial" pitchFamily="34" charset="0"/>
              <a:buChar char="&gt;"/>
              <a:defRPr/>
            </a:lvl3pPr>
            <a:lvl4pPr marL="1371189" indent="-342797">
              <a:buFont typeface="Arial" pitchFamily="34" charset="0"/>
              <a:buChar char="&gt;"/>
              <a:defRPr/>
            </a:lvl4pPr>
            <a:lvl5pPr marL="1717557" indent="-346368">
              <a:buFont typeface="Arial" pitchFamily="34" charset="0"/>
              <a:buChar char="&gt;"/>
              <a:defRPr/>
            </a:lvl5pPr>
          </a:lstStyle>
          <a:p>
            <a:pPr lvl="0"/>
            <a:r>
              <a:rPr lang="en-US"/>
              <a:t>Body Copy In Arial Bold 28pt</a:t>
            </a:r>
          </a:p>
          <a:p>
            <a:pPr lvl="0"/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>
          <a:xfrm>
            <a:off x="304720" y="228600"/>
            <a:ext cx="10969943" cy="1409700"/>
          </a:xfrm>
        </p:spPr>
        <p:txBody>
          <a:bodyPr vert="horz" lIns="0" tIns="0" rIns="0" bIns="0" rtlCol="0" anchor="t" anchorCtr="0">
            <a:noAutofit/>
          </a:bodyPr>
          <a:lstStyle>
            <a:lvl1pPr>
              <a:defRPr lang="en-US" sz="2399" dirty="0"/>
            </a:lvl1pPr>
          </a:lstStyle>
          <a:p>
            <a:pPr lvl="0" algn="l">
              <a:lnSpc>
                <a:spcPct val="90000"/>
              </a:lnSpc>
            </a:pPr>
            <a:r>
              <a:rPr lang="en-US"/>
              <a:t>Headlines In Arial Bold Headline 34pt</a:t>
            </a:r>
            <a:br>
              <a:rPr lang="en-US"/>
            </a:br>
            <a:r>
              <a:rPr lang="en-US"/>
              <a:t>— Headlines Can Go 2 Lines</a:t>
            </a:r>
            <a:br>
              <a:rPr lang="en-US"/>
            </a:br>
            <a:r>
              <a:rPr lang="en-US"/>
              <a:t>or Even 3</a:t>
            </a:r>
          </a:p>
        </p:txBody>
      </p:sp>
    </p:spTree>
    <p:extLst>
      <p:ext uri="{BB962C8B-B14F-4D97-AF65-F5344CB8AC3E}">
        <p14:creationId xmlns:p14="http://schemas.microsoft.com/office/powerpoint/2010/main" val="3629732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Custom Layout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1194" y="160338"/>
            <a:ext cx="10286943" cy="519112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>
              <a:lnSpc>
                <a:spcPct val="80000"/>
              </a:lnSpc>
              <a:defRPr sz="2099" cap="all" baseline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grpSp>
        <p:nvGrpSpPr>
          <p:cNvPr id="8" name="Group 7"/>
          <p:cNvGrpSpPr/>
          <p:nvPr userDrawn="1"/>
        </p:nvGrpSpPr>
        <p:grpSpPr>
          <a:xfrm>
            <a:off x="10628901" y="162218"/>
            <a:ext cx="1246742" cy="1247066"/>
            <a:chOff x="10712459" y="162218"/>
            <a:chExt cx="1247066" cy="1247066"/>
          </a:xfrm>
        </p:grpSpPr>
        <p:pic>
          <p:nvPicPr>
            <p:cNvPr id="6" name="Picture 5"/>
            <p:cNvPicPr>
              <a:picLocks noChangeAspect="1"/>
            </p:cNvPicPr>
            <p:nvPr userDrawn="1"/>
          </p:nvPicPr>
          <p:blipFill rotWithShape="1">
            <a:blip r:embed="rId3"/>
            <a:srcRect r="30" b="107"/>
            <a:stretch/>
          </p:blipFill>
          <p:spPr>
            <a:xfrm>
              <a:off x="10795311" y="241754"/>
              <a:ext cx="1083426" cy="1084678"/>
            </a:xfrm>
            <a:prstGeom prst="ellipse">
              <a:avLst/>
            </a:prstGeom>
            <a:solidFill>
              <a:srgbClr val="5B9BD5"/>
            </a:solidFill>
            <a:ln w="63500" cap="flat" cmpd="sng" algn="ctr">
              <a:solidFill>
                <a:schemeClr val="bg1"/>
              </a:solidFill>
              <a:prstDash val="solid"/>
              <a:miter lim="800000"/>
            </a:ln>
            <a:effectLst/>
          </p:spPr>
        </p:pic>
        <p:sp>
          <p:nvSpPr>
            <p:cNvPr id="7" name="Oval 6"/>
            <p:cNvSpPr/>
            <p:nvPr userDrawn="1"/>
          </p:nvSpPr>
          <p:spPr>
            <a:xfrm>
              <a:off x="10712459" y="162218"/>
              <a:ext cx="1247066" cy="1247066"/>
            </a:xfrm>
            <a:prstGeom prst="ellipse">
              <a:avLst/>
            </a:prstGeom>
            <a:noFill/>
            <a:ln w="50800" cap="flat" cmpd="sng" algn="ctr">
              <a:solidFill>
                <a:srgbClr val="E53225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/>
              <a:endParaRPr lang="en-US" sz="1350" dirty="0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6848034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634" y="1709740"/>
            <a:ext cx="10512862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634" y="4589465"/>
            <a:ext cx="10512862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5/18/2021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4515" y="6495333"/>
            <a:ext cx="3859795" cy="364908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  <p:sp>
        <p:nvSpPr>
          <p:cNvPr id="7" name="Rectangle 6"/>
          <p:cNvSpPr/>
          <p:nvPr userDrawn="1"/>
        </p:nvSpPr>
        <p:spPr>
          <a:xfrm>
            <a:off x="0" y="14"/>
            <a:ext cx="612904" cy="13819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1" rIns="68580" bIns="3429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1"/>
          </a:p>
        </p:txBody>
      </p:sp>
      <p:sp>
        <p:nvSpPr>
          <p:cNvPr id="8" name="Rectangle 7"/>
          <p:cNvSpPr/>
          <p:nvPr userDrawn="1"/>
        </p:nvSpPr>
        <p:spPr>
          <a:xfrm>
            <a:off x="10258928" y="-1"/>
            <a:ext cx="1798314" cy="13819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1" rIns="68580" bIns="3429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1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162" y="966367"/>
            <a:ext cx="2666305" cy="2119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3771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ection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649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81" t="-4337" r="28803" b="44795"/>
          <a:stretch/>
        </p:blipFill>
        <p:spPr>
          <a:xfrm>
            <a:off x="1111334" y="4536203"/>
            <a:ext cx="11077492" cy="2324890"/>
          </a:xfrm>
          <a:prstGeom prst="rect">
            <a:avLst/>
          </a:prstGeom>
        </p:spPr>
      </p:pic>
      <p:sp>
        <p:nvSpPr>
          <p:cNvPr id="5" name="Text Placeholder 2"/>
          <p:cNvSpPr>
            <a:spLocks noGrp="1"/>
          </p:cNvSpPr>
          <p:nvPr>
            <p:ph type="body" sz="quarter" idx="11" hasCustomPrompt="1"/>
          </p:nvPr>
        </p:nvSpPr>
        <p:spPr>
          <a:xfrm>
            <a:off x="386220" y="928919"/>
            <a:ext cx="10969943" cy="518882"/>
          </a:xfrm>
        </p:spPr>
        <p:txBody>
          <a:bodyPr>
            <a:norm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Subhead in Arial Regular 24pt</a:t>
            </a:r>
          </a:p>
        </p:txBody>
      </p:sp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406294" y="200824"/>
            <a:ext cx="10969943" cy="713577"/>
          </a:xfrm>
        </p:spPr>
        <p:txBody>
          <a:bodyPr/>
          <a:lstStyle>
            <a:lvl1pPr algn="l">
              <a:defRPr sz="3000" b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Text Placeholder 2"/>
          <p:cNvSpPr>
            <a:spLocks noGrp="1"/>
          </p:cNvSpPr>
          <p:nvPr>
            <p:ph type="body" sz="quarter" idx="12" hasCustomPrompt="1"/>
          </p:nvPr>
        </p:nvSpPr>
        <p:spPr>
          <a:xfrm>
            <a:off x="391058" y="2438400"/>
            <a:ext cx="10969943" cy="3581400"/>
          </a:xfrm>
        </p:spPr>
        <p:txBody>
          <a:bodyPr>
            <a:normAutofit/>
          </a:bodyPr>
          <a:lstStyle>
            <a:lvl1pPr marL="0" indent="0">
              <a:buNone/>
              <a:defRPr sz="2100" b="0"/>
            </a:lvl1pPr>
          </a:lstStyle>
          <a:p>
            <a:r>
              <a:rPr lang="en-US" dirty="0"/>
              <a:t>Subhead in Arial Regular 28pt</a:t>
            </a:r>
          </a:p>
        </p:txBody>
      </p:sp>
      <p:sp>
        <p:nvSpPr>
          <p:cNvPr id="2" name="Rectangle 1"/>
          <p:cNvSpPr/>
          <p:nvPr userDrawn="1"/>
        </p:nvSpPr>
        <p:spPr>
          <a:xfrm>
            <a:off x="194316" y="6308036"/>
            <a:ext cx="917018" cy="2252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3400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4606" y="3"/>
            <a:ext cx="10283111" cy="90543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604607" y="1203843"/>
            <a:ext cx="10365336" cy="4990635"/>
          </a:xfrm>
        </p:spPr>
        <p:txBody>
          <a:bodyPr/>
          <a:lstStyle>
            <a:lvl1pPr>
              <a:buClr>
                <a:schemeClr val="accent1">
                  <a:lumMod val="75000"/>
                </a:schemeClr>
              </a:buClr>
              <a:defRPr/>
            </a:lvl1pPr>
            <a:lvl3pPr>
              <a:buClr>
                <a:schemeClr val="accent1">
                  <a:lumMod val="75000"/>
                </a:schemeClr>
              </a:buClr>
              <a:defRPr/>
            </a:lvl3pPr>
            <a:lvl5pPr>
              <a:buClr>
                <a:schemeClr val="accent1">
                  <a:lumMod val="75000"/>
                </a:schemeClr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4164515" y="6495333"/>
            <a:ext cx="3859795" cy="364908"/>
          </a:xfrm>
          <a:prstGeom prst="rect">
            <a:avLst/>
          </a:prstGeom>
        </p:spPr>
        <p:txBody>
          <a:bodyPr/>
          <a:lstStyle/>
          <a:p>
            <a:fld id="{C1728992-0FD5-469C-9B9E-B52ACF118C0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191044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072104" y="1356360"/>
            <a:ext cx="6139776" cy="914400"/>
          </a:xfrm>
        </p:spPr>
        <p:txBody>
          <a:bodyPr lIns="0" tIns="0" rIns="0" bIns="0" anchor="b" anchorCtr="0">
            <a:noAutofit/>
          </a:bodyPr>
          <a:lstStyle>
            <a:lvl1pPr algn="r">
              <a:lnSpc>
                <a:spcPct val="90000"/>
              </a:lnSpc>
              <a:defRPr sz="3299" b="1" baseline="0">
                <a:solidFill>
                  <a:srgbClr val="C61C20"/>
                </a:solidFill>
                <a:latin typeface="Gotham Book" pitchFamily="50" charset="0"/>
                <a:cs typeface="Gotham Book" pitchFamily="50" charset="0"/>
              </a:defRPr>
            </a:lvl1pPr>
          </a:lstStyle>
          <a:p>
            <a:r>
              <a:rPr lang="en-US" dirty="0"/>
              <a:t>Presentation Title</a:t>
            </a:r>
            <a:br>
              <a:rPr lang="en-US" dirty="0"/>
            </a:br>
            <a:r>
              <a:rPr lang="en-US" dirty="0"/>
              <a:t>Arial Bold Headline 40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157172" y="2270765"/>
            <a:ext cx="6139776" cy="635001"/>
          </a:xfrm>
        </p:spPr>
        <p:txBody>
          <a:bodyPr lIns="0" tIns="0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699" b="1" baseline="0">
                <a:solidFill>
                  <a:schemeClr val="tx1">
                    <a:lumMod val="75000"/>
                  </a:schemeClr>
                </a:solidFill>
                <a:latin typeface="Gotham Book" pitchFamily="50" charset="0"/>
                <a:cs typeface="Gotham Book" pitchFamily="50" charset="0"/>
              </a:defRPr>
            </a:lvl1pPr>
            <a:lvl2pPr marL="1928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3856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5784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7712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9641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1569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3497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5425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Presenter’s Name</a:t>
            </a: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FFFDDB"/>
              </a:clrFrom>
              <a:clrTo>
                <a:srgbClr val="FFFDDB">
                  <a:alpha val="0"/>
                </a:srgbClr>
              </a:clrTo>
            </a:clrChange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714"/>
          <a:stretch/>
        </p:blipFill>
        <p:spPr>
          <a:xfrm>
            <a:off x="-289485" y="3165708"/>
            <a:ext cx="2361585" cy="369229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FFFDDB"/>
              </a:clrFrom>
              <a:clrTo>
                <a:srgbClr val="FFFDDB">
                  <a:alpha val="0"/>
                </a:srgbClr>
              </a:clrTo>
            </a:clrChange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714"/>
          <a:stretch/>
        </p:blipFill>
        <p:spPr>
          <a:xfrm>
            <a:off x="10234805" y="3165708"/>
            <a:ext cx="2361585" cy="3692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72376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893"/>
            <a:ext cx="12188825" cy="6856214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3B07D484-3BDA-B445-A08D-0675E17CA397}"/>
              </a:ext>
            </a:extLst>
          </p:cNvPr>
          <p:cNvSpPr/>
          <p:nvPr userDrawn="1"/>
        </p:nvSpPr>
        <p:spPr>
          <a:xfrm flipV="1">
            <a:off x="0" y="4978463"/>
            <a:ext cx="12188825" cy="791036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85000">
                <a:schemeClr val="bg1">
                  <a:alpha val="80000"/>
                </a:schemeClr>
              </a:gs>
            </a:gsLst>
            <a:lin ang="54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362D927-077C-4947-A24D-42455668D2C1}"/>
              </a:ext>
            </a:extLst>
          </p:cNvPr>
          <p:cNvSpPr/>
          <p:nvPr userDrawn="1"/>
        </p:nvSpPr>
        <p:spPr>
          <a:xfrm>
            <a:off x="0" y="1877437"/>
            <a:ext cx="12188825" cy="316522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032344" y="2275017"/>
            <a:ext cx="6365381" cy="1137369"/>
          </a:xfrm>
          <a:prstGeom prst="rect">
            <a:avLst/>
          </a:prstGeom>
          <a:effectLst/>
        </p:spPr>
        <p:txBody>
          <a:bodyPr anchor="b">
            <a:noAutofit/>
          </a:bodyPr>
          <a:lstStyle>
            <a:lvl1pPr algn="l">
              <a:lnSpc>
                <a:spcPct val="80000"/>
              </a:lnSpc>
              <a:defRPr sz="3200" b="0" i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TCCC-UnityHeadline" panose="020B0305030303020204" pitchFamily="34" charset="77"/>
              </a:defRPr>
            </a:lvl1pPr>
          </a:lstStyle>
          <a:p>
            <a:r>
              <a:rPr lang="en-US" dirty="0"/>
              <a:t>CLICK TO EDIT MASTER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106803" y="3475347"/>
            <a:ext cx="6365381" cy="1015011"/>
          </a:xfrm>
          <a:prstGeom prst="rect">
            <a:avLst/>
          </a:prstGeom>
          <a:effectLst/>
        </p:spPr>
        <p:txBody>
          <a:bodyPr lIns="0" tIns="0" rIns="0" bIns="0" anchor="t">
            <a:noAutofit/>
          </a:bodyPr>
          <a:lstStyle>
            <a:lvl1pPr marL="0" indent="0" algn="l">
              <a:lnSpc>
                <a:spcPct val="90000"/>
              </a:lnSpc>
              <a:spcAft>
                <a:spcPts val="0"/>
              </a:spcAft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n-lt"/>
                <a:cs typeface="Century Gothic"/>
              </a:defRPr>
            </a:lvl1pPr>
            <a:lvl2pPr marL="6094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8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3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7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2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6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1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5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</a:t>
            </a:r>
          </a:p>
        </p:txBody>
      </p:sp>
      <p:sp>
        <p:nvSpPr>
          <p:cNvPr id="7" name="TextBox 6"/>
          <p:cNvSpPr txBox="1"/>
          <p:nvPr userDrawn="1"/>
        </p:nvSpPr>
        <p:spPr>
          <a:xfrm>
            <a:off x="11847065" y="6875502"/>
            <a:ext cx="34176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fld id="{AA11EF61-2B15-7F41-A22A-9D0E768B5456}" type="slidenum">
              <a:rPr lang="en-US" sz="1000" smtClean="0">
                <a:solidFill>
                  <a:srgbClr val="FFFFFF"/>
                </a:solidFill>
                <a:latin typeface="+mn-lt"/>
                <a:cs typeface="Century Gothic"/>
              </a:rPr>
              <a:pPr algn="r"/>
              <a:t>‹#›</a:t>
            </a:fld>
            <a:endParaRPr lang="en-US" sz="1000" dirty="0">
              <a:solidFill>
                <a:srgbClr val="FFFFFF"/>
              </a:solidFill>
              <a:latin typeface="+mn-lt"/>
              <a:cs typeface="Century Gothic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4164515" y="6888433"/>
            <a:ext cx="3859795" cy="364908"/>
          </a:xfrm>
          <a:prstGeom prst="rect">
            <a:avLst/>
          </a:prstGeom>
        </p:spPr>
        <p:txBody>
          <a:bodyPr/>
          <a:lstStyle/>
          <a:p>
            <a:r>
              <a:rPr lang="en-US"/>
              <a:t>CONFIDENTIAL</a:t>
            </a:r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829FB95-F2F6-2947-A4E0-A73CA1153416}"/>
              </a:ext>
            </a:extLst>
          </p:cNvPr>
          <p:cNvSpPr/>
          <p:nvPr userDrawn="1"/>
        </p:nvSpPr>
        <p:spPr>
          <a:xfrm>
            <a:off x="0" y="1600046"/>
            <a:ext cx="12188825" cy="791036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85000">
                <a:schemeClr val="bg1">
                  <a:alpha val="80000"/>
                </a:schemeClr>
              </a:gs>
            </a:gsLst>
            <a:lin ang="54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50A7FB94-B57D-5D41-88DE-163895C7FC7B}"/>
              </a:ext>
            </a:extLst>
          </p:cNvPr>
          <p:cNvCxnSpPr>
            <a:cxnSpLocks/>
          </p:cNvCxnSpPr>
          <p:nvPr userDrawn="1"/>
        </p:nvCxnSpPr>
        <p:spPr>
          <a:xfrm>
            <a:off x="0" y="1769838"/>
            <a:ext cx="12188825" cy="0"/>
          </a:xfrm>
          <a:prstGeom prst="line">
            <a:avLst/>
          </a:prstGeom>
          <a:ln w="25400" cap="flat">
            <a:solidFill>
              <a:schemeClr val="bg1">
                <a:lumMod val="50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835DA361-3423-2344-9E3D-AC4FC56CACA7}"/>
              </a:ext>
            </a:extLst>
          </p:cNvPr>
          <p:cNvCxnSpPr>
            <a:cxnSpLocks/>
          </p:cNvCxnSpPr>
          <p:nvPr userDrawn="1"/>
        </p:nvCxnSpPr>
        <p:spPr>
          <a:xfrm>
            <a:off x="0" y="5091850"/>
            <a:ext cx="12188825" cy="0"/>
          </a:xfrm>
          <a:prstGeom prst="line">
            <a:avLst/>
          </a:prstGeom>
          <a:ln w="25400" cap="flat">
            <a:solidFill>
              <a:schemeClr val="bg1">
                <a:lumMod val="50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75BC4B72-0980-B54C-A72C-BA61C279D84A}"/>
              </a:ext>
            </a:extLst>
          </p:cNvPr>
          <p:cNvCxnSpPr>
            <a:cxnSpLocks/>
          </p:cNvCxnSpPr>
          <p:nvPr userDrawn="1"/>
        </p:nvCxnSpPr>
        <p:spPr>
          <a:xfrm>
            <a:off x="0" y="1846310"/>
            <a:ext cx="12188825" cy="0"/>
          </a:xfrm>
          <a:prstGeom prst="line">
            <a:avLst/>
          </a:prstGeom>
          <a:ln w="53975" cap="flat">
            <a:solidFill>
              <a:srgbClr val="E2202A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44958401-6DAA-3D4A-A5C2-9983F30ADAF0}"/>
              </a:ext>
            </a:extLst>
          </p:cNvPr>
          <p:cNvCxnSpPr>
            <a:cxnSpLocks/>
          </p:cNvCxnSpPr>
          <p:nvPr userDrawn="1"/>
        </p:nvCxnSpPr>
        <p:spPr>
          <a:xfrm>
            <a:off x="0" y="5009789"/>
            <a:ext cx="12188825" cy="0"/>
          </a:xfrm>
          <a:prstGeom prst="line">
            <a:avLst/>
          </a:prstGeom>
          <a:ln w="53975" cap="flat">
            <a:solidFill>
              <a:srgbClr val="E2202A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9" name="Picture 18">
            <a:extLst>
              <a:ext uri="{FF2B5EF4-FFF2-40B4-BE49-F238E27FC236}">
                <a16:creationId xmlns:a16="http://schemas.microsoft.com/office/drawing/2014/main" id="{85815FCE-8386-864B-B858-1B1080799B0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15" t="14802" r="14914" b="14921"/>
          <a:stretch/>
        </p:blipFill>
        <p:spPr>
          <a:xfrm>
            <a:off x="1734145" y="1995564"/>
            <a:ext cx="2239646" cy="2243074"/>
          </a:xfrm>
          <a:prstGeom prst="ellipse">
            <a:avLst/>
          </a:prstGeom>
          <a:effectLst>
            <a:outerShdw blurRad="76200" dist="63500" dir="2700000" algn="tl" rotWithShape="0">
              <a:prstClr val="black">
                <a:alpha val="35000"/>
              </a:prstClr>
            </a:outerShd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8A7F0FB-FC61-4228-A87D-DF0782F8CF74}"/>
              </a:ext>
            </a:extLst>
          </p:cNvPr>
          <p:cNvSpPr txBox="1"/>
          <p:nvPr userDrawn="1"/>
        </p:nvSpPr>
        <p:spPr>
          <a:xfrm>
            <a:off x="716641" y="4248385"/>
            <a:ext cx="4649822" cy="476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TCCC-UnityText" panose="020B0505030303020204" pitchFamily="34" charset="0"/>
              </a:rPr>
              <a:t>Our Journey to EL </a:t>
            </a:r>
            <a:r>
              <a:rPr lang="en-US" b="1" dirty="0">
                <a:solidFill>
                  <a:srgbClr val="C00000"/>
                </a:solidFill>
                <a:latin typeface="TCCC-UnityText" panose="020B0505030303020204" pitchFamily="34" charset="0"/>
              </a:rPr>
              <a:t>1</a:t>
            </a:r>
            <a:r>
              <a:rPr lang="en-US" b="1" dirty="0">
                <a:solidFill>
                  <a:schemeClr val="tx1"/>
                </a:solidFill>
                <a:latin typeface="TCCC-UnityText" panose="020B0505030303020204" pitchFamily="34" charset="0"/>
              </a:rPr>
              <a:t>TE</a:t>
            </a:r>
          </a:p>
        </p:txBody>
      </p:sp>
      <p:pic>
        <p:nvPicPr>
          <p:cNvPr id="10" name="Graphic 9" descr="Add">
            <a:extLst>
              <a:ext uri="{FF2B5EF4-FFF2-40B4-BE49-F238E27FC236}">
                <a16:creationId xmlns:a16="http://schemas.microsoft.com/office/drawing/2014/main" id="{4672F91E-E665-4028-B6F4-6BB4DD69D93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812548" y="4356758"/>
            <a:ext cx="161243" cy="188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975906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e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8000"/>
          </a:xfrm>
          <a:prstGeom prst="rect">
            <a:avLst/>
          </a:prstGeom>
        </p:spPr>
      </p:pic>
      <p:sp>
        <p:nvSpPr>
          <p:cNvPr id="4" name="TextBox 3"/>
          <p:cNvSpPr txBox="1"/>
          <p:nvPr userDrawn="1"/>
        </p:nvSpPr>
        <p:spPr>
          <a:xfrm>
            <a:off x="11847065" y="6885816"/>
            <a:ext cx="34176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fld id="{AA11EF61-2B15-7F41-A22A-9D0E768B5456}" type="slidenum">
              <a:rPr lang="en-US" sz="1000" smtClean="0">
                <a:solidFill>
                  <a:srgbClr val="FFFFFF"/>
                </a:solidFill>
                <a:latin typeface="+mn-lt"/>
                <a:cs typeface="Century Gothic"/>
              </a:rPr>
              <a:pPr algn="r"/>
              <a:t>‹#›</a:t>
            </a:fld>
            <a:endParaRPr lang="en-US" sz="1000" dirty="0">
              <a:solidFill>
                <a:srgbClr val="FFFFFF"/>
              </a:solidFill>
              <a:latin typeface="+mn-lt"/>
              <a:cs typeface="Century Gothic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4164515" y="6871703"/>
            <a:ext cx="3859795" cy="36490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0000"/>
                </a:solidFill>
              </a:defRPr>
            </a:lvl1pPr>
          </a:lstStyle>
          <a:p>
            <a:r>
              <a:rPr lang="en-US"/>
              <a:t>CONFIDENTIAL</a:t>
            </a:r>
            <a:endParaRPr lang="en-US" dirty="0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304CE85D-850A-A94C-8EFB-98347BC5EE4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578863" y="5526287"/>
            <a:ext cx="7037194" cy="702655"/>
          </a:xfrm>
          <a:prstGeom prst="rect">
            <a:avLst/>
          </a:prstGeom>
          <a:effectLst>
            <a:glow rad="63500">
              <a:schemeClr val="tx1">
                <a:alpha val="30000"/>
              </a:schemeClr>
            </a:glow>
            <a:outerShdw blurRad="50800" dist="76200" dir="2700000" algn="tl" rotWithShape="0">
              <a:prstClr val="black">
                <a:alpha val="60000"/>
              </a:prstClr>
            </a:outerShdw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FAB5482-B746-8641-8364-554E23FF20F6}"/>
              </a:ext>
            </a:extLst>
          </p:cNvPr>
          <p:cNvSpPr txBox="1"/>
          <p:nvPr userDrawn="1"/>
        </p:nvSpPr>
        <p:spPr>
          <a:xfrm>
            <a:off x="542365" y="754253"/>
            <a:ext cx="4465064" cy="101566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en-US"/>
            </a:defPPr>
            <a:lvl1pPr lvl="0" algn="ctr">
              <a:defRPr sz="6000" b="1" i="0">
                <a:gradFill>
                  <a:gsLst>
                    <a:gs pos="0">
                      <a:schemeClr val="bg1">
                        <a:alpha val="35000"/>
                      </a:schemeClr>
                    </a:gs>
                    <a:gs pos="99000">
                      <a:schemeClr val="bg1">
                        <a:alpha val="16000"/>
                      </a:schemeClr>
                    </a:gs>
                  </a:gsLst>
                  <a:lin ang="10800000" scaled="0"/>
                </a:gradFill>
                <a:latin typeface="TCCC-UnityHeadline" panose="020B0305030303020204" pitchFamily="34" charset="77"/>
              </a:defRPr>
            </a:lvl1pPr>
          </a:lstStyle>
          <a:p>
            <a:pPr lvl="0"/>
            <a:r>
              <a:rPr lang="en-US" dirty="0">
                <a:gradFill>
                  <a:gsLst>
                    <a:gs pos="0">
                      <a:schemeClr val="bg1">
                        <a:alpha val="18000"/>
                      </a:schemeClr>
                    </a:gs>
                    <a:gs pos="99000">
                      <a:schemeClr val="bg1">
                        <a:alpha val="16000"/>
                      </a:schemeClr>
                    </a:gs>
                  </a:gsLst>
                  <a:lin ang="10800000" scaled="0"/>
                </a:gradFill>
              </a:rPr>
              <a:t>QUALITY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D90F460-1140-CF4E-B204-44ABA1BCB13F}"/>
              </a:ext>
            </a:extLst>
          </p:cNvPr>
          <p:cNvSpPr txBox="1"/>
          <p:nvPr userDrawn="1"/>
        </p:nvSpPr>
        <p:spPr>
          <a:xfrm>
            <a:off x="6573714" y="899179"/>
            <a:ext cx="5072743" cy="83099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en-US"/>
            </a:defPPr>
            <a:lvl1pPr algn="ctr">
              <a:defRPr sz="4400" b="1" i="0">
                <a:gradFill>
                  <a:gsLst>
                    <a:gs pos="0">
                      <a:schemeClr val="bg1">
                        <a:alpha val="35000"/>
                      </a:schemeClr>
                    </a:gs>
                    <a:gs pos="99000">
                      <a:schemeClr val="bg1">
                        <a:alpha val="16000"/>
                      </a:schemeClr>
                    </a:gs>
                  </a:gsLst>
                  <a:lin ang="0" scaled="0"/>
                </a:gradFill>
                <a:latin typeface="TCCC-UnityHeadline" panose="020B0305030303020204" pitchFamily="34" charset="77"/>
              </a:defRPr>
            </a:lvl1pPr>
          </a:lstStyle>
          <a:p>
            <a:pPr lvl="0"/>
            <a:r>
              <a:rPr lang="en-US" dirty="0">
                <a:gradFill>
                  <a:gsLst>
                    <a:gs pos="0">
                      <a:schemeClr val="bg1">
                        <a:alpha val="35000"/>
                      </a:schemeClr>
                    </a:gs>
                    <a:gs pos="99000">
                      <a:schemeClr val="bg1">
                        <a:alpha val="16000"/>
                      </a:schemeClr>
                    </a:gs>
                  </a:gsLst>
                  <a:lin ang="10800000" scaled="0"/>
                </a:gradFill>
              </a:rPr>
              <a:t>EXCELLENCE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0F822B4-D621-0F49-9C59-75BF10BFEA98}"/>
              </a:ext>
            </a:extLst>
          </p:cNvPr>
          <p:cNvSpPr txBox="1"/>
          <p:nvPr userDrawn="1"/>
        </p:nvSpPr>
        <p:spPr>
          <a:xfrm>
            <a:off x="7522029" y="4779448"/>
            <a:ext cx="5072743" cy="76944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4400" b="1" i="0" dirty="0">
                <a:solidFill>
                  <a:schemeClr val="tx1">
                    <a:alpha val="21000"/>
                  </a:schemeClr>
                </a:solidFill>
                <a:latin typeface="TCCC-UnityHeadline" panose="020B0305030303020204" pitchFamily="34" charset="77"/>
              </a:rPr>
              <a:t>INTEGRITY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A2468D5-2B9F-5445-A053-6DB309F323FD}"/>
              </a:ext>
            </a:extLst>
          </p:cNvPr>
          <p:cNvSpPr txBox="1"/>
          <p:nvPr userDrawn="1"/>
        </p:nvSpPr>
        <p:spPr>
          <a:xfrm>
            <a:off x="322002" y="5542356"/>
            <a:ext cx="4086712" cy="92333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l"/>
            <a:r>
              <a:rPr lang="en-US" sz="5400" b="1" i="0" dirty="0">
                <a:solidFill>
                  <a:schemeClr val="bg1">
                    <a:alpha val="17000"/>
                  </a:schemeClr>
                </a:solidFill>
                <a:latin typeface="TCCC-UnityHeadline" panose="020B0305030303020204" pitchFamily="34" charset="77"/>
              </a:rPr>
              <a:t>RESPECT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747BB52-301A-2242-9AD9-94DEDD4FD94B}"/>
              </a:ext>
            </a:extLst>
          </p:cNvPr>
          <p:cNvSpPr txBox="1"/>
          <p:nvPr userDrawn="1"/>
        </p:nvSpPr>
        <p:spPr>
          <a:xfrm>
            <a:off x="6901232" y="2166776"/>
            <a:ext cx="4244025" cy="110799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6600" b="1" i="0" spc="-300" dirty="0">
                <a:solidFill>
                  <a:schemeClr val="tx1">
                    <a:alpha val="21000"/>
                  </a:schemeClr>
                </a:solidFill>
                <a:latin typeface="TCCC-UnityHeadline" panose="020B0305030303020204" pitchFamily="34" charset="77"/>
              </a:rPr>
              <a:t>QUALITY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9D692BD-8FC7-F841-843E-3F43E9D662B8}"/>
              </a:ext>
            </a:extLst>
          </p:cNvPr>
          <p:cNvSpPr txBox="1"/>
          <p:nvPr userDrawn="1"/>
        </p:nvSpPr>
        <p:spPr>
          <a:xfrm>
            <a:off x="-164107" y="1908617"/>
            <a:ext cx="4245430" cy="6463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en-US"/>
            </a:defPPr>
            <a:lvl1pPr algn="ctr">
              <a:defRPr sz="4400" b="1" i="0">
                <a:gradFill>
                  <a:gsLst>
                    <a:gs pos="0">
                      <a:schemeClr val="bg1">
                        <a:alpha val="35000"/>
                      </a:schemeClr>
                    </a:gs>
                    <a:gs pos="99000">
                      <a:schemeClr val="bg1">
                        <a:alpha val="16000"/>
                      </a:schemeClr>
                    </a:gs>
                  </a:gsLst>
                  <a:lin ang="0" scaled="0"/>
                </a:gradFill>
                <a:latin typeface="TCCC-UnityHeadline" panose="020B0305030303020204" pitchFamily="34" charset="77"/>
              </a:defRPr>
            </a:lvl1pPr>
          </a:lstStyle>
          <a:p>
            <a:pPr lvl="0"/>
            <a:r>
              <a:rPr lang="en-US" sz="3600" dirty="0"/>
              <a:t>EXCELLENCE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08FEACF-89CD-7F46-80D5-AED907F4E698}"/>
              </a:ext>
            </a:extLst>
          </p:cNvPr>
          <p:cNvSpPr txBox="1"/>
          <p:nvPr userDrawn="1"/>
        </p:nvSpPr>
        <p:spPr>
          <a:xfrm>
            <a:off x="2188029" y="-203332"/>
            <a:ext cx="5072743" cy="76944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4400" b="1" i="0" dirty="0">
                <a:gradFill>
                  <a:gsLst>
                    <a:gs pos="0">
                      <a:schemeClr val="bg1">
                        <a:alpha val="20000"/>
                      </a:schemeClr>
                    </a:gs>
                    <a:gs pos="99000">
                      <a:schemeClr val="bg1">
                        <a:alpha val="21000"/>
                      </a:schemeClr>
                    </a:gs>
                  </a:gsLst>
                  <a:lin ang="0" scaled="0"/>
                </a:gradFill>
                <a:latin typeface="TCCC-UnityHeadline" panose="020B0305030303020204" pitchFamily="34" charset="77"/>
              </a:rPr>
              <a:t>INTEGRITY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B90AE64-83E3-7748-86F0-0CA1A17A03DE}"/>
              </a:ext>
            </a:extLst>
          </p:cNvPr>
          <p:cNvSpPr txBox="1"/>
          <p:nvPr userDrawn="1"/>
        </p:nvSpPr>
        <p:spPr>
          <a:xfrm>
            <a:off x="7159623" y="3786387"/>
            <a:ext cx="5072743" cy="101566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en-US"/>
            </a:defPPr>
            <a:lvl1pPr algn="ctr">
              <a:defRPr sz="4400" b="1" i="0">
                <a:gradFill>
                  <a:gsLst>
                    <a:gs pos="0">
                      <a:schemeClr val="bg1">
                        <a:alpha val="35000"/>
                      </a:schemeClr>
                    </a:gs>
                    <a:gs pos="99000">
                      <a:schemeClr val="bg1">
                        <a:alpha val="16000"/>
                      </a:schemeClr>
                    </a:gs>
                  </a:gsLst>
                  <a:lin ang="0" scaled="0"/>
                </a:gradFill>
                <a:latin typeface="TCCC-UnityHeadline" panose="020B0305030303020204" pitchFamily="34" charset="77"/>
              </a:defRPr>
            </a:lvl1pPr>
          </a:lstStyle>
          <a:p>
            <a:pPr lvl="0"/>
            <a:r>
              <a:rPr lang="en-US" sz="6000" dirty="0">
                <a:gradFill>
                  <a:gsLst>
                    <a:gs pos="0">
                      <a:schemeClr val="bg1">
                        <a:alpha val="35000"/>
                      </a:schemeClr>
                    </a:gs>
                    <a:gs pos="99000">
                      <a:schemeClr val="bg1">
                        <a:alpha val="16000"/>
                      </a:schemeClr>
                    </a:gs>
                  </a:gsLst>
                  <a:lin ang="10800000" scaled="0"/>
                </a:gradFill>
              </a:rPr>
              <a:t>RESPECT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72E4A45-FE6D-6847-AD99-AAD92CA06511}"/>
              </a:ext>
            </a:extLst>
          </p:cNvPr>
          <p:cNvSpPr txBox="1"/>
          <p:nvPr userDrawn="1"/>
        </p:nvSpPr>
        <p:spPr>
          <a:xfrm>
            <a:off x="698873" y="4418291"/>
            <a:ext cx="5761877" cy="110799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6600" b="1" i="0" dirty="0">
                <a:solidFill>
                  <a:schemeClr val="tx1">
                    <a:alpha val="36000"/>
                  </a:schemeClr>
                </a:solidFill>
                <a:latin typeface="TCCC-UnityHeadline" panose="020B0305030303020204" pitchFamily="34" charset="77"/>
              </a:rPr>
              <a:t>INTEGRITY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78CC61B-E66F-2442-BEB7-B682BA55765F}"/>
              </a:ext>
            </a:extLst>
          </p:cNvPr>
          <p:cNvSpPr txBox="1"/>
          <p:nvPr userDrawn="1"/>
        </p:nvSpPr>
        <p:spPr>
          <a:xfrm>
            <a:off x="6834447" y="5914084"/>
            <a:ext cx="4465064" cy="101566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en-US"/>
            </a:defPPr>
            <a:lvl1pPr lvl="0" algn="ctr">
              <a:defRPr sz="6000" b="1" i="0">
                <a:gradFill>
                  <a:gsLst>
                    <a:gs pos="0">
                      <a:schemeClr val="bg1">
                        <a:alpha val="35000"/>
                      </a:schemeClr>
                    </a:gs>
                    <a:gs pos="99000">
                      <a:schemeClr val="bg1">
                        <a:alpha val="16000"/>
                      </a:schemeClr>
                    </a:gs>
                  </a:gsLst>
                  <a:lin ang="10800000" scaled="0"/>
                </a:gradFill>
                <a:latin typeface="TCCC-UnityHeadline" panose="020B0305030303020204" pitchFamily="34" charset="77"/>
              </a:defRPr>
            </a:lvl1pPr>
          </a:lstStyle>
          <a:p>
            <a:pPr lvl="0"/>
            <a:r>
              <a:rPr lang="en-US" dirty="0"/>
              <a:t>QUALITY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E56EC70-D4A0-504A-8283-5C250FA960EA}"/>
              </a:ext>
            </a:extLst>
          </p:cNvPr>
          <p:cNvSpPr txBox="1"/>
          <p:nvPr userDrawn="1"/>
        </p:nvSpPr>
        <p:spPr>
          <a:xfrm>
            <a:off x="9524988" y="-69993"/>
            <a:ext cx="2618888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2800" b="1" i="0" dirty="0">
                <a:solidFill>
                  <a:schemeClr val="bg1">
                    <a:alpha val="28000"/>
                  </a:schemeClr>
                </a:solidFill>
                <a:latin typeface="TCCC-UnityHeadline" panose="020B0305030303020204" pitchFamily="34" charset="77"/>
              </a:rPr>
              <a:t>RESPECT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BFF5970-D2D3-D04C-BF64-8AA757B779ED}"/>
              </a:ext>
            </a:extLst>
          </p:cNvPr>
          <p:cNvSpPr txBox="1"/>
          <p:nvPr userDrawn="1"/>
        </p:nvSpPr>
        <p:spPr>
          <a:xfrm>
            <a:off x="1284502" y="3164944"/>
            <a:ext cx="2618888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3200" b="1" i="0" dirty="0">
                <a:solidFill>
                  <a:schemeClr val="bg1">
                    <a:alpha val="32000"/>
                  </a:schemeClr>
                </a:solidFill>
                <a:latin typeface="TCCC-UnityHeadline" panose="020B0305030303020204" pitchFamily="34" charset="77"/>
              </a:rPr>
              <a:t>QUALITY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E75C8AB-060F-7B44-A197-A90FF5D19882}"/>
              </a:ext>
            </a:extLst>
          </p:cNvPr>
          <p:cNvSpPr txBox="1"/>
          <p:nvPr userDrawn="1"/>
        </p:nvSpPr>
        <p:spPr>
          <a:xfrm>
            <a:off x="9524988" y="1675807"/>
            <a:ext cx="2618888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2800" b="1" i="0" dirty="0">
                <a:solidFill>
                  <a:schemeClr val="bg1">
                    <a:alpha val="22000"/>
                  </a:schemeClr>
                </a:solidFill>
                <a:latin typeface="TCCC-UnityHeadline" panose="020B0305030303020204" pitchFamily="34" charset="77"/>
              </a:rPr>
              <a:t>INTEGRITY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3526E13-BB8A-B94D-B748-7D0CAD12799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64" t="15064" r="15064" b="15064"/>
          <a:stretch/>
        </p:blipFill>
        <p:spPr>
          <a:xfrm>
            <a:off x="4820723" y="1196807"/>
            <a:ext cx="2547376" cy="2547376"/>
          </a:xfrm>
          <a:prstGeom prst="ellipse">
            <a:avLst/>
          </a:prstGeom>
          <a:effectLst>
            <a:glow rad="25400">
              <a:schemeClr val="tx1">
                <a:alpha val="67000"/>
              </a:schemeClr>
            </a:glow>
            <a:outerShdw blurRad="88900" dist="38100" dir="2700000" sx="102000" sy="102000" algn="ctr" rotWithShape="0">
              <a:prstClr val="black">
                <a:alpha val="60000"/>
              </a:prstClr>
            </a:outerShdw>
          </a:effectLst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6AB328A1-E99A-CD4D-95D9-957580C9B270}"/>
              </a:ext>
            </a:extLst>
          </p:cNvPr>
          <p:cNvSpPr txBox="1"/>
          <p:nvPr userDrawn="1"/>
        </p:nvSpPr>
        <p:spPr>
          <a:xfrm>
            <a:off x="9066979" y="3294470"/>
            <a:ext cx="4245430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en-US"/>
            </a:defPPr>
            <a:lvl1pPr algn="ctr">
              <a:defRPr sz="4400" b="1" i="0">
                <a:gradFill>
                  <a:gsLst>
                    <a:gs pos="0">
                      <a:schemeClr val="bg1">
                        <a:alpha val="35000"/>
                      </a:schemeClr>
                    </a:gs>
                    <a:gs pos="99000">
                      <a:schemeClr val="bg1">
                        <a:alpha val="16000"/>
                      </a:schemeClr>
                    </a:gs>
                  </a:gsLst>
                  <a:lin ang="0" scaled="0"/>
                </a:gradFill>
                <a:latin typeface="TCCC-UnityHeadline" panose="020B0305030303020204" pitchFamily="34" charset="77"/>
              </a:defRPr>
            </a:lvl1pPr>
          </a:lstStyle>
          <a:p>
            <a:pPr lvl="0"/>
            <a:r>
              <a:rPr lang="en-US" sz="2000" dirty="0"/>
              <a:t>EXCELLENCE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10E2D92-79DB-7248-A49D-CAFAA3841038}"/>
              </a:ext>
            </a:extLst>
          </p:cNvPr>
          <p:cNvSpPr txBox="1"/>
          <p:nvPr userDrawn="1"/>
        </p:nvSpPr>
        <p:spPr>
          <a:xfrm>
            <a:off x="-24942" y="143876"/>
            <a:ext cx="2618888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2400" b="1" i="0" spc="600" dirty="0">
                <a:solidFill>
                  <a:schemeClr val="tx1">
                    <a:alpha val="73000"/>
                  </a:schemeClr>
                </a:solidFill>
                <a:latin typeface="TCCC-UnityHeadline" panose="020B0305030303020204" pitchFamily="34" charset="77"/>
              </a:rPr>
              <a:t>RESPECT</a:t>
            </a:r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E7F96D50-8FC7-4248-82BF-3BFF53547AD4}"/>
              </a:ext>
            </a:extLst>
          </p:cNvPr>
          <p:cNvGrpSpPr/>
          <p:nvPr userDrawn="1"/>
        </p:nvGrpSpPr>
        <p:grpSpPr>
          <a:xfrm>
            <a:off x="-1" y="2405932"/>
            <a:ext cx="12188822" cy="2617519"/>
            <a:chOff x="-1" y="2405932"/>
            <a:chExt cx="12188822" cy="2617519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4E376B4F-6E9B-BB44-A064-78CE0D10C65D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6"/>
            <a:srcRect l="2874" r="1"/>
            <a:stretch/>
          </p:blipFill>
          <p:spPr>
            <a:xfrm>
              <a:off x="-1" y="3462916"/>
              <a:ext cx="7550589" cy="1560535"/>
            </a:xfrm>
            <a:prstGeom prst="rect">
              <a:avLst/>
            </a:prstGeom>
            <a:effectLst>
              <a:outerShdw blurRad="63500" dist="76200" dir="2700000" algn="tl" rotWithShape="0">
                <a:prstClr val="black">
                  <a:alpha val="60000"/>
                </a:prstClr>
              </a:outerShdw>
            </a:effectLst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AF332661-04B0-9449-AF9F-9E0EF45BF04C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7"/>
            <a:srcRect l="-1" r="-53"/>
            <a:stretch/>
          </p:blipFill>
          <p:spPr>
            <a:xfrm>
              <a:off x="7518228" y="2405932"/>
              <a:ext cx="4670593" cy="1739900"/>
            </a:xfrm>
            <a:prstGeom prst="rect">
              <a:avLst/>
            </a:prstGeom>
            <a:effectLst>
              <a:outerShdw blurRad="63500" dist="76200" dir="2700000" algn="tl" rotWithShape="0">
                <a:prstClr val="black">
                  <a:alpha val="60000"/>
                </a:prstClr>
              </a:outerShdw>
            </a:effectLst>
          </p:spPr>
        </p:pic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3D53886D-61CE-CE4E-AEB6-3C0AC865D5EA}"/>
                </a:ext>
              </a:extLst>
            </p:cNvPr>
            <p:cNvPicPr>
              <a:picLocks/>
            </p:cNvPicPr>
            <p:nvPr userDrawn="1"/>
          </p:nvPicPr>
          <p:blipFill>
            <a:blip r:embed="rId8"/>
            <a:stretch>
              <a:fillRect/>
            </a:stretch>
          </p:blipFill>
          <p:spPr>
            <a:xfrm rot="20011452">
              <a:off x="7422634" y="3201246"/>
              <a:ext cx="45720" cy="193045"/>
            </a:xfrm>
            <a:prstGeom prst="rect">
              <a:avLst/>
            </a:prstGeom>
          </p:spPr>
        </p:pic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68D0CB39-42EF-1840-A156-D57062C13B6C}"/>
                </a:ext>
              </a:extLst>
            </p:cNvPr>
            <p:cNvPicPr>
              <a:picLocks/>
            </p:cNvPicPr>
            <p:nvPr userDrawn="1"/>
          </p:nvPicPr>
          <p:blipFill>
            <a:blip r:embed="rId8"/>
            <a:stretch>
              <a:fillRect/>
            </a:stretch>
          </p:blipFill>
          <p:spPr>
            <a:xfrm rot="17869840">
              <a:off x="7352354" y="3308061"/>
              <a:ext cx="45720" cy="155448"/>
            </a:xfrm>
            <a:prstGeom prst="rect">
              <a:avLst/>
            </a:prstGeom>
          </p:spPr>
        </p:pic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CBB9F464-8CE3-3A40-A1F7-C4819CF51A1A}"/>
                </a:ext>
              </a:extLst>
            </p:cNvPr>
            <p:cNvPicPr>
              <a:picLocks/>
            </p:cNvPicPr>
            <p:nvPr userDrawn="1"/>
          </p:nvPicPr>
          <p:blipFill>
            <a:blip r:embed="rId8"/>
            <a:stretch>
              <a:fillRect/>
            </a:stretch>
          </p:blipFill>
          <p:spPr>
            <a:xfrm rot="324919">
              <a:off x="7530154" y="3215986"/>
              <a:ext cx="45720" cy="155448"/>
            </a:xfrm>
            <a:prstGeom prst="rect">
              <a:avLst/>
            </a:prstGeom>
          </p:spPr>
        </p:pic>
      </p:grpSp>
      <p:pic>
        <p:nvPicPr>
          <p:cNvPr id="48" name="Graphic 46">
            <a:extLst>
              <a:ext uri="{FF2B5EF4-FFF2-40B4-BE49-F238E27FC236}">
                <a16:creationId xmlns:a16="http://schemas.microsoft.com/office/drawing/2014/main" id="{6176FA1E-C729-F240-A2FF-FA33C16335AF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1299100" y="413169"/>
            <a:ext cx="9590623" cy="788406"/>
          </a:xfrm>
          <a:prstGeom prst="rect">
            <a:avLst/>
          </a:prstGeom>
          <a:effectLst>
            <a:glow rad="63500">
              <a:schemeClr val="tx1">
                <a:alpha val="30000"/>
              </a:schemeClr>
            </a:glow>
            <a:outerShdw blurRad="50800" dist="76200" dir="2700000" algn="tl" rotWithShape="0">
              <a:prstClr val="black">
                <a:alpha val="6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5565326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he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8000"/>
          </a:xfrm>
          <a:prstGeom prst="rect">
            <a:avLst/>
          </a:prstGeom>
        </p:spPr>
      </p:pic>
      <p:sp>
        <p:nvSpPr>
          <p:cNvPr id="4" name="TextBox 3"/>
          <p:cNvSpPr txBox="1"/>
          <p:nvPr userDrawn="1"/>
        </p:nvSpPr>
        <p:spPr>
          <a:xfrm>
            <a:off x="11847065" y="6885816"/>
            <a:ext cx="34176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fld id="{AA11EF61-2B15-7F41-A22A-9D0E768B5456}" type="slidenum">
              <a:rPr lang="en-US" sz="1000" smtClean="0">
                <a:solidFill>
                  <a:srgbClr val="FFFFFF"/>
                </a:solidFill>
                <a:latin typeface="+mn-lt"/>
                <a:cs typeface="Century Gothic"/>
              </a:rPr>
              <a:pPr algn="r"/>
              <a:t>‹#›</a:t>
            </a:fld>
            <a:endParaRPr lang="en-US" sz="1000" dirty="0">
              <a:solidFill>
                <a:srgbClr val="FFFFFF"/>
              </a:solidFill>
              <a:latin typeface="+mn-lt"/>
              <a:cs typeface="Century Gothic"/>
            </a:endParaRP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304CE85D-850A-A94C-8EFB-98347BC5EE4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658800" y="2550828"/>
            <a:ext cx="7037194" cy="702655"/>
          </a:xfrm>
          <a:prstGeom prst="rect">
            <a:avLst/>
          </a:prstGeom>
          <a:effectLst>
            <a:glow rad="63500">
              <a:schemeClr val="tx1">
                <a:alpha val="30000"/>
              </a:schemeClr>
            </a:glow>
            <a:outerShdw blurRad="50800" dist="76200" dir="2700000" algn="tl" rotWithShape="0">
              <a:prstClr val="black">
                <a:alpha val="60000"/>
              </a:prstClr>
            </a:outerShdw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FAB5482-B746-8641-8364-554E23FF20F6}"/>
              </a:ext>
            </a:extLst>
          </p:cNvPr>
          <p:cNvSpPr txBox="1"/>
          <p:nvPr userDrawn="1"/>
        </p:nvSpPr>
        <p:spPr>
          <a:xfrm>
            <a:off x="542365" y="754253"/>
            <a:ext cx="4465064" cy="101566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en-US"/>
            </a:defPPr>
            <a:lvl1pPr lvl="0" algn="ctr">
              <a:defRPr sz="6000" b="1" i="0">
                <a:gradFill>
                  <a:gsLst>
                    <a:gs pos="0">
                      <a:schemeClr val="bg1">
                        <a:alpha val="35000"/>
                      </a:schemeClr>
                    </a:gs>
                    <a:gs pos="99000">
                      <a:schemeClr val="bg1">
                        <a:alpha val="16000"/>
                      </a:schemeClr>
                    </a:gs>
                  </a:gsLst>
                  <a:lin ang="10800000" scaled="0"/>
                </a:gradFill>
                <a:latin typeface="TCCC-UnityHeadline" panose="020B0305030303020204" pitchFamily="34" charset="77"/>
              </a:defRPr>
            </a:lvl1pPr>
          </a:lstStyle>
          <a:p>
            <a:pPr lvl="0"/>
            <a:r>
              <a:rPr lang="en-US" dirty="0">
                <a:gradFill>
                  <a:gsLst>
                    <a:gs pos="0">
                      <a:schemeClr val="bg1">
                        <a:alpha val="18000"/>
                      </a:schemeClr>
                    </a:gs>
                    <a:gs pos="99000">
                      <a:schemeClr val="bg1">
                        <a:alpha val="16000"/>
                      </a:schemeClr>
                    </a:gs>
                  </a:gsLst>
                  <a:lin ang="10800000" scaled="0"/>
                </a:gradFill>
              </a:rPr>
              <a:t>QUALITY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D90F460-1140-CF4E-B204-44ABA1BCB13F}"/>
              </a:ext>
            </a:extLst>
          </p:cNvPr>
          <p:cNvSpPr txBox="1"/>
          <p:nvPr userDrawn="1"/>
        </p:nvSpPr>
        <p:spPr>
          <a:xfrm>
            <a:off x="6573714" y="899179"/>
            <a:ext cx="5072743" cy="83099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en-US"/>
            </a:defPPr>
            <a:lvl1pPr algn="ctr">
              <a:defRPr sz="4400" b="1" i="0">
                <a:gradFill>
                  <a:gsLst>
                    <a:gs pos="0">
                      <a:schemeClr val="bg1">
                        <a:alpha val="35000"/>
                      </a:schemeClr>
                    </a:gs>
                    <a:gs pos="99000">
                      <a:schemeClr val="bg1">
                        <a:alpha val="16000"/>
                      </a:schemeClr>
                    </a:gs>
                  </a:gsLst>
                  <a:lin ang="0" scaled="0"/>
                </a:gradFill>
                <a:latin typeface="TCCC-UnityHeadline" panose="020B0305030303020204" pitchFamily="34" charset="77"/>
              </a:defRPr>
            </a:lvl1pPr>
          </a:lstStyle>
          <a:p>
            <a:pPr lvl="0"/>
            <a:r>
              <a:rPr lang="en-US" dirty="0">
                <a:gradFill>
                  <a:gsLst>
                    <a:gs pos="0">
                      <a:schemeClr val="bg1">
                        <a:alpha val="35000"/>
                      </a:schemeClr>
                    </a:gs>
                    <a:gs pos="99000">
                      <a:schemeClr val="bg1">
                        <a:alpha val="16000"/>
                      </a:schemeClr>
                    </a:gs>
                  </a:gsLst>
                  <a:lin ang="10800000" scaled="0"/>
                </a:gradFill>
              </a:rPr>
              <a:t>EXCELLENCE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0F822B4-D621-0F49-9C59-75BF10BFEA98}"/>
              </a:ext>
            </a:extLst>
          </p:cNvPr>
          <p:cNvSpPr txBox="1"/>
          <p:nvPr userDrawn="1"/>
        </p:nvSpPr>
        <p:spPr>
          <a:xfrm>
            <a:off x="7522029" y="4779448"/>
            <a:ext cx="5072743" cy="76944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4400" b="1" i="0" dirty="0">
                <a:solidFill>
                  <a:schemeClr val="tx1">
                    <a:alpha val="21000"/>
                  </a:schemeClr>
                </a:solidFill>
                <a:latin typeface="TCCC-UnityHeadline" panose="020B0305030303020204" pitchFamily="34" charset="77"/>
              </a:rPr>
              <a:t>INTEGRITY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A2468D5-2B9F-5445-A053-6DB309F323FD}"/>
              </a:ext>
            </a:extLst>
          </p:cNvPr>
          <p:cNvSpPr txBox="1"/>
          <p:nvPr userDrawn="1"/>
        </p:nvSpPr>
        <p:spPr>
          <a:xfrm>
            <a:off x="322002" y="5542356"/>
            <a:ext cx="4086712" cy="92333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l"/>
            <a:r>
              <a:rPr lang="en-US" sz="5400" b="1" i="0" dirty="0">
                <a:solidFill>
                  <a:schemeClr val="bg1">
                    <a:alpha val="17000"/>
                  </a:schemeClr>
                </a:solidFill>
                <a:latin typeface="TCCC-UnityHeadline" panose="020B0305030303020204" pitchFamily="34" charset="77"/>
              </a:rPr>
              <a:t>RESPECT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747BB52-301A-2242-9AD9-94DEDD4FD94B}"/>
              </a:ext>
            </a:extLst>
          </p:cNvPr>
          <p:cNvSpPr txBox="1"/>
          <p:nvPr userDrawn="1"/>
        </p:nvSpPr>
        <p:spPr>
          <a:xfrm>
            <a:off x="6901232" y="2166776"/>
            <a:ext cx="4244025" cy="110799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6600" b="1" i="0" spc="-300" dirty="0">
                <a:solidFill>
                  <a:schemeClr val="tx1">
                    <a:alpha val="21000"/>
                  </a:schemeClr>
                </a:solidFill>
                <a:latin typeface="TCCC-UnityHeadline" panose="020B0305030303020204" pitchFamily="34" charset="77"/>
              </a:rPr>
              <a:t>QUALITY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9D692BD-8FC7-F841-843E-3F43E9D662B8}"/>
              </a:ext>
            </a:extLst>
          </p:cNvPr>
          <p:cNvSpPr txBox="1"/>
          <p:nvPr userDrawn="1"/>
        </p:nvSpPr>
        <p:spPr>
          <a:xfrm>
            <a:off x="-164107" y="1908617"/>
            <a:ext cx="4245430" cy="6463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en-US"/>
            </a:defPPr>
            <a:lvl1pPr algn="ctr">
              <a:defRPr sz="4400" b="1" i="0">
                <a:gradFill>
                  <a:gsLst>
                    <a:gs pos="0">
                      <a:schemeClr val="bg1">
                        <a:alpha val="35000"/>
                      </a:schemeClr>
                    </a:gs>
                    <a:gs pos="99000">
                      <a:schemeClr val="bg1">
                        <a:alpha val="16000"/>
                      </a:schemeClr>
                    </a:gs>
                  </a:gsLst>
                  <a:lin ang="0" scaled="0"/>
                </a:gradFill>
                <a:latin typeface="TCCC-UnityHeadline" panose="020B0305030303020204" pitchFamily="34" charset="77"/>
              </a:defRPr>
            </a:lvl1pPr>
          </a:lstStyle>
          <a:p>
            <a:pPr lvl="0"/>
            <a:r>
              <a:rPr lang="en-US" sz="3600" dirty="0"/>
              <a:t>EXCELLENCE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08FEACF-89CD-7F46-80D5-AED907F4E698}"/>
              </a:ext>
            </a:extLst>
          </p:cNvPr>
          <p:cNvSpPr txBox="1"/>
          <p:nvPr userDrawn="1"/>
        </p:nvSpPr>
        <p:spPr>
          <a:xfrm>
            <a:off x="2188029" y="-203332"/>
            <a:ext cx="5072743" cy="76944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4400" b="1" i="0" dirty="0">
                <a:gradFill>
                  <a:gsLst>
                    <a:gs pos="0">
                      <a:schemeClr val="bg1">
                        <a:alpha val="20000"/>
                      </a:schemeClr>
                    </a:gs>
                    <a:gs pos="99000">
                      <a:schemeClr val="bg1">
                        <a:alpha val="21000"/>
                      </a:schemeClr>
                    </a:gs>
                  </a:gsLst>
                  <a:lin ang="0" scaled="0"/>
                </a:gradFill>
                <a:latin typeface="TCCC-UnityHeadline" panose="020B0305030303020204" pitchFamily="34" charset="77"/>
              </a:rPr>
              <a:t>INTEGRITY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B90AE64-83E3-7748-86F0-0CA1A17A03DE}"/>
              </a:ext>
            </a:extLst>
          </p:cNvPr>
          <p:cNvSpPr txBox="1"/>
          <p:nvPr userDrawn="1"/>
        </p:nvSpPr>
        <p:spPr>
          <a:xfrm>
            <a:off x="7159623" y="3786387"/>
            <a:ext cx="5072743" cy="101566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en-US"/>
            </a:defPPr>
            <a:lvl1pPr algn="ctr">
              <a:defRPr sz="4400" b="1" i="0">
                <a:gradFill>
                  <a:gsLst>
                    <a:gs pos="0">
                      <a:schemeClr val="bg1">
                        <a:alpha val="35000"/>
                      </a:schemeClr>
                    </a:gs>
                    <a:gs pos="99000">
                      <a:schemeClr val="bg1">
                        <a:alpha val="16000"/>
                      </a:schemeClr>
                    </a:gs>
                  </a:gsLst>
                  <a:lin ang="0" scaled="0"/>
                </a:gradFill>
                <a:latin typeface="TCCC-UnityHeadline" panose="020B0305030303020204" pitchFamily="34" charset="77"/>
              </a:defRPr>
            </a:lvl1pPr>
          </a:lstStyle>
          <a:p>
            <a:pPr lvl="0"/>
            <a:r>
              <a:rPr lang="en-US" sz="6000" dirty="0">
                <a:gradFill>
                  <a:gsLst>
                    <a:gs pos="0">
                      <a:schemeClr val="bg1">
                        <a:alpha val="35000"/>
                      </a:schemeClr>
                    </a:gs>
                    <a:gs pos="99000">
                      <a:schemeClr val="bg1">
                        <a:alpha val="16000"/>
                      </a:schemeClr>
                    </a:gs>
                  </a:gsLst>
                  <a:lin ang="10800000" scaled="0"/>
                </a:gradFill>
              </a:rPr>
              <a:t>RESPECT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72E4A45-FE6D-6847-AD99-AAD92CA06511}"/>
              </a:ext>
            </a:extLst>
          </p:cNvPr>
          <p:cNvSpPr txBox="1"/>
          <p:nvPr userDrawn="1"/>
        </p:nvSpPr>
        <p:spPr>
          <a:xfrm>
            <a:off x="698873" y="4418291"/>
            <a:ext cx="5761877" cy="110799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6600" b="1" i="0" dirty="0">
                <a:solidFill>
                  <a:schemeClr val="tx1">
                    <a:alpha val="36000"/>
                  </a:schemeClr>
                </a:solidFill>
                <a:latin typeface="TCCC-UnityHeadline" panose="020B0305030303020204" pitchFamily="34" charset="77"/>
              </a:rPr>
              <a:t>INTEGRITY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78CC61B-E66F-2442-BEB7-B682BA55765F}"/>
              </a:ext>
            </a:extLst>
          </p:cNvPr>
          <p:cNvSpPr txBox="1"/>
          <p:nvPr userDrawn="1"/>
        </p:nvSpPr>
        <p:spPr>
          <a:xfrm>
            <a:off x="6834447" y="5914084"/>
            <a:ext cx="4465064" cy="101566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en-US"/>
            </a:defPPr>
            <a:lvl1pPr lvl="0" algn="ctr">
              <a:defRPr sz="6000" b="1" i="0">
                <a:gradFill>
                  <a:gsLst>
                    <a:gs pos="0">
                      <a:schemeClr val="bg1">
                        <a:alpha val="35000"/>
                      </a:schemeClr>
                    </a:gs>
                    <a:gs pos="99000">
                      <a:schemeClr val="bg1">
                        <a:alpha val="16000"/>
                      </a:schemeClr>
                    </a:gs>
                  </a:gsLst>
                  <a:lin ang="10800000" scaled="0"/>
                </a:gradFill>
                <a:latin typeface="TCCC-UnityHeadline" panose="020B0305030303020204" pitchFamily="34" charset="77"/>
              </a:defRPr>
            </a:lvl1pPr>
          </a:lstStyle>
          <a:p>
            <a:pPr lvl="0"/>
            <a:r>
              <a:rPr lang="en-US" dirty="0"/>
              <a:t>QUALITY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E56EC70-D4A0-504A-8283-5C250FA960EA}"/>
              </a:ext>
            </a:extLst>
          </p:cNvPr>
          <p:cNvSpPr txBox="1"/>
          <p:nvPr userDrawn="1"/>
        </p:nvSpPr>
        <p:spPr>
          <a:xfrm>
            <a:off x="9524988" y="-69993"/>
            <a:ext cx="2618888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2800" b="1" i="0" dirty="0">
                <a:solidFill>
                  <a:schemeClr val="bg1">
                    <a:alpha val="28000"/>
                  </a:schemeClr>
                </a:solidFill>
                <a:latin typeface="TCCC-UnityHeadline" panose="020B0305030303020204" pitchFamily="34" charset="77"/>
              </a:rPr>
              <a:t>RESPECT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BFF5970-D2D3-D04C-BF64-8AA757B779ED}"/>
              </a:ext>
            </a:extLst>
          </p:cNvPr>
          <p:cNvSpPr txBox="1"/>
          <p:nvPr userDrawn="1"/>
        </p:nvSpPr>
        <p:spPr>
          <a:xfrm>
            <a:off x="1284502" y="3164944"/>
            <a:ext cx="2618888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3200" b="1" i="0" dirty="0">
                <a:solidFill>
                  <a:schemeClr val="bg1">
                    <a:alpha val="32000"/>
                  </a:schemeClr>
                </a:solidFill>
                <a:latin typeface="TCCC-UnityHeadline" panose="020B0305030303020204" pitchFamily="34" charset="77"/>
              </a:rPr>
              <a:t>QUALITY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E75C8AB-060F-7B44-A197-A90FF5D19882}"/>
              </a:ext>
            </a:extLst>
          </p:cNvPr>
          <p:cNvSpPr txBox="1"/>
          <p:nvPr userDrawn="1"/>
        </p:nvSpPr>
        <p:spPr>
          <a:xfrm>
            <a:off x="9524988" y="1675807"/>
            <a:ext cx="2618888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2800" b="1" i="0" dirty="0">
                <a:solidFill>
                  <a:schemeClr val="bg1">
                    <a:alpha val="22000"/>
                  </a:schemeClr>
                </a:solidFill>
                <a:latin typeface="TCCC-UnityHeadline" panose="020B0305030303020204" pitchFamily="34" charset="77"/>
              </a:rPr>
              <a:t>INTEGRITY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3526E13-BB8A-B94D-B748-7D0CAD12799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64" t="15064" r="15064" b="15064"/>
          <a:stretch/>
        </p:blipFill>
        <p:spPr>
          <a:xfrm>
            <a:off x="10938633" y="5646030"/>
            <a:ext cx="1114828" cy="1114828"/>
          </a:xfrm>
          <a:prstGeom prst="ellipse">
            <a:avLst/>
          </a:prstGeom>
          <a:effectLst>
            <a:glow rad="25400">
              <a:schemeClr val="tx1">
                <a:alpha val="67000"/>
              </a:schemeClr>
            </a:glow>
            <a:outerShdw blurRad="88900" dist="38100" dir="2700000" sx="102000" sy="102000" algn="ctr" rotWithShape="0">
              <a:prstClr val="black">
                <a:alpha val="60000"/>
              </a:prstClr>
            </a:outerShdw>
          </a:effectLst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6AB328A1-E99A-CD4D-95D9-957580C9B270}"/>
              </a:ext>
            </a:extLst>
          </p:cNvPr>
          <p:cNvSpPr txBox="1"/>
          <p:nvPr userDrawn="1"/>
        </p:nvSpPr>
        <p:spPr>
          <a:xfrm>
            <a:off x="9066979" y="3294470"/>
            <a:ext cx="4245430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en-US"/>
            </a:defPPr>
            <a:lvl1pPr algn="ctr">
              <a:defRPr sz="4400" b="1" i="0">
                <a:gradFill>
                  <a:gsLst>
                    <a:gs pos="0">
                      <a:schemeClr val="bg1">
                        <a:alpha val="35000"/>
                      </a:schemeClr>
                    </a:gs>
                    <a:gs pos="99000">
                      <a:schemeClr val="bg1">
                        <a:alpha val="16000"/>
                      </a:schemeClr>
                    </a:gs>
                  </a:gsLst>
                  <a:lin ang="0" scaled="0"/>
                </a:gradFill>
                <a:latin typeface="TCCC-UnityHeadline" panose="020B0305030303020204" pitchFamily="34" charset="77"/>
              </a:defRPr>
            </a:lvl1pPr>
          </a:lstStyle>
          <a:p>
            <a:pPr lvl="0"/>
            <a:r>
              <a:rPr lang="en-US" sz="2000" dirty="0"/>
              <a:t>EXCELLENCE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10E2D92-79DB-7248-A49D-CAFAA3841038}"/>
              </a:ext>
            </a:extLst>
          </p:cNvPr>
          <p:cNvSpPr txBox="1"/>
          <p:nvPr userDrawn="1"/>
        </p:nvSpPr>
        <p:spPr>
          <a:xfrm>
            <a:off x="-24942" y="143876"/>
            <a:ext cx="2618888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2400" b="1" i="0" spc="600" dirty="0">
                <a:solidFill>
                  <a:schemeClr val="tx1">
                    <a:alpha val="73000"/>
                  </a:schemeClr>
                </a:solidFill>
                <a:latin typeface="TCCC-UnityHeadline" panose="020B0305030303020204" pitchFamily="34" charset="77"/>
              </a:rPr>
              <a:t>RESPECT</a:t>
            </a:r>
          </a:p>
        </p:txBody>
      </p:sp>
    </p:spTree>
    <p:extLst>
      <p:ext uri="{BB962C8B-B14F-4D97-AF65-F5344CB8AC3E}">
        <p14:creationId xmlns:p14="http://schemas.microsoft.com/office/powerpoint/2010/main" val="19139580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e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8000"/>
          </a:xfrm>
          <a:prstGeom prst="rect">
            <a:avLst/>
          </a:prstGeom>
        </p:spPr>
      </p:pic>
      <p:sp>
        <p:nvSpPr>
          <p:cNvPr id="4" name="TextBox 3"/>
          <p:cNvSpPr txBox="1"/>
          <p:nvPr userDrawn="1"/>
        </p:nvSpPr>
        <p:spPr>
          <a:xfrm>
            <a:off x="11847065" y="6885816"/>
            <a:ext cx="34176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fld id="{AA11EF61-2B15-7F41-A22A-9D0E768B5456}" type="slidenum">
              <a:rPr lang="en-US" sz="1000" smtClean="0">
                <a:solidFill>
                  <a:srgbClr val="FFFFFF"/>
                </a:solidFill>
                <a:latin typeface="+mn-lt"/>
                <a:cs typeface="Century Gothic"/>
              </a:rPr>
              <a:pPr algn="r"/>
              <a:t>‹#›</a:t>
            </a:fld>
            <a:endParaRPr lang="en-US" sz="1000" dirty="0">
              <a:solidFill>
                <a:srgbClr val="FFFFFF"/>
              </a:solidFill>
              <a:latin typeface="+mn-lt"/>
              <a:cs typeface="Century Gothic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4164515" y="6871703"/>
            <a:ext cx="3859795" cy="36490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0000"/>
                </a:solidFill>
              </a:defRPr>
            </a:lvl1pPr>
          </a:lstStyle>
          <a:p>
            <a:r>
              <a:rPr lang="en-US"/>
              <a:t>CONFIDENTIAL</a:t>
            </a:r>
            <a:endParaRPr lang="en-US" dirty="0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304CE85D-850A-A94C-8EFB-98347BC5EE4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578863" y="5526287"/>
            <a:ext cx="7037194" cy="702655"/>
          </a:xfrm>
          <a:prstGeom prst="rect">
            <a:avLst/>
          </a:prstGeom>
          <a:effectLst>
            <a:glow rad="63500">
              <a:schemeClr val="tx1">
                <a:alpha val="30000"/>
              </a:schemeClr>
            </a:glow>
            <a:outerShdw blurRad="50800" dist="76200" dir="2700000" algn="tl" rotWithShape="0">
              <a:prstClr val="black">
                <a:alpha val="60000"/>
              </a:prstClr>
            </a:outerShdw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FAB5482-B746-8641-8364-554E23FF20F6}"/>
              </a:ext>
            </a:extLst>
          </p:cNvPr>
          <p:cNvSpPr txBox="1"/>
          <p:nvPr userDrawn="1"/>
        </p:nvSpPr>
        <p:spPr>
          <a:xfrm>
            <a:off x="542365" y="754253"/>
            <a:ext cx="4465064" cy="101566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en-US"/>
            </a:defPPr>
            <a:lvl1pPr lvl="0" algn="ctr">
              <a:defRPr sz="6000" b="1" i="0">
                <a:gradFill>
                  <a:gsLst>
                    <a:gs pos="0">
                      <a:schemeClr val="bg1">
                        <a:alpha val="35000"/>
                      </a:schemeClr>
                    </a:gs>
                    <a:gs pos="99000">
                      <a:schemeClr val="bg1">
                        <a:alpha val="16000"/>
                      </a:schemeClr>
                    </a:gs>
                  </a:gsLst>
                  <a:lin ang="10800000" scaled="0"/>
                </a:gradFill>
                <a:latin typeface="TCCC-UnityHeadline" panose="020B0305030303020204" pitchFamily="34" charset="77"/>
              </a:defRPr>
            </a:lvl1pPr>
          </a:lstStyle>
          <a:p>
            <a:pPr lvl="0"/>
            <a:r>
              <a:rPr lang="en-US" dirty="0">
                <a:gradFill>
                  <a:gsLst>
                    <a:gs pos="0">
                      <a:schemeClr val="bg1">
                        <a:alpha val="18000"/>
                      </a:schemeClr>
                    </a:gs>
                    <a:gs pos="99000">
                      <a:schemeClr val="bg1">
                        <a:alpha val="16000"/>
                      </a:schemeClr>
                    </a:gs>
                  </a:gsLst>
                  <a:lin ang="10800000" scaled="0"/>
                </a:gradFill>
              </a:rPr>
              <a:t>QUALITY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D90F460-1140-CF4E-B204-44ABA1BCB13F}"/>
              </a:ext>
            </a:extLst>
          </p:cNvPr>
          <p:cNvSpPr txBox="1"/>
          <p:nvPr userDrawn="1"/>
        </p:nvSpPr>
        <p:spPr>
          <a:xfrm>
            <a:off x="6573714" y="899179"/>
            <a:ext cx="5072743" cy="83099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en-US"/>
            </a:defPPr>
            <a:lvl1pPr algn="ctr">
              <a:defRPr sz="4400" b="1" i="0">
                <a:gradFill>
                  <a:gsLst>
                    <a:gs pos="0">
                      <a:schemeClr val="bg1">
                        <a:alpha val="35000"/>
                      </a:schemeClr>
                    </a:gs>
                    <a:gs pos="99000">
                      <a:schemeClr val="bg1">
                        <a:alpha val="16000"/>
                      </a:schemeClr>
                    </a:gs>
                  </a:gsLst>
                  <a:lin ang="0" scaled="0"/>
                </a:gradFill>
                <a:latin typeface="TCCC-UnityHeadline" panose="020B0305030303020204" pitchFamily="34" charset="77"/>
              </a:defRPr>
            </a:lvl1pPr>
          </a:lstStyle>
          <a:p>
            <a:pPr lvl="0"/>
            <a:r>
              <a:rPr lang="en-US" dirty="0">
                <a:gradFill>
                  <a:gsLst>
                    <a:gs pos="0">
                      <a:schemeClr val="bg1">
                        <a:alpha val="35000"/>
                      </a:schemeClr>
                    </a:gs>
                    <a:gs pos="99000">
                      <a:schemeClr val="bg1">
                        <a:alpha val="16000"/>
                      </a:schemeClr>
                    </a:gs>
                  </a:gsLst>
                  <a:lin ang="10800000" scaled="0"/>
                </a:gradFill>
              </a:rPr>
              <a:t>EXCELLENCE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0F822B4-D621-0F49-9C59-75BF10BFEA98}"/>
              </a:ext>
            </a:extLst>
          </p:cNvPr>
          <p:cNvSpPr txBox="1"/>
          <p:nvPr userDrawn="1"/>
        </p:nvSpPr>
        <p:spPr>
          <a:xfrm>
            <a:off x="7522029" y="4779448"/>
            <a:ext cx="5072743" cy="76944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4400" b="1" i="0" dirty="0">
                <a:solidFill>
                  <a:schemeClr val="tx1">
                    <a:alpha val="21000"/>
                  </a:schemeClr>
                </a:solidFill>
                <a:latin typeface="TCCC-UnityHeadline" panose="020B0305030303020204" pitchFamily="34" charset="77"/>
              </a:rPr>
              <a:t>INTEGRITY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A2468D5-2B9F-5445-A053-6DB309F323FD}"/>
              </a:ext>
            </a:extLst>
          </p:cNvPr>
          <p:cNvSpPr txBox="1"/>
          <p:nvPr userDrawn="1"/>
        </p:nvSpPr>
        <p:spPr>
          <a:xfrm>
            <a:off x="322002" y="5542356"/>
            <a:ext cx="4086712" cy="92333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l"/>
            <a:r>
              <a:rPr lang="en-US" sz="5400" b="1" i="0" dirty="0">
                <a:solidFill>
                  <a:schemeClr val="bg1">
                    <a:alpha val="17000"/>
                  </a:schemeClr>
                </a:solidFill>
                <a:latin typeface="TCCC-UnityHeadline" panose="020B0305030303020204" pitchFamily="34" charset="77"/>
              </a:rPr>
              <a:t>RESPECT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747BB52-301A-2242-9AD9-94DEDD4FD94B}"/>
              </a:ext>
            </a:extLst>
          </p:cNvPr>
          <p:cNvSpPr txBox="1"/>
          <p:nvPr userDrawn="1"/>
        </p:nvSpPr>
        <p:spPr>
          <a:xfrm>
            <a:off x="6901232" y="2166776"/>
            <a:ext cx="4244025" cy="110799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6600" b="1" i="0" spc="-300" dirty="0">
                <a:solidFill>
                  <a:schemeClr val="tx1">
                    <a:alpha val="21000"/>
                  </a:schemeClr>
                </a:solidFill>
                <a:latin typeface="TCCC-UnityHeadline" panose="020B0305030303020204" pitchFamily="34" charset="77"/>
              </a:rPr>
              <a:t>QUALITY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9D692BD-8FC7-F841-843E-3F43E9D662B8}"/>
              </a:ext>
            </a:extLst>
          </p:cNvPr>
          <p:cNvSpPr txBox="1"/>
          <p:nvPr userDrawn="1"/>
        </p:nvSpPr>
        <p:spPr>
          <a:xfrm>
            <a:off x="-164107" y="1908617"/>
            <a:ext cx="4245430" cy="6463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en-US"/>
            </a:defPPr>
            <a:lvl1pPr algn="ctr">
              <a:defRPr sz="4400" b="1" i="0">
                <a:gradFill>
                  <a:gsLst>
                    <a:gs pos="0">
                      <a:schemeClr val="bg1">
                        <a:alpha val="35000"/>
                      </a:schemeClr>
                    </a:gs>
                    <a:gs pos="99000">
                      <a:schemeClr val="bg1">
                        <a:alpha val="16000"/>
                      </a:schemeClr>
                    </a:gs>
                  </a:gsLst>
                  <a:lin ang="0" scaled="0"/>
                </a:gradFill>
                <a:latin typeface="TCCC-UnityHeadline" panose="020B0305030303020204" pitchFamily="34" charset="77"/>
              </a:defRPr>
            </a:lvl1pPr>
          </a:lstStyle>
          <a:p>
            <a:pPr lvl="0"/>
            <a:r>
              <a:rPr lang="en-US" sz="3600" dirty="0"/>
              <a:t>EXCELLENCE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08FEACF-89CD-7F46-80D5-AED907F4E698}"/>
              </a:ext>
            </a:extLst>
          </p:cNvPr>
          <p:cNvSpPr txBox="1"/>
          <p:nvPr userDrawn="1"/>
        </p:nvSpPr>
        <p:spPr>
          <a:xfrm>
            <a:off x="2188029" y="-203332"/>
            <a:ext cx="5072743" cy="76944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4400" b="1" i="0" dirty="0">
                <a:gradFill>
                  <a:gsLst>
                    <a:gs pos="0">
                      <a:schemeClr val="bg1">
                        <a:alpha val="20000"/>
                      </a:schemeClr>
                    </a:gs>
                    <a:gs pos="99000">
                      <a:schemeClr val="bg1">
                        <a:alpha val="21000"/>
                      </a:schemeClr>
                    </a:gs>
                  </a:gsLst>
                  <a:lin ang="0" scaled="0"/>
                </a:gradFill>
                <a:latin typeface="TCCC-UnityHeadline" panose="020B0305030303020204" pitchFamily="34" charset="77"/>
              </a:rPr>
              <a:t>INTEGRITY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B90AE64-83E3-7748-86F0-0CA1A17A03DE}"/>
              </a:ext>
            </a:extLst>
          </p:cNvPr>
          <p:cNvSpPr txBox="1"/>
          <p:nvPr userDrawn="1"/>
        </p:nvSpPr>
        <p:spPr>
          <a:xfrm>
            <a:off x="7159623" y="3786387"/>
            <a:ext cx="5072743" cy="101566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en-US"/>
            </a:defPPr>
            <a:lvl1pPr algn="ctr">
              <a:defRPr sz="4400" b="1" i="0">
                <a:gradFill>
                  <a:gsLst>
                    <a:gs pos="0">
                      <a:schemeClr val="bg1">
                        <a:alpha val="35000"/>
                      </a:schemeClr>
                    </a:gs>
                    <a:gs pos="99000">
                      <a:schemeClr val="bg1">
                        <a:alpha val="16000"/>
                      </a:schemeClr>
                    </a:gs>
                  </a:gsLst>
                  <a:lin ang="0" scaled="0"/>
                </a:gradFill>
                <a:latin typeface="TCCC-UnityHeadline" panose="020B0305030303020204" pitchFamily="34" charset="77"/>
              </a:defRPr>
            </a:lvl1pPr>
          </a:lstStyle>
          <a:p>
            <a:pPr lvl="0"/>
            <a:r>
              <a:rPr lang="en-US" sz="6000" dirty="0">
                <a:gradFill>
                  <a:gsLst>
                    <a:gs pos="0">
                      <a:schemeClr val="bg1">
                        <a:alpha val="35000"/>
                      </a:schemeClr>
                    </a:gs>
                    <a:gs pos="99000">
                      <a:schemeClr val="bg1">
                        <a:alpha val="16000"/>
                      </a:schemeClr>
                    </a:gs>
                  </a:gsLst>
                  <a:lin ang="10800000" scaled="0"/>
                </a:gradFill>
              </a:rPr>
              <a:t>RESPECT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72E4A45-FE6D-6847-AD99-AAD92CA06511}"/>
              </a:ext>
            </a:extLst>
          </p:cNvPr>
          <p:cNvSpPr txBox="1"/>
          <p:nvPr userDrawn="1"/>
        </p:nvSpPr>
        <p:spPr>
          <a:xfrm>
            <a:off x="698873" y="4418291"/>
            <a:ext cx="5761877" cy="110799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6600" b="1" i="0" dirty="0">
                <a:solidFill>
                  <a:schemeClr val="tx1">
                    <a:alpha val="36000"/>
                  </a:schemeClr>
                </a:solidFill>
                <a:latin typeface="TCCC-UnityHeadline" panose="020B0305030303020204" pitchFamily="34" charset="77"/>
              </a:rPr>
              <a:t>INTEGRITY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78CC61B-E66F-2442-BEB7-B682BA55765F}"/>
              </a:ext>
            </a:extLst>
          </p:cNvPr>
          <p:cNvSpPr txBox="1"/>
          <p:nvPr userDrawn="1"/>
        </p:nvSpPr>
        <p:spPr>
          <a:xfrm>
            <a:off x="6834447" y="5914084"/>
            <a:ext cx="4465064" cy="101566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en-US"/>
            </a:defPPr>
            <a:lvl1pPr lvl="0" algn="ctr">
              <a:defRPr sz="6000" b="1" i="0">
                <a:gradFill>
                  <a:gsLst>
                    <a:gs pos="0">
                      <a:schemeClr val="bg1">
                        <a:alpha val="35000"/>
                      </a:schemeClr>
                    </a:gs>
                    <a:gs pos="99000">
                      <a:schemeClr val="bg1">
                        <a:alpha val="16000"/>
                      </a:schemeClr>
                    </a:gs>
                  </a:gsLst>
                  <a:lin ang="10800000" scaled="0"/>
                </a:gradFill>
                <a:latin typeface="TCCC-UnityHeadline" panose="020B0305030303020204" pitchFamily="34" charset="77"/>
              </a:defRPr>
            </a:lvl1pPr>
          </a:lstStyle>
          <a:p>
            <a:pPr lvl="0"/>
            <a:r>
              <a:rPr lang="en-US" dirty="0"/>
              <a:t>QUALITY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E56EC70-D4A0-504A-8283-5C250FA960EA}"/>
              </a:ext>
            </a:extLst>
          </p:cNvPr>
          <p:cNvSpPr txBox="1"/>
          <p:nvPr userDrawn="1"/>
        </p:nvSpPr>
        <p:spPr>
          <a:xfrm>
            <a:off x="9524988" y="-69993"/>
            <a:ext cx="2618888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2800" b="1" i="0" dirty="0">
                <a:solidFill>
                  <a:schemeClr val="bg1">
                    <a:alpha val="28000"/>
                  </a:schemeClr>
                </a:solidFill>
                <a:latin typeface="TCCC-UnityHeadline" panose="020B0305030303020204" pitchFamily="34" charset="77"/>
              </a:rPr>
              <a:t>RESPECT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BFF5970-D2D3-D04C-BF64-8AA757B779ED}"/>
              </a:ext>
            </a:extLst>
          </p:cNvPr>
          <p:cNvSpPr txBox="1"/>
          <p:nvPr userDrawn="1"/>
        </p:nvSpPr>
        <p:spPr>
          <a:xfrm>
            <a:off x="1284502" y="3164944"/>
            <a:ext cx="2618888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3200" b="1" i="0" dirty="0">
                <a:solidFill>
                  <a:schemeClr val="bg1">
                    <a:alpha val="32000"/>
                  </a:schemeClr>
                </a:solidFill>
                <a:latin typeface="TCCC-UnityHeadline" panose="020B0305030303020204" pitchFamily="34" charset="77"/>
              </a:rPr>
              <a:t>QUALITY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E75C8AB-060F-7B44-A197-A90FF5D19882}"/>
              </a:ext>
            </a:extLst>
          </p:cNvPr>
          <p:cNvSpPr txBox="1"/>
          <p:nvPr userDrawn="1"/>
        </p:nvSpPr>
        <p:spPr>
          <a:xfrm>
            <a:off x="9524988" y="1675807"/>
            <a:ext cx="2618888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2800" b="1" i="0" dirty="0">
                <a:solidFill>
                  <a:schemeClr val="bg1">
                    <a:alpha val="22000"/>
                  </a:schemeClr>
                </a:solidFill>
                <a:latin typeface="TCCC-UnityHeadline" panose="020B0305030303020204" pitchFamily="34" charset="77"/>
              </a:rPr>
              <a:t>INTEGRITY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3526E13-BB8A-B94D-B748-7D0CAD12799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64" t="15064" r="15064" b="15064"/>
          <a:stretch/>
        </p:blipFill>
        <p:spPr>
          <a:xfrm>
            <a:off x="4820723" y="1196807"/>
            <a:ext cx="2547376" cy="2547376"/>
          </a:xfrm>
          <a:prstGeom prst="ellipse">
            <a:avLst/>
          </a:prstGeom>
          <a:effectLst>
            <a:glow rad="25400">
              <a:schemeClr val="tx1">
                <a:alpha val="67000"/>
              </a:schemeClr>
            </a:glow>
            <a:outerShdw blurRad="88900" dist="38100" dir="2700000" sx="102000" sy="102000" algn="ctr" rotWithShape="0">
              <a:prstClr val="black">
                <a:alpha val="60000"/>
              </a:prstClr>
            </a:outerShdw>
          </a:effectLst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6AB328A1-E99A-CD4D-95D9-957580C9B270}"/>
              </a:ext>
            </a:extLst>
          </p:cNvPr>
          <p:cNvSpPr txBox="1"/>
          <p:nvPr userDrawn="1"/>
        </p:nvSpPr>
        <p:spPr>
          <a:xfrm>
            <a:off x="9066979" y="3294470"/>
            <a:ext cx="4245430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en-US"/>
            </a:defPPr>
            <a:lvl1pPr algn="ctr">
              <a:defRPr sz="4400" b="1" i="0">
                <a:gradFill>
                  <a:gsLst>
                    <a:gs pos="0">
                      <a:schemeClr val="bg1">
                        <a:alpha val="35000"/>
                      </a:schemeClr>
                    </a:gs>
                    <a:gs pos="99000">
                      <a:schemeClr val="bg1">
                        <a:alpha val="16000"/>
                      </a:schemeClr>
                    </a:gs>
                  </a:gsLst>
                  <a:lin ang="0" scaled="0"/>
                </a:gradFill>
                <a:latin typeface="TCCC-UnityHeadline" panose="020B0305030303020204" pitchFamily="34" charset="77"/>
              </a:defRPr>
            </a:lvl1pPr>
          </a:lstStyle>
          <a:p>
            <a:pPr lvl="0"/>
            <a:r>
              <a:rPr lang="en-US" sz="2000" dirty="0"/>
              <a:t>EXCELLENCE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10E2D92-79DB-7248-A49D-CAFAA3841038}"/>
              </a:ext>
            </a:extLst>
          </p:cNvPr>
          <p:cNvSpPr txBox="1"/>
          <p:nvPr userDrawn="1"/>
        </p:nvSpPr>
        <p:spPr>
          <a:xfrm>
            <a:off x="-24942" y="143876"/>
            <a:ext cx="2618888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2400" b="1" i="0" spc="600" dirty="0">
                <a:solidFill>
                  <a:schemeClr val="tx1">
                    <a:alpha val="73000"/>
                  </a:schemeClr>
                </a:solidFill>
                <a:latin typeface="TCCC-UnityHeadline" panose="020B0305030303020204" pitchFamily="34" charset="77"/>
              </a:rPr>
              <a:t>RESPECT</a:t>
            </a:r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E7F96D50-8FC7-4248-82BF-3BFF53547AD4}"/>
              </a:ext>
            </a:extLst>
          </p:cNvPr>
          <p:cNvGrpSpPr/>
          <p:nvPr userDrawn="1"/>
        </p:nvGrpSpPr>
        <p:grpSpPr>
          <a:xfrm>
            <a:off x="-1" y="2405932"/>
            <a:ext cx="12188822" cy="2617519"/>
            <a:chOff x="-1" y="2405932"/>
            <a:chExt cx="12188822" cy="2617519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4E376B4F-6E9B-BB44-A064-78CE0D10C65D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6"/>
            <a:srcRect l="2874" r="1"/>
            <a:stretch/>
          </p:blipFill>
          <p:spPr>
            <a:xfrm>
              <a:off x="-1" y="3462916"/>
              <a:ext cx="7550589" cy="1560535"/>
            </a:xfrm>
            <a:prstGeom prst="rect">
              <a:avLst/>
            </a:prstGeom>
            <a:effectLst>
              <a:outerShdw blurRad="63500" dist="76200" dir="2700000" algn="tl" rotWithShape="0">
                <a:prstClr val="black">
                  <a:alpha val="60000"/>
                </a:prstClr>
              </a:outerShdw>
            </a:effectLst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AF332661-04B0-9449-AF9F-9E0EF45BF04C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7"/>
            <a:srcRect l="-1" r="-53"/>
            <a:stretch/>
          </p:blipFill>
          <p:spPr>
            <a:xfrm>
              <a:off x="7518228" y="2405932"/>
              <a:ext cx="4670593" cy="1739900"/>
            </a:xfrm>
            <a:prstGeom prst="rect">
              <a:avLst/>
            </a:prstGeom>
            <a:effectLst>
              <a:outerShdw blurRad="63500" dist="76200" dir="2700000" algn="tl" rotWithShape="0">
                <a:prstClr val="black">
                  <a:alpha val="60000"/>
                </a:prstClr>
              </a:outerShdw>
            </a:effectLst>
          </p:spPr>
        </p:pic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3D53886D-61CE-CE4E-AEB6-3C0AC865D5EA}"/>
                </a:ext>
              </a:extLst>
            </p:cNvPr>
            <p:cNvPicPr>
              <a:picLocks/>
            </p:cNvPicPr>
            <p:nvPr userDrawn="1"/>
          </p:nvPicPr>
          <p:blipFill>
            <a:blip r:embed="rId8"/>
            <a:stretch>
              <a:fillRect/>
            </a:stretch>
          </p:blipFill>
          <p:spPr>
            <a:xfrm rot="20011452">
              <a:off x="7422634" y="3201246"/>
              <a:ext cx="45720" cy="193045"/>
            </a:xfrm>
            <a:prstGeom prst="rect">
              <a:avLst/>
            </a:prstGeom>
          </p:spPr>
        </p:pic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68D0CB39-42EF-1840-A156-D57062C13B6C}"/>
                </a:ext>
              </a:extLst>
            </p:cNvPr>
            <p:cNvPicPr>
              <a:picLocks/>
            </p:cNvPicPr>
            <p:nvPr userDrawn="1"/>
          </p:nvPicPr>
          <p:blipFill>
            <a:blip r:embed="rId8"/>
            <a:stretch>
              <a:fillRect/>
            </a:stretch>
          </p:blipFill>
          <p:spPr>
            <a:xfrm rot="17869840">
              <a:off x="7352354" y="3308061"/>
              <a:ext cx="45720" cy="155448"/>
            </a:xfrm>
            <a:prstGeom prst="rect">
              <a:avLst/>
            </a:prstGeom>
          </p:spPr>
        </p:pic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CBB9F464-8CE3-3A40-A1F7-C4819CF51A1A}"/>
                </a:ext>
              </a:extLst>
            </p:cNvPr>
            <p:cNvPicPr>
              <a:picLocks/>
            </p:cNvPicPr>
            <p:nvPr userDrawn="1"/>
          </p:nvPicPr>
          <p:blipFill>
            <a:blip r:embed="rId8"/>
            <a:stretch>
              <a:fillRect/>
            </a:stretch>
          </p:blipFill>
          <p:spPr>
            <a:xfrm rot="324919">
              <a:off x="7530154" y="3215986"/>
              <a:ext cx="45720" cy="155448"/>
            </a:xfrm>
            <a:prstGeom prst="rect">
              <a:avLst/>
            </a:prstGeom>
          </p:spPr>
        </p:pic>
      </p:grpSp>
      <p:pic>
        <p:nvPicPr>
          <p:cNvPr id="48" name="Graphic 46">
            <a:extLst>
              <a:ext uri="{FF2B5EF4-FFF2-40B4-BE49-F238E27FC236}">
                <a16:creationId xmlns:a16="http://schemas.microsoft.com/office/drawing/2014/main" id="{6176FA1E-C729-F240-A2FF-FA33C16335AF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1299100" y="413169"/>
            <a:ext cx="9590623" cy="788406"/>
          </a:xfrm>
          <a:prstGeom prst="rect">
            <a:avLst/>
          </a:prstGeom>
          <a:effectLst>
            <a:glow rad="63500">
              <a:schemeClr val="tx1">
                <a:alpha val="30000"/>
              </a:schemeClr>
            </a:glow>
            <a:outerShdw blurRad="50800" dist="76200" dir="2700000" algn="tl" rotWithShape="0">
              <a:prstClr val="black">
                <a:alpha val="6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5551744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ords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8000"/>
          </a:xfrm>
          <a:prstGeom prst="rect">
            <a:avLst/>
          </a:prstGeom>
        </p:spPr>
      </p:pic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4164515" y="6871703"/>
            <a:ext cx="3859795" cy="36490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0000"/>
                </a:solidFill>
              </a:defRPr>
            </a:lvl1pPr>
          </a:lstStyle>
          <a:p>
            <a:r>
              <a:rPr lang="en-US"/>
              <a:t>CONFIDENTIAL</a:t>
            </a:r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FAB5482-B746-8641-8364-554E23FF20F6}"/>
              </a:ext>
            </a:extLst>
          </p:cNvPr>
          <p:cNvSpPr txBox="1"/>
          <p:nvPr userDrawn="1"/>
        </p:nvSpPr>
        <p:spPr>
          <a:xfrm>
            <a:off x="542365" y="754253"/>
            <a:ext cx="4465064" cy="101566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en-US"/>
            </a:defPPr>
            <a:lvl1pPr lvl="0" algn="ctr">
              <a:defRPr sz="6000" b="1" i="0">
                <a:gradFill>
                  <a:gsLst>
                    <a:gs pos="0">
                      <a:schemeClr val="bg1">
                        <a:alpha val="35000"/>
                      </a:schemeClr>
                    </a:gs>
                    <a:gs pos="99000">
                      <a:schemeClr val="bg1">
                        <a:alpha val="16000"/>
                      </a:schemeClr>
                    </a:gs>
                  </a:gsLst>
                  <a:lin ang="10800000" scaled="0"/>
                </a:gradFill>
                <a:latin typeface="TCCC-UnityHeadline" panose="020B0305030303020204" pitchFamily="34" charset="77"/>
              </a:defRPr>
            </a:lvl1pPr>
          </a:lstStyle>
          <a:p>
            <a:pPr lvl="0"/>
            <a:r>
              <a:rPr lang="en-US" dirty="0"/>
              <a:t>QUALITY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D90F460-1140-CF4E-B204-44ABA1BCB13F}"/>
              </a:ext>
            </a:extLst>
          </p:cNvPr>
          <p:cNvSpPr txBox="1"/>
          <p:nvPr userDrawn="1"/>
        </p:nvSpPr>
        <p:spPr>
          <a:xfrm>
            <a:off x="6574971" y="391429"/>
            <a:ext cx="5072743" cy="83099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en-US"/>
            </a:defPPr>
            <a:lvl1pPr algn="ctr">
              <a:defRPr sz="4400" b="1" i="0">
                <a:gradFill>
                  <a:gsLst>
                    <a:gs pos="0">
                      <a:schemeClr val="bg1">
                        <a:alpha val="35000"/>
                      </a:schemeClr>
                    </a:gs>
                    <a:gs pos="99000">
                      <a:schemeClr val="bg1">
                        <a:alpha val="16000"/>
                      </a:schemeClr>
                    </a:gs>
                  </a:gsLst>
                  <a:lin ang="0" scaled="0"/>
                </a:gradFill>
                <a:latin typeface="TCCC-UnityHeadline" panose="020B0305030303020204" pitchFamily="34" charset="77"/>
              </a:defRPr>
            </a:lvl1pPr>
          </a:lstStyle>
          <a:p>
            <a:pPr lvl="0"/>
            <a:r>
              <a:rPr lang="en-US" dirty="0">
                <a:gradFill>
                  <a:gsLst>
                    <a:gs pos="0">
                      <a:schemeClr val="bg1">
                        <a:alpha val="35000"/>
                      </a:schemeClr>
                    </a:gs>
                    <a:gs pos="99000">
                      <a:schemeClr val="bg1">
                        <a:alpha val="16000"/>
                      </a:schemeClr>
                    </a:gs>
                  </a:gsLst>
                  <a:lin ang="10800000" scaled="0"/>
                </a:gradFill>
              </a:rPr>
              <a:t>EXCELLENCE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0F822B4-D621-0F49-9C59-75BF10BFEA98}"/>
              </a:ext>
            </a:extLst>
          </p:cNvPr>
          <p:cNvSpPr txBox="1"/>
          <p:nvPr userDrawn="1"/>
        </p:nvSpPr>
        <p:spPr>
          <a:xfrm>
            <a:off x="7522029" y="5233692"/>
            <a:ext cx="5072743" cy="76944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4400" b="1" i="0" dirty="0">
                <a:solidFill>
                  <a:schemeClr val="tx1">
                    <a:alpha val="35000"/>
                  </a:schemeClr>
                </a:solidFill>
                <a:latin typeface="TCCC-UnityHeadline" panose="020B0305030303020204" pitchFamily="34" charset="77"/>
              </a:rPr>
              <a:t>INTEGRITY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A2468D5-2B9F-5445-A053-6DB309F323FD}"/>
              </a:ext>
            </a:extLst>
          </p:cNvPr>
          <p:cNvSpPr txBox="1"/>
          <p:nvPr userDrawn="1"/>
        </p:nvSpPr>
        <p:spPr>
          <a:xfrm>
            <a:off x="322002" y="5542356"/>
            <a:ext cx="4086712" cy="92333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l"/>
            <a:r>
              <a:rPr lang="en-US" sz="5400" b="1" i="0" dirty="0">
                <a:solidFill>
                  <a:schemeClr val="bg1">
                    <a:alpha val="36000"/>
                  </a:schemeClr>
                </a:solidFill>
                <a:latin typeface="TCCC-UnityHeadline" panose="020B0305030303020204" pitchFamily="34" charset="77"/>
              </a:rPr>
              <a:t>RESPECT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747BB52-301A-2242-9AD9-94DEDD4FD94B}"/>
              </a:ext>
            </a:extLst>
          </p:cNvPr>
          <p:cNvSpPr txBox="1"/>
          <p:nvPr userDrawn="1"/>
        </p:nvSpPr>
        <p:spPr>
          <a:xfrm>
            <a:off x="8231002" y="2166776"/>
            <a:ext cx="4244025" cy="110799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6600" b="1" i="0" spc="-300" dirty="0">
                <a:solidFill>
                  <a:schemeClr val="tx1">
                    <a:alpha val="35000"/>
                  </a:schemeClr>
                </a:solidFill>
                <a:latin typeface="TCCC-UnityHeadline" panose="020B0305030303020204" pitchFamily="34" charset="77"/>
              </a:rPr>
              <a:t>QUALITY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9D692BD-8FC7-F841-843E-3F43E9D662B8}"/>
              </a:ext>
            </a:extLst>
          </p:cNvPr>
          <p:cNvSpPr txBox="1"/>
          <p:nvPr userDrawn="1"/>
        </p:nvSpPr>
        <p:spPr>
          <a:xfrm>
            <a:off x="-164107" y="1908617"/>
            <a:ext cx="4245430" cy="6463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en-US"/>
            </a:defPPr>
            <a:lvl1pPr algn="ctr">
              <a:defRPr sz="4400" b="1" i="0">
                <a:gradFill>
                  <a:gsLst>
                    <a:gs pos="0">
                      <a:schemeClr val="bg1">
                        <a:alpha val="35000"/>
                      </a:schemeClr>
                    </a:gs>
                    <a:gs pos="99000">
                      <a:schemeClr val="bg1">
                        <a:alpha val="16000"/>
                      </a:schemeClr>
                    </a:gs>
                  </a:gsLst>
                  <a:lin ang="0" scaled="0"/>
                </a:gradFill>
                <a:latin typeface="TCCC-UnityHeadline" panose="020B0305030303020204" pitchFamily="34" charset="77"/>
              </a:defRPr>
            </a:lvl1pPr>
          </a:lstStyle>
          <a:p>
            <a:pPr lvl="0"/>
            <a:r>
              <a:rPr lang="en-US" sz="3600" dirty="0"/>
              <a:t>EXCELLENCE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08FEACF-89CD-7F46-80D5-AED907F4E698}"/>
              </a:ext>
            </a:extLst>
          </p:cNvPr>
          <p:cNvSpPr txBox="1"/>
          <p:nvPr userDrawn="1"/>
        </p:nvSpPr>
        <p:spPr>
          <a:xfrm>
            <a:off x="2188029" y="-176510"/>
            <a:ext cx="5072743" cy="76944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4400" b="1" i="0" dirty="0">
                <a:gradFill>
                  <a:gsLst>
                    <a:gs pos="0">
                      <a:schemeClr val="bg1">
                        <a:alpha val="35000"/>
                      </a:schemeClr>
                    </a:gs>
                    <a:gs pos="99000">
                      <a:schemeClr val="bg1">
                        <a:alpha val="21000"/>
                      </a:schemeClr>
                    </a:gs>
                  </a:gsLst>
                  <a:lin ang="0" scaled="0"/>
                </a:gradFill>
                <a:latin typeface="TCCC-UnityHeadline" panose="020B0305030303020204" pitchFamily="34" charset="77"/>
              </a:rPr>
              <a:t>INTEGRITY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B90AE64-83E3-7748-86F0-0CA1A17A03DE}"/>
              </a:ext>
            </a:extLst>
          </p:cNvPr>
          <p:cNvSpPr txBox="1"/>
          <p:nvPr userDrawn="1"/>
        </p:nvSpPr>
        <p:spPr>
          <a:xfrm>
            <a:off x="7159623" y="3786387"/>
            <a:ext cx="5072743" cy="101566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en-US"/>
            </a:defPPr>
            <a:lvl1pPr algn="ctr">
              <a:defRPr sz="4400" b="1" i="0">
                <a:gradFill>
                  <a:gsLst>
                    <a:gs pos="0">
                      <a:schemeClr val="bg1">
                        <a:alpha val="35000"/>
                      </a:schemeClr>
                    </a:gs>
                    <a:gs pos="99000">
                      <a:schemeClr val="bg1">
                        <a:alpha val="16000"/>
                      </a:schemeClr>
                    </a:gs>
                  </a:gsLst>
                  <a:lin ang="0" scaled="0"/>
                </a:gradFill>
                <a:latin typeface="TCCC-UnityHeadline" panose="020B0305030303020204" pitchFamily="34" charset="77"/>
              </a:defRPr>
            </a:lvl1pPr>
          </a:lstStyle>
          <a:p>
            <a:pPr lvl="0"/>
            <a:r>
              <a:rPr lang="en-US" sz="6000" dirty="0">
                <a:gradFill>
                  <a:gsLst>
                    <a:gs pos="0">
                      <a:schemeClr val="bg1">
                        <a:alpha val="35000"/>
                      </a:schemeClr>
                    </a:gs>
                    <a:gs pos="99000">
                      <a:schemeClr val="bg1">
                        <a:alpha val="16000"/>
                      </a:schemeClr>
                    </a:gs>
                  </a:gsLst>
                  <a:lin ang="10800000" scaled="0"/>
                </a:gradFill>
              </a:rPr>
              <a:t>RESPECT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72E4A45-FE6D-6847-AD99-AAD92CA06511}"/>
              </a:ext>
            </a:extLst>
          </p:cNvPr>
          <p:cNvSpPr txBox="1"/>
          <p:nvPr userDrawn="1"/>
        </p:nvSpPr>
        <p:spPr>
          <a:xfrm>
            <a:off x="-302075" y="4294218"/>
            <a:ext cx="5761877" cy="110799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6600" b="1" i="0" dirty="0">
                <a:solidFill>
                  <a:schemeClr val="tx1">
                    <a:alpha val="54000"/>
                  </a:schemeClr>
                </a:solidFill>
                <a:latin typeface="TCCC-UnityHeadline" panose="020B0305030303020204" pitchFamily="34" charset="77"/>
              </a:rPr>
              <a:t>INTEGRITY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78CC61B-E66F-2442-BEB7-B682BA55765F}"/>
              </a:ext>
            </a:extLst>
          </p:cNvPr>
          <p:cNvSpPr txBox="1"/>
          <p:nvPr userDrawn="1"/>
        </p:nvSpPr>
        <p:spPr>
          <a:xfrm>
            <a:off x="5114365" y="5914084"/>
            <a:ext cx="4465064" cy="101566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en-US"/>
            </a:defPPr>
            <a:lvl1pPr lvl="0" algn="ctr">
              <a:defRPr sz="6000" b="1" i="0">
                <a:gradFill>
                  <a:gsLst>
                    <a:gs pos="0">
                      <a:schemeClr val="bg1">
                        <a:alpha val="35000"/>
                      </a:schemeClr>
                    </a:gs>
                    <a:gs pos="99000">
                      <a:schemeClr val="bg1">
                        <a:alpha val="16000"/>
                      </a:schemeClr>
                    </a:gs>
                  </a:gsLst>
                  <a:lin ang="10800000" scaled="0"/>
                </a:gradFill>
                <a:latin typeface="TCCC-UnityHeadline" panose="020B0305030303020204" pitchFamily="34" charset="77"/>
              </a:defRPr>
            </a:lvl1pPr>
          </a:lstStyle>
          <a:p>
            <a:pPr lvl="0"/>
            <a:r>
              <a:rPr lang="en-US" dirty="0"/>
              <a:t>QUALITY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E56EC70-D4A0-504A-8283-5C250FA960EA}"/>
              </a:ext>
            </a:extLst>
          </p:cNvPr>
          <p:cNvSpPr txBox="1"/>
          <p:nvPr userDrawn="1"/>
        </p:nvSpPr>
        <p:spPr>
          <a:xfrm>
            <a:off x="9524988" y="-69993"/>
            <a:ext cx="2618888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2800" b="1" i="0" dirty="0">
                <a:solidFill>
                  <a:schemeClr val="bg1">
                    <a:alpha val="46000"/>
                  </a:schemeClr>
                </a:solidFill>
                <a:latin typeface="TCCC-UnityHeadline" panose="020B0305030303020204" pitchFamily="34" charset="77"/>
              </a:rPr>
              <a:t>RESPECT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BFF5970-D2D3-D04C-BF64-8AA757B779ED}"/>
              </a:ext>
            </a:extLst>
          </p:cNvPr>
          <p:cNvSpPr txBox="1"/>
          <p:nvPr userDrawn="1"/>
        </p:nvSpPr>
        <p:spPr>
          <a:xfrm>
            <a:off x="1284502" y="3164944"/>
            <a:ext cx="2618888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3200" b="1" i="0" dirty="0">
                <a:solidFill>
                  <a:schemeClr val="bg1">
                    <a:alpha val="46000"/>
                  </a:schemeClr>
                </a:solidFill>
                <a:latin typeface="TCCC-UnityHeadline" panose="020B0305030303020204" pitchFamily="34" charset="77"/>
              </a:rPr>
              <a:t>QUALITY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E75C8AB-060F-7B44-A197-A90FF5D19882}"/>
              </a:ext>
            </a:extLst>
          </p:cNvPr>
          <p:cNvSpPr txBox="1"/>
          <p:nvPr userDrawn="1"/>
        </p:nvSpPr>
        <p:spPr>
          <a:xfrm>
            <a:off x="7924788" y="1454007"/>
            <a:ext cx="2618888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2800" b="1" i="0" dirty="0">
                <a:solidFill>
                  <a:schemeClr val="bg1">
                    <a:alpha val="22000"/>
                  </a:schemeClr>
                </a:solidFill>
                <a:latin typeface="TCCC-UnityHeadline" panose="020B0305030303020204" pitchFamily="34" charset="77"/>
              </a:rPr>
              <a:t>INTEGRITY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AB328A1-E99A-CD4D-95D9-957580C9B270}"/>
              </a:ext>
            </a:extLst>
          </p:cNvPr>
          <p:cNvSpPr txBox="1"/>
          <p:nvPr userDrawn="1"/>
        </p:nvSpPr>
        <p:spPr>
          <a:xfrm>
            <a:off x="9066979" y="3294470"/>
            <a:ext cx="4245430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en-US"/>
            </a:defPPr>
            <a:lvl1pPr algn="ctr">
              <a:defRPr sz="4400" b="1" i="0">
                <a:gradFill>
                  <a:gsLst>
                    <a:gs pos="0">
                      <a:schemeClr val="bg1">
                        <a:alpha val="35000"/>
                      </a:schemeClr>
                    </a:gs>
                    <a:gs pos="99000">
                      <a:schemeClr val="bg1">
                        <a:alpha val="16000"/>
                      </a:schemeClr>
                    </a:gs>
                  </a:gsLst>
                  <a:lin ang="0" scaled="0"/>
                </a:gradFill>
                <a:latin typeface="TCCC-UnityHeadline" panose="020B0305030303020204" pitchFamily="34" charset="77"/>
              </a:defRPr>
            </a:lvl1pPr>
          </a:lstStyle>
          <a:p>
            <a:pPr lvl="0"/>
            <a:r>
              <a:rPr lang="en-US" sz="2000" dirty="0"/>
              <a:t>EXCELLENCE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10E2D92-79DB-7248-A49D-CAFAA3841038}"/>
              </a:ext>
            </a:extLst>
          </p:cNvPr>
          <p:cNvSpPr txBox="1"/>
          <p:nvPr userDrawn="1"/>
        </p:nvSpPr>
        <p:spPr>
          <a:xfrm>
            <a:off x="-24942" y="143876"/>
            <a:ext cx="2618888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2400" b="1" i="0" spc="600" dirty="0">
                <a:solidFill>
                  <a:schemeClr val="tx1">
                    <a:alpha val="73000"/>
                  </a:schemeClr>
                </a:solidFill>
                <a:latin typeface="TCCC-UnityHeadline" panose="020B0305030303020204" pitchFamily="34" charset="77"/>
              </a:rPr>
              <a:t>RESPECT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63138CE-DD89-4F4B-9D5E-7B645193D05F}"/>
              </a:ext>
            </a:extLst>
          </p:cNvPr>
          <p:cNvSpPr txBox="1"/>
          <p:nvPr userDrawn="1"/>
        </p:nvSpPr>
        <p:spPr>
          <a:xfrm>
            <a:off x="9793761" y="6278346"/>
            <a:ext cx="2618888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2400" b="1" i="0" spc="600" dirty="0">
                <a:solidFill>
                  <a:schemeClr val="tx1">
                    <a:alpha val="31000"/>
                  </a:schemeClr>
                </a:solidFill>
                <a:latin typeface="TCCC-UnityHeadline" panose="020B0305030303020204" pitchFamily="34" charset="77"/>
              </a:rPr>
              <a:t>RESPECT</a:t>
            </a:r>
          </a:p>
        </p:txBody>
      </p:sp>
    </p:spTree>
    <p:extLst>
      <p:ext uri="{BB962C8B-B14F-4D97-AF65-F5344CB8AC3E}">
        <p14:creationId xmlns:p14="http://schemas.microsoft.com/office/powerpoint/2010/main" val="227739181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11126" y="441641"/>
            <a:ext cx="11566574" cy="975998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4164515" y="6495333"/>
            <a:ext cx="3859795" cy="364908"/>
          </a:xfrm>
          <a:prstGeom prst="rect">
            <a:avLst/>
          </a:prstGeom>
        </p:spPr>
        <p:txBody>
          <a:bodyPr/>
          <a:lstStyle/>
          <a:p>
            <a:r>
              <a:rPr lang="en-US"/>
              <a:t>CONFIDENTIAL</a:t>
            </a:r>
            <a:endParaRPr lang="en-U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FAECA664-F8E1-4C47-93B7-A801529C175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11102" y="1417639"/>
            <a:ext cx="11566573" cy="49164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194886002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hart Placeholder 4"/>
          <p:cNvSpPr>
            <a:spLocks noGrp="1"/>
          </p:cNvSpPr>
          <p:nvPr>
            <p:ph type="chart" sz="quarter" idx="10"/>
          </p:nvPr>
        </p:nvSpPr>
        <p:spPr>
          <a:xfrm>
            <a:off x="311126" y="1417638"/>
            <a:ext cx="11566574" cy="499872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11126" y="441641"/>
            <a:ext cx="11566574" cy="975998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164515" y="6495333"/>
            <a:ext cx="3859795" cy="364908"/>
          </a:xfrm>
          <a:prstGeom prst="rect">
            <a:avLst/>
          </a:prstGeom>
        </p:spPr>
        <p:txBody>
          <a:bodyPr/>
          <a:lstStyle/>
          <a:p>
            <a:r>
              <a:rPr lang="en-US"/>
              <a:t>CONFIDENTIAL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418242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11126" y="441641"/>
            <a:ext cx="11566574" cy="975998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4164515" y="6495333"/>
            <a:ext cx="3859795" cy="364908"/>
          </a:xfrm>
          <a:prstGeom prst="rect">
            <a:avLst/>
          </a:prstGeom>
        </p:spPr>
        <p:txBody>
          <a:bodyPr/>
          <a:lstStyle/>
          <a:p>
            <a:r>
              <a:rPr lang="en-US"/>
              <a:t>CONFIDENTIAL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823072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8107857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-No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>
          <a:xfrm>
            <a:off x="4164515" y="6495333"/>
            <a:ext cx="3859795" cy="364908"/>
          </a:xfrm>
          <a:prstGeom prst="rect">
            <a:avLst/>
          </a:prstGeom>
        </p:spPr>
        <p:txBody>
          <a:bodyPr/>
          <a:lstStyle/>
          <a:p>
            <a:r>
              <a:rPr lang="en-US"/>
              <a:t>CONFIDENTIAL</a:t>
            </a:r>
            <a:endParaRPr lang="en-US" dirty="0"/>
          </a:p>
        </p:txBody>
      </p:sp>
      <p:sp>
        <p:nvSpPr>
          <p:cNvPr id="5" name="Footer Placeholder 6">
            <a:extLst>
              <a:ext uri="{FF2B5EF4-FFF2-40B4-BE49-F238E27FC236}">
                <a16:creationId xmlns:a16="http://schemas.microsoft.com/office/drawing/2014/main" id="{63E2E264-11F5-B247-962E-640C734EA98C}"/>
              </a:ext>
            </a:extLst>
          </p:cNvPr>
          <p:cNvSpPr txBox="1">
            <a:spLocks/>
          </p:cNvSpPr>
          <p:nvPr userDrawn="1"/>
        </p:nvSpPr>
        <p:spPr>
          <a:xfrm>
            <a:off x="4164515" y="6495333"/>
            <a:ext cx="3859795" cy="3649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609493" rtl="0" eaLnBrk="1" latinLnBrk="0" hangingPunct="1">
              <a:defRPr sz="1000" b="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609493" algn="l" defTabSz="609493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8987" algn="l" defTabSz="609493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480" algn="l" defTabSz="609493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7973" algn="l" defTabSz="609493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467" algn="l" defTabSz="609493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6960" algn="l" defTabSz="609493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6453" algn="l" defTabSz="609493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5947" algn="l" defTabSz="609493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CONFIDENTIAL</a:t>
            </a:r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5F3D582-7347-0740-9215-81C1D3819D27}"/>
              </a:ext>
            </a:extLst>
          </p:cNvPr>
          <p:cNvSpPr txBox="1"/>
          <p:nvPr userDrawn="1"/>
        </p:nvSpPr>
        <p:spPr>
          <a:xfrm>
            <a:off x="11847065" y="6878665"/>
            <a:ext cx="34176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fld id="{AA11EF61-2B15-7F41-A22A-9D0E768B5456}" type="slidenum">
              <a:rPr lang="en-US" sz="1000" smtClean="0">
                <a:solidFill>
                  <a:srgbClr val="FFFFFF"/>
                </a:solidFill>
                <a:latin typeface="+mn-lt"/>
                <a:cs typeface="Century Gothic"/>
              </a:rPr>
              <a:pPr algn="r"/>
              <a:t>‹#›</a:t>
            </a:fld>
            <a:endParaRPr lang="en-US" sz="1000" dirty="0">
              <a:solidFill>
                <a:srgbClr val="FFFFFF"/>
              </a:solidFill>
              <a:latin typeface="+mn-lt"/>
              <a:cs typeface="Century Gothic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CF9FCE0-B30E-AA4F-84ED-4A2A47869528}"/>
              </a:ext>
            </a:extLst>
          </p:cNvPr>
          <p:cNvSpPr/>
          <p:nvPr userDrawn="1"/>
        </p:nvSpPr>
        <p:spPr>
          <a:xfrm>
            <a:off x="-1" y="452270"/>
            <a:ext cx="12188825" cy="135019"/>
          </a:xfrm>
          <a:prstGeom prst="rect">
            <a:avLst/>
          </a:prstGeom>
          <a:gradFill>
            <a:gsLst>
              <a:gs pos="0">
                <a:srgbClr val="9B0000">
                  <a:alpha val="0"/>
                </a:srgbClr>
              </a:gs>
              <a:gs pos="68000">
                <a:srgbClr val="E2202A"/>
              </a:gs>
            </a:gsLst>
            <a:lin ang="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E3396A34-9DC5-3942-8B6C-4703A2E48228}"/>
              </a:ext>
            </a:extLst>
          </p:cNvPr>
          <p:cNvCxnSpPr>
            <a:cxnSpLocks/>
          </p:cNvCxnSpPr>
          <p:nvPr userDrawn="1"/>
        </p:nvCxnSpPr>
        <p:spPr>
          <a:xfrm>
            <a:off x="0" y="442146"/>
            <a:ext cx="12188825" cy="0"/>
          </a:xfrm>
          <a:prstGeom prst="line">
            <a:avLst/>
          </a:prstGeom>
          <a:ln w="25400" cap="flat">
            <a:solidFill>
              <a:schemeClr val="bg1">
                <a:lumMod val="50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5" name="Graphic 14">
            <a:extLst>
              <a:ext uri="{FF2B5EF4-FFF2-40B4-BE49-F238E27FC236}">
                <a16:creationId xmlns:a16="http://schemas.microsoft.com/office/drawing/2014/main" id="{DF2921FC-C27B-E945-99A0-925AD12CD47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791164" y="6598064"/>
            <a:ext cx="2086536" cy="208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607076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with sourc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1"/>
            <a:ext cx="12192000" cy="457200"/>
          </a:xfrm>
          <a:prstGeom prst="rect">
            <a:avLst/>
          </a:prstGeom>
          <a:solidFill>
            <a:srgbClr val="CD1E2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4" tIns="45694" rIns="91364" bIns="45694" rtlCol="0" anchor="ctr"/>
          <a:lstStyle/>
          <a:p>
            <a:pPr algn="ctr" defTabSz="913534"/>
            <a:endParaRPr lang="en-US" sz="1898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-1" y="1"/>
            <a:ext cx="12188825" cy="45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3799" cap="none" baseline="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612807809"/>
      </p:ext>
    </p:extLst>
  </p:cSld>
  <p:clrMapOvr>
    <a:masterClrMapping/>
  </p:clrMapOvr>
  <p:transition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ustom Layout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1194" y="160338"/>
            <a:ext cx="10286943" cy="519112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>
              <a:lnSpc>
                <a:spcPct val="80000"/>
              </a:lnSpc>
              <a:defRPr sz="2099" cap="all" baseline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grpSp>
        <p:nvGrpSpPr>
          <p:cNvPr id="8" name="Group 7"/>
          <p:cNvGrpSpPr/>
          <p:nvPr userDrawn="1"/>
        </p:nvGrpSpPr>
        <p:grpSpPr>
          <a:xfrm>
            <a:off x="10628901" y="162218"/>
            <a:ext cx="1246742" cy="1247066"/>
            <a:chOff x="10712459" y="162218"/>
            <a:chExt cx="1247066" cy="1247066"/>
          </a:xfrm>
        </p:grpSpPr>
        <p:pic>
          <p:nvPicPr>
            <p:cNvPr id="6" name="Picture 5"/>
            <p:cNvPicPr>
              <a:picLocks noChangeAspect="1"/>
            </p:cNvPicPr>
            <p:nvPr userDrawn="1"/>
          </p:nvPicPr>
          <p:blipFill rotWithShape="1">
            <a:blip r:embed="rId3"/>
            <a:srcRect r="30" b="107"/>
            <a:stretch/>
          </p:blipFill>
          <p:spPr>
            <a:xfrm>
              <a:off x="10795311" y="241754"/>
              <a:ext cx="1083426" cy="1084678"/>
            </a:xfrm>
            <a:prstGeom prst="ellipse">
              <a:avLst/>
            </a:prstGeom>
            <a:solidFill>
              <a:srgbClr val="5B9BD5"/>
            </a:solidFill>
            <a:ln w="63500" cap="flat" cmpd="sng" algn="ctr">
              <a:solidFill>
                <a:schemeClr val="bg1"/>
              </a:solidFill>
              <a:prstDash val="solid"/>
              <a:miter lim="800000"/>
            </a:ln>
            <a:effectLst/>
          </p:spPr>
        </p:pic>
        <p:sp>
          <p:nvSpPr>
            <p:cNvPr id="7" name="Oval 6"/>
            <p:cNvSpPr/>
            <p:nvPr userDrawn="1"/>
          </p:nvSpPr>
          <p:spPr>
            <a:xfrm>
              <a:off x="10712459" y="162218"/>
              <a:ext cx="1247066" cy="1247066"/>
            </a:xfrm>
            <a:prstGeom prst="ellipse">
              <a:avLst/>
            </a:prstGeom>
            <a:noFill/>
            <a:ln w="50800" cap="flat" cmpd="sng" algn="ctr">
              <a:solidFill>
                <a:srgbClr val="E53225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/>
              <a:endParaRPr lang="en-US" sz="1350" dirty="0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2394878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634" y="1709740"/>
            <a:ext cx="10512862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634" y="4589465"/>
            <a:ext cx="10512862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5/18/2021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4515" y="6495333"/>
            <a:ext cx="3859795" cy="364908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  <p:sp>
        <p:nvSpPr>
          <p:cNvPr id="7" name="Rectangle 6"/>
          <p:cNvSpPr/>
          <p:nvPr userDrawn="1"/>
        </p:nvSpPr>
        <p:spPr>
          <a:xfrm>
            <a:off x="0" y="14"/>
            <a:ext cx="612904" cy="13819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1" rIns="68580" bIns="3429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1"/>
          </a:p>
        </p:txBody>
      </p:sp>
      <p:sp>
        <p:nvSpPr>
          <p:cNvPr id="8" name="Rectangle 7"/>
          <p:cNvSpPr/>
          <p:nvPr userDrawn="1"/>
        </p:nvSpPr>
        <p:spPr>
          <a:xfrm>
            <a:off x="10258928" y="-1"/>
            <a:ext cx="1798314" cy="13819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1" rIns="68580" bIns="3429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1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162" y="966367"/>
            <a:ext cx="2666305" cy="2119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029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649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81" t="-4337" r="28803" b="44795"/>
          <a:stretch/>
        </p:blipFill>
        <p:spPr>
          <a:xfrm>
            <a:off x="1111334" y="4536203"/>
            <a:ext cx="11077492" cy="2324890"/>
          </a:xfrm>
          <a:prstGeom prst="rect">
            <a:avLst/>
          </a:prstGeom>
        </p:spPr>
      </p:pic>
      <p:sp>
        <p:nvSpPr>
          <p:cNvPr id="5" name="Text Placeholder 2"/>
          <p:cNvSpPr>
            <a:spLocks noGrp="1"/>
          </p:cNvSpPr>
          <p:nvPr>
            <p:ph type="body" sz="quarter" idx="11" hasCustomPrompt="1"/>
          </p:nvPr>
        </p:nvSpPr>
        <p:spPr>
          <a:xfrm>
            <a:off x="386220" y="928919"/>
            <a:ext cx="10969943" cy="51888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Subhead in Arial Regular 24pt</a:t>
            </a:r>
          </a:p>
        </p:txBody>
      </p:sp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406294" y="200824"/>
            <a:ext cx="10969943" cy="713577"/>
          </a:xfrm>
          <a:prstGeom prst="rect">
            <a:avLst/>
          </a:prstGeom>
        </p:spPr>
        <p:txBody>
          <a:bodyPr/>
          <a:lstStyle>
            <a:lvl1pPr algn="l">
              <a:defRPr sz="3000" b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Text Placeholder 2"/>
          <p:cNvSpPr>
            <a:spLocks noGrp="1"/>
          </p:cNvSpPr>
          <p:nvPr>
            <p:ph type="body" sz="quarter" idx="12" hasCustomPrompt="1"/>
          </p:nvPr>
        </p:nvSpPr>
        <p:spPr>
          <a:xfrm>
            <a:off x="391058" y="2438400"/>
            <a:ext cx="10969943" cy="35814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100" b="0"/>
            </a:lvl1pPr>
          </a:lstStyle>
          <a:p>
            <a:r>
              <a:rPr lang="en-US" dirty="0"/>
              <a:t>Subhead in Arial Regular 28pt</a:t>
            </a:r>
          </a:p>
        </p:txBody>
      </p:sp>
      <p:sp>
        <p:nvSpPr>
          <p:cNvPr id="2" name="Rectangle 1"/>
          <p:cNvSpPr/>
          <p:nvPr userDrawn="1"/>
        </p:nvSpPr>
        <p:spPr>
          <a:xfrm>
            <a:off x="194316" y="6308036"/>
            <a:ext cx="917018" cy="2252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698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he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8000"/>
          </a:xfrm>
          <a:prstGeom prst="rect">
            <a:avLst/>
          </a:prstGeom>
        </p:spPr>
      </p:pic>
      <p:sp>
        <p:nvSpPr>
          <p:cNvPr id="4" name="TextBox 3"/>
          <p:cNvSpPr txBox="1"/>
          <p:nvPr userDrawn="1"/>
        </p:nvSpPr>
        <p:spPr>
          <a:xfrm>
            <a:off x="11847065" y="6885816"/>
            <a:ext cx="34176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fld id="{AA11EF61-2B15-7F41-A22A-9D0E768B5456}" type="slidenum">
              <a:rPr lang="en-US" sz="1000" smtClean="0">
                <a:solidFill>
                  <a:srgbClr val="FFFFFF"/>
                </a:solidFill>
                <a:latin typeface="+mn-lt"/>
                <a:cs typeface="Century Gothic"/>
              </a:rPr>
              <a:pPr algn="r"/>
              <a:t>‹#›</a:t>
            </a:fld>
            <a:endParaRPr lang="en-US" sz="1000" dirty="0">
              <a:solidFill>
                <a:srgbClr val="FFFFFF"/>
              </a:solidFill>
              <a:latin typeface="+mn-lt"/>
              <a:cs typeface="Century Gothic"/>
            </a:endParaRP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304CE85D-850A-A94C-8EFB-98347BC5EE4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658800" y="2550828"/>
            <a:ext cx="7037194" cy="702655"/>
          </a:xfrm>
          <a:prstGeom prst="rect">
            <a:avLst/>
          </a:prstGeom>
          <a:effectLst>
            <a:glow rad="63500">
              <a:schemeClr val="tx1">
                <a:alpha val="30000"/>
              </a:schemeClr>
            </a:glow>
            <a:outerShdw blurRad="50800" dist="76200" dir="2700000" algn="tl" rotWithShape="0">
              <a:prstClr val="black">
                <a:alpha val="60000"/>
              </a:prstClr>
            </a:outerShdw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FAB5482-B746-8641-8364-554E23FF20F6}"/>
              </a:ext>
            </a:extLst>
          </p:cNvPr>
          <p:cNvSpPr txBox="1"/>
          <p:nvPr userDrawn="1"/>
        </p:nvSpPr>
        <p:spPr>
          <a:xfrm>
            <a:off x="542365" y="754253"/>
            <a:ext cx="4465064" cy="101566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en-US"/>
            </a:defPPr>
            <a:lvl1pPr lvl="0" algn="ctr">
              <a:defRPr sz="6000" b="1" i="0">
                <a:gradFill>
                  <a:gsLst>
                    <a:gs pos="0">
                      <a:schemeClr val="bg1">
                        <a:alpha val="35000"/>
                      </a:schemeClr>
                    </a:gs>
                    <a:gs pos="99000">
                      <a:schemeClr val="bg1">
                        <a:alpha val="16000"/>
                      </a:schemeClr>
                    </a:gs>
                  </a:gsLst>
                  <a:lin ang="10800000" scaled="0"/>
                </a:gradFill>
                <a:latin typeface="TCCC-UnityHeadline" panose="020B0305030303020204" pitchFamily="34" charset="77"/>
              </a:defRPr>
            </a:lvl1pPr>
          </a:lstStyle>
          <a:p>
            <a:pPr lvl="0"/>
            <a:r>
              <a:rPr lang="en-US" dirty="0">
                <a:gradFill>
                  <a:gsLst>
                    <a:gs pos="0">
                      <a:schemeClr val="bg1">
                        <a:alpha val="18000"/>
                      </a:schemeClr>
                    </a:gs>
                    <a:gs pos="99000">
                      <a:schemeClr val="bg1">
                        <a:alpha val="16000"/>
                      </a:schemeClr>
                    </a:gs>
                  </a:gsLst>
                  <a:lin ang="10800000" scaled="0"/>
                </a:gradFill>
              </a:rPr>
              <a:t>QUALITY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D90F460-1140-CF4E-B204-44ABA1BCB13F}"/>
              </a:ext>
            </a:extLst>
          </p:cNvPr>
          <p:cNvSpPr txBox="1"/>
          <p:nvPr userDrawn="1"/>
        </p:nvSpPr>
        <p:spPr>
          <a:xfrm>
            <a:off x="6573714" y="899179"/>
            <a:ext cx="5072743" cy="83099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en-US"/>
            </a:defPPr>
            <a:lvl1pPr algn="ctr">
              <a:defRPr sz="4400" b="1" i="0">
                <a:gradFill>
                  <a:gsLst>
                    <a:gs pos="0">
                      <a:schemeClr val="bg1">
                        <a:alpha val="35000"/>
                      </a:schemeClr>
                    </a:gs>
                    <a:gs pos="99000">
                      <a:schemeClr val="bg1">
                        <a:alpha val="16000"/>
                      </a:schemeClr>
                    </a:gs>
                  </a:gsLst>
                  <a:lin ang="0" scaled="0"/>
                </a:gradFill>
                <a:latin typeface="TCCC-UnityHeadline" panose="020B0305030303020204" pitchFamily="34" charset="77"/>
              </a:defRPr>
            </a:lvl1pPr>
          </a:lstStyle>
          <a:p>
            <a:pPr lvl="0"/>
            <a:r>
              <a:rPr lang="en-US" dirty="0">
                <a:gradFill>
                  <a:gsLst>
                    <a:gs pos="0">
                      <a:schemeClr val="bg1">
                        <a:alpha val="35000"/>
                      </a:schemeClr>
                    </a:gs>
                    <a:gs pos="99000">
                      <a:schemeClr val="bg1">
                        <a:alpha val="16000"/>
                      </a:schemeClr>
                    </a:gs>
                  </a:gsLst>
                  <a:lin ang="10800000" scaled="0"/>
                </a:gradFill>
              </a:rPr>
              <a:t>EXCELLENCE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0F822B4-D621-0F49-9C59-75BF10BFEA98}"/>
              </a:ext>
            </a:extLst>
          </p:cNvPr>
          <p:cNvSpPr txBox="1"/>
          <p:nvPr userDrawn="1"/>
        </p:nvSpPr>
        <p:spPr>
          <a:xfrm>
            <a:off x="7522029" y="4779448"/>
            <a:ext cx="5072743" cy="76944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4400" b="1" i="0" dirty="0">
                <a:solidFill>
                  <a:schemeClr val="tx1">
                    <a:alpha val="21000"/>
                  </a:schemeClr>
                </a:solidFill>
                <a:latin typeface="TCCC-UnityHeadline" panose="020B0305030303020204" pitchFamily="34" charset="77"/>
              </a:rPr>
              <a:t>INTEGRITY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A2468D5-2B9F-5445-A053-6DB309F323FD}"/>
              </a:ext>
            </a:extLst>
          </p:cNvPr>
          <p:cNvSpPr txBox="1"/>
          <p:nvPr userDrawn="1"/>
        </p:nvSpPr>
        <p:spPr>
          <a:xfrm>
            <a:off x="322002" y="5542356"/>
            <a:ext cx="4086712" cy="92333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l"/>
            <a:r>
              <a:rPr lang="en-US" sz="5400" b="1" i="0" dirty="0">
                <a:solidFill>
                  <a:schemeClr val="bg1">
                    <a:alpha val="17000"/>
                  </a:schemeClr>
                </a:solidFill>
                <a:latin typeface="TCCC-UnityHeadline" panose="020B0305030303020204" pitchFamily="34" charset="77"/>
              </a:rPr>
              <a:t>RESPECT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747BB52-301A-2242-9AD9-94DEDD4FD94B}"/>
              </a:ext>
            </a:extLst>
          </p:cNvPr>
          <p:cNvSpPr txBox="1"/>
          <p:nvPr userDrawn="1"/>
        </p:nvSpPr>
        <p:spPr>
          <a:xfrm>
            <a:off x="6901232" y="2166776"/>
            <a:ext cx="4244025" cy="110799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6600" b="1" i="0" spc="-300" dirty="0">
                <a:solidFill>
                  <a:schemeClr val="tx1">
                    <a:alpha val="21000"/>
                  </a:schemeClr>
                </a:solidFill>
                <a:latin typeface="TCCC-UnityHeadline" panose="020B0305030303020204" pitchFamily="34" charset="77"/>
              </a:rPr>
              <a:t>QUALITY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9D692BD-8FC7-F841-843E-3F43E9D662B8}"/>
              </a:ext>
            </a:extLst>
          </p:cNvPr>
          <p:cNvSpPr txBox="1"/>
          <p:nvPr userDrawn="1"/>
        </p:nvSpPr>
        <p:spPr>
          <a:xfrm>
            <a:off x="-164107" y="1908617"/>
            <a:ext cx="4245430" cy="6463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en-US"/>
            </a:defPPr>
            <a:lvl1pPr algn="ctr">
              <a:defRPr sz="4400" b="1" i="0">
                <a:gradFill>
                  <a:gsLst>
                    <a:gs pos="0">
                      <a:schemeClr val="bg1">
                        <a:alpha val="35000"/>
                      </a:schemeClr>
                    </a:gs>
                    <a:gs pos="99000">
                      <a:schemeClr val="bg1">
                        <a:alpha val="16000"/>
                      </a:schemeClr>
                    </a:gs>
                  </a:gsLst>
                  <a:lin ang="0" scaled="0"/>
                </a:gradFill>
                <a:latin typeface="TCCC-UnityHeadline" panose="020B0305030303020204" pitchFamily="34" charset="77"/>
              </a:defRPr>
            </a:lvl1pPr>
          </a:lstStyle>
          <a:p>
            <a:pPr lvl="0"/>
            <a:r>
              <a:rPr lang="en-US" sz="3600" dirty="0"/>
              <a:t>EXCELLENCE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08FEACF-89CD-7F46-80D5-AED907F4E698}"/>
              </a:ext>
            </a:extLst>
          </p:cNvPr>
          <p:cNvSpPr txBox="1"/>
          <p:nvPr userDrawn="1"/>
        </p:nvSpPr>
        <p:spPr>
          <a:xfrm>
            <a:off x="2188029" y="-203332"/>
            <a:ext cx="5072743" cy="76944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4400" b="1" i="0" dirty="0">
                <a:gradFill>
                  <a:gsLst>
                    <a:gs pos="0">
                      <a:schemeClr val="bg1">
                        <a:alpha val="20000"/>
                      </a:schemeClr>
                    </a:gs>
                    <a:gs pos="99000">
                      <a:schemeClr val="bg1">
                        <a:alpha val="21000"/>
                      </a:schemeClr>
                    </a:gs>
                  </a:gsLst>
                  <a:lin ang="0" scaled="0"/>
                </a:gradFill>
                <a:latin typeface="TCCC-UnityHeadline" panose="020B0305030303020204" pitchFamily="34" charset="77"/>
              </a:rPr>
              <a:t>INTEGRITY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B90AE64-83E3-7748-86F0-0CA1A17A03DE}"/>
              </a:ext>
            </a:extLst>
          </p:cNvPr>
          <p:cNvSpPr txBox="1"/>
          <p:nvPr userDrawn="1"/>
        </p:nvSpPr>
        <p:spPr>
          <a:xfrm>
            <a:off x="7159623" y="3786387"/>
            <a:ext cx="5072743" cy="101566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en-US"/>
            </a:defPPr>
            <a:lvl1pPr algn="ctr">
              <a:defRPr sz="4400" b="1" i="0">
                <a:gradFill>
                  <a:gsLst>
                    <a:gs pos="0">
                      <a:schemeClr val="bg1">
                        <a:alpha val="35000"/>
                      </a:schemeClr>
                    </a:gs>
                    <a:gs pos="99000">
                      <a:schemeClr val="bg1">
                        <a:alpha val="16000"/>
                      </a:schemeClr>
                    </a:gs>
                  </a:gsLst>
                  <a:lin ang="0" scaled="0"/>
                </a:gradFill>
                <a:latin typeface="TCCC-UnityHeadline" panose="020B0305030303020204" pitchFamily="34" charset="77"/>
              </a:defRPr>
            </a:lvl1pPr>
          </a:lstStyle>
          <a:p>
            <a:pPr lvl="0"/>
            <a:r>
              <a:rPr lang="en-US" sz="6000" dirty="0">
                <a:gradFill>
                  <a:gsLst>
                    <a:gs pos="0">
                      <a:schemeClr val="bg1">
                        <a:alpha val="35000"/>
                      </a:schemeClr>
                    </a:gs>
                    <a:gs pos="99000">
                      <a:schemeClr val="bg1">
                        <a:alpha val="16000"/>
                      </a:schemeClr>
                    </a:gs>
                  </a:gsLst>
                  <a:lin ang="10800000" scaled="0"/>
                </a:gradFill>
              </a:rPr>
              <a:t>RESPECT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72E4A45-FE6D-6847-AD99-AAD92CA06511}"/>
              </a:ext>
            </a:extLst>
          </p:cNvPr>
          <p:cNvSpPr txBox="1"/>
          <p:nvPr userDrawn="1"/>
        </p:nvSpPr>
        <p:spPr>
          <a:xfrm>
            <a:off x="698873" y="4418291"/>
            <a:ext cx="5761877" cy="110799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6600" b="1" i="0" dirty="0">
                <a:solidFill>
                  <a:schemeClr val="tx1">
                    <a:alpha val="36000"/>
                  </a:schemeClr>
                </a:solidFill>
                <a:latin typeface="TCCC-UnityHeadline" panose="020B0305030303020204" pitchFamily="34" charset="77"/>
              </a:rPr>
              <a:t>INTEGRITY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78CC61B-E66F-2442-BEB7-B682BA55765F}"/>
              </a:ext>
            </a:extLst>
          </p:cNvPr>
          <p:cNvSpPr txBox="1"/>
          <p:nvPr userDrawn="1"/>
        </p:nvSpPr>
        <p:spPr>
          <a:xfrm>
            <a:off x="6834447" y="5914084"/>
            <a:ext cx="4465064" cy="101566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en-US"/>
            </a:defPPr>
            <a:lvl1pPr lvl="0" algn="ctr">
              <a:defRPr sz="6000" b="1" i="0">
                <a:gradFill>
                  <a:gsLst>
                    <a:gs pos="0">
                      <a:schemeClr val="bg1">
                        <a:alpha val="35000"/>
                      </a:schemeClr>
                    </a:gs>
                    <a:gs pos="99000">
                      <a:schemeClr val="bg1">
                        <a:alpha val="16000"/>
                      </a:schemeClr>
                    </a:gs>
                  </a:gsLst>
                  <a:lin ang="10800000" scaled="0"/>
                </a:gradFill>
                <a:latin typeface="TCCC-UnityHeadline" panose="020B0305030303020204" pitchFamily="34" charset="77"/>
              </a:defRPr>
            </a:lvl1pPr>
          </a:lstStyle>
          <a:p>
            <a:pPr lvl="0"/>
            <a:r>
              <a:rPr lang="en-US" dirty="0"/>
              <a:t>QUALITY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E56EC70-D4A0-504A-8283-5C250FA960EA}"/>
              </a:ext>
            </a:extLst>
          </p:cNvPr>
          <p:cNvSpPr txBox="1"/>
          <p:nvPr userDrawn="1"/>
        </p:nvSpPr>
        <p:spPr>
          <a:xfrm>
            <a:off x="9524988" y="-69993"/>
            <a:ext cx="2618888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2800" b="1" i="0" dirty="0">
                <a:solidFill>
                  <a:schemeClr val="bg1">
                    <a:alpha val="28000"/>
                  </a:schemeClr>
                </a:solidFill>
                <a:latin typeface="TCCC-UnityHeadline" panose="020B0305030303020204" pitchFamily="34" charset="77"/>
              </a:rPr>
              <a:t>RESPECT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BFF5970-D2D3-D04C-BF64-8AA757B779ED}"/>
              </a:ext>
            </a:extLst>
          </p:cNvPr>
          <p:cNvSpPr txBox="1"/>
          <p:nvPr userDrawn="1"/>
        </p:nvSpPr>
        <p:spPr>
          <a:xfrm>
            <a:off x="1284502" y="3164944"/>
            <a:ext cx="2618888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3200" b="1" i="0" dirty="0">
                <a:solidFill>
                  <a:schemeClr val="bg1">
                    <a:alpha val="32000"/>
                  </a:schemeClr>
                </a:solidFill>
                <a:latin typeface="TCCC-UnityHeadline" panose="020B0305030303020204" pitchFamily="34" charset="77"/>
              </a:rPr>
              <a:t>QUALITY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E75C8AB-060F-7B44-A197-A90FF5D19882}"/>
              </a:ext>
            </a:extLst>
          </p:cNvPr>
          <p:cNvSpPr txBox="1"/>
          <p:nvPr userDrawn="1"/>
        </p:nvSpPr>
        <p:spPr>
          <a:xfrm>
            <a:off x="9524988" y="1675807"/>
            <a:ext cx="2618888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2800" b="1" i="0" dirty="0">
                <a:solidFill>
                  <a:schemeClr val="bg1">
                    <a:alpha val="22000"/>
                  </a:schemeClr>
                </a:solidFill>
                <a:latin typeface="TCCC-UnityHeadline" panose="020B0305030303020204" pitchFamily="34" charset="77"/>
              </a:rPr>
              <a:t>INTEGRITY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3526E13-BB8A-B94D-B748-7D0CAD12799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64" t="15064" r="15064" b="15064"/>
          <a:stretch/>
        </p:blipFill>
        <p:spPr>
          <a:xfrm>
            <a:off x="10938633" y="5646030"/>
            <a:ext cx="1114828" cy="1114828"/>
          </a:xfrm>
          <a:prstGeom prst="ellipse">
            <a:avLst/>
          </a:prstGeom>
          <a:effectLst>
            <a:glow rad="25400">
              <a:schemeClr val="tx1">
                <a:alpha val="67000"/>
              </a:schemeClr>
            </a:glow>
            <a:outerShdw blurRad="88900" dist="38100" dir="2700000" sx="102000" sy="102000" algn="ctr" rotWithShape="0">
              <a:prstClr val="black">
                <a:alpha val="60000"/>
              </a:prstClr>
            </a:outerShdw>
          </a:effectLst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6AB328A1-E99A-CD4D-95D9-957580C9B270}"/>
              </a:ext>
            </a:extLst>
          </p:cNvPr>
          <p:cNvSpPr txBox="1"/>
          <p:nvPr userDrawn="1"/>
        </p:nvSpPr>
        <p:spPr>
          <a:xfrm>
            <a:off x="9066979" y="3294470"/>
            <a:ext cx="4245430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en-US"/>
            </a:defPPr>
            <a:lvl1pPr algn="ctr">
              <a:defRPr sz="4400" b="1" i="0">
                <a:gradFill>
                  <a:gsLst>
                    <a:gs pos="0">
                      <a:schemeClr val="bg1">
                        <a:alpha val="35000"/>
                      </a:schemeClr>
                    </a:gs>
                    <a:gs pos="99000">
                      <a:schemeClr val="bg1">
                        <a:alpha val="16000"/>
                      </a:schemeClr>
                    </a:gs>
                  </a:gsLst>
                  <a:lin ang="0" scaled="0"/>
                </a:gradFill>
                <a:latin typeface="TCCC-UnityHeadline" panose="020B0305030303020204" pitchFamily="34" charset="77"/>
              </a:defRPr>
            </a:lvl1pPr>
          </a:lstStyle>
          <a:p>
            <a:pPr lvl="0"/>
            <a:r>
              <a:rPr lang="en-US" sz="2000" dirty="0"/>
              <a:t>EXCELLENCE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10E2D92-79DB-7248-A49D-CAFAA3841038}"/>
              </a:ext>
            </a:extLst>
          </p:cNvPr>
          <p:cNvSpPr txBox="1"/>
          <p:nvPr userDrawn="1"/>
        </p:nvSpPr>
        <p:spPr>
          <a:xfrm>
            <a:off x="-24942" y="143876"/>
            <a:ext cx="2618888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2400" b="1" i="0" spc="600" dirty="0">
                <a:solidFill>
                  <a:schemeClr val="tx1">
                    <a:alpha val="73000"/>
                  </a:schemeClr>
                </a:solidFill>
                <a:latin typeface="TCCC-UnityHeadline" panose="020B0305030303020204" pitchFamily="34" charset="77"/>
              </a:rPr>
              <a:t>RESPECT</a:t>
            </a:r>
          </a:p>
        </p:txBody>
      </p:sp>
    </p:spTree>
    <p:extLst>
      <p:ext uri="{BB962C8B-B14F-4D97-AF65-F5344CB8AC3E}">
        <p14:creationId xmlns:p14="http://schemas.microsoft.com/office/powerpoint/2010/main" val="379373709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4606" y="3"/>
            <a:ext cx="10283111" cy="90543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604607" y="1203843"/>
            <a:ext cx="10365336" cy="4990635"/>
          </a:xfrm>
          <a:prstGeom prst="rect">
            <a:avLst/>
          </a:prstGeom>
        </p:spPr>
        <p:txBody>
          <a:bodyPr/>
          <a:lstStyle>
            <a:lvl1pPr>
              <a:buClr>
                <a:schemeClr val="accent1">
                  <a:lumMod val="75000"/>
                </a:schemeClr>
              </a:buClr>
              <a:defRPr/>
            </a:lvl1pPr>
            <a:lvl3pPr>
              <a:buClr>
                <a:schemeClr val="accent1">
                  <a:lumMod val="75000"/>
                </a:schemeClr>
              </a:buClr>
              <a:defRPr/>
            </a:lvl3pPr>
            <a:lvl5pPr>
              <a:buClr>
                <a:schemeClr val="accent1">
                  <a:lumMod val="75000"/>
                </a:schemeClr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4164515" y="6495333"/>
            <a:ext cx="3859795" cy="364908"/>
          </a:xfrm>
          <a:prstGeom prst="rect">
            <a:avLst/>
          </a:prstGeom>
        </p:spPr>
        <p:txBody>
          <a:bodyPr/>
          <a:lstStyle/>
          <a:p>
            <a:fld id="{C1728992-0FD5-469C-9B9E-B52ACF118C0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932502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072104" y="1356360"/>
            <a:ext cx="6139776" cy="914400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 algn="r">
              <a:lnSpc>
                <a:spcPct val="90000"/>
              </a:lnSpc>
              <a:defRPr sz="3299" b="1" baseline="0">
                <a:solidFill>
                  <a:srgbClr val="C61C20"/>
                </a:solidFill>
                <a:latin typeface="Gotham Book" pitchFamily="50" charset="0"/>
                <a:cs typeface="Gotham Book" pitchFamily="50" charset="0"/>
              </a:defRPr>
            </a:lvl1pPr>
          </a:lstStyle>
          <a:p>
            <a:r>
              <a:rPr lang="en-US" dirty="0"/>
              <a:t>Presentation Title</a:t>
            </a:r>
            <a:br>
              <a:rPr lang="en-US" dirty="0"/>
            </a:br>
            <a:r>
              <a:rPr lang="en-US" dirty="0"/>
              <a:t>Arial Bold Headline 40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157172" y="2270765"/>
            <a:ext cx="6139776" cy="63500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699" b="1" baseline="0">
                <a:solidFill>
                  <a:schemeClr val="tx1">
                    <a:lumMod val="75000"/>
                  </a:schemeClr>
                </a:solidFill>
                <a:latin typeface="Gotham Book" pitchFamily="50" charset="0"/>
                <a:cs typeface="Gotham Book" pitchFamily="50" charset="0"/>
              </a:defRPr>
            </a:lvl1pPr>
            <a:lvl2pPr marL="1928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3856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5784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7712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9641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1569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3497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5425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Presenter’s Name</a:t>
            </a: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FFFDDB"/>
              </a:clrFrom>
              <a:clrTo>
                <a:srgbClr val="FFFDDB">
                  <a:alpha val="0"/>
                </a:srgbClr>
              </a:clrTo>
            </a:clrChange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714"/>
          <a:stretch/>
        </p:blipFill>
        <p:spPr>
          <a:xfrm>
            <a:off x="-289485" y="3165708"/>
            <a:ext cx="2361585" cy="369229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FFFDDB"/>
              </a:clrFrom>
              <a:clrTo>
                <a:srgbClr val="FFFDDB">
                  <a:alpha val="0"/>
                </a:srgbClr>
              </a:clrTo>
            </a:clrChange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714"/>
          <a:stretch/>
        </p:blipFill>
        <p:spPr>
          <a:xfrm>
            <a:off x="10234805" y="3165708"/>
            <a:ext cx="2361585" cy="3692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88420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09441" y="4724400"/>
            <a:ext cx="10969943" cy="914400"/>
          </a:xfrm>
        </p:spPr>
        <p:txBody>
          <a:bodyPr lIns="0" tIns="0" rIns="0" bIns="0" anchor="b" anchorCtr="0">
            <a:noAutofit/>
          </a:bodyPr>
          <a:lstStyle>
            <a:lvl1pPr algn="ctr">
              <a:lnSpc>
                <a:spcPct val="90000"/>
              </a:lnSpc>
              <a:defRPr sz="4000" b="1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/>
              <a:t>Presentation Title</a:t>
            </a:r>
            <a:br>
              <a:rPr lang="en-US" dirty="0"/>
            </a:br>
            <a:r>
              <a:rPr lang="en-US" dirty="0"/>
              <a:t>Arial Bold Headline 40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09441" y="5791201"/>
            <a:ext cx="10969943" cy="635001"/>
          </a:xfrm>
        </p:spPr>
        <p:txBody>
          <a:bodyPr lIns="0" tIns="0" rIns="0" bIns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0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Presenter’s Name and Date</a:t>
            </a:r>
          </a:p>
          <a:p>
            <a:r>
              <a:rPr lang="en-US" dirty="0"/>
              <a:t>In Arial Bold 18pt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1368" y="990600"/>
            <a:ext cx="4003690" cy="3003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101439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441" y="5620360"/>
            <a:ext cx="1117309" cy="838200"/>
          </a:xfrm>
          <a:prstGeom prst="rect">
            <a:avLst/>
          </a:prstGeom>
        </p:spPr>
      </p:pic>
      <p:sp>
        <p:nvSpPr>
          <p:cNvPr id="5" name="Text Placeholder 2"/>
          <p:cNvSpPr>
            <a:spLocks noGrp="1"/>
          </p:cNvSpPr>
          <p:nvPr>
            <p:ph type="body" sz="quarter" idx="11" hasCustomPrompt="1"/>
          </p:nvPr>
        </p:nvSpPr>
        <p:spPr>
          <a:xfrm>
            <a:off x="609441" y="1600201"/>
            <a:ext cx="10969943" cy="2298357"/>
          </a:xfrm>
        </p:spPr>
        <p:txBody>
          <a:bodyPr>
            <a:normAutofit/>
          </a:bodyPr>
          <a:lstStyle>
            <a:lvl1pPr marL="0" indent="0">
              <a:buNone/>
              <a:defRPr sz="2800"/>
            </a:lvl1pPr>
          </a:lstStyle>
          <a:p>
            <a:r>
              <a:rPr lang="en-US" dirty="0"/>
              <a:t>Subhead in Arial Regular 28pt</a:t>
            </a:r>
          </a:p>
        </p:txBody>
      </p:sp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609441" y="419100"/>
            <a:ext cx="10969943" cy="1181100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370022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ow + Protect + Susta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>
          <a:xfrm>
            <a:off x="609441" y="419100"/>
            <a:ext cx="10969943" cy="914400"/>
          </a:xfrm>
        </p:spPr>
        <p:txBody>
          <a:bodyPr lIns="0" tIns="0" rIns="0" bIns="0" anchor="t" anchorCtr="0">
            <a:noAutofit/>
          </a:bodyPr>
          <a:lstStyle>
            <a:lvl1pPr algn="l">
              <a:lnSpc>
                <a:spcPct val="90000"/>
              </a:lnSpc>
              <a:defRPr sz="3400" b="1">
                <a:solidFill>
                  <a:srgbClr val="F40009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/>
              <a:t>Headlines In Arial Bold Headline 34pt</a:t>
            </a:r>
          </a:p>
        </p:txBody>
      </p:sp>
    </p:spTree>
    <p:extLst>
      <p:ext uri="{BB962C8B-B14F-4D97-AF65-F5344CB8AC3E}">
        <p14:creationId xmlns:p14="http://schemas.microsoft.com/office/powerpoint/2010/main" val="71130068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Line Head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609441" y="2438400"/>
            <a:ext cx="10969943" cy="2743200"/>
          </a:xfrm>
        </p:spPr>
        <p:txBody>
          <a:bodyPr/>
          <a:lstStyle>
            <a:lvl1pPr marL="0" indent="0">
              <a:buNone/>
              <a:defRPr b="0"/>
            </a:lvl1pPr>
            <a:lvl2pPr marL="457200" indent="0">
              <a:buFont typeface="Arial" pitchFamily="34" charset="0"/>
              <a:buNone/>
              <a:defRPr/>
            </a:lvl2pPr>
            <a:lvl3pPr marL="1376363" indent="-461963">
              <a:buFont typeface="Arial" pitchFamily="34" charset="0"/>
              <a:buChar char="&gt;"/>
              <a:defRPr/>
            </a:lvl3pPr>
            <a:lvl4pPr marL="1828800" indent="-457200">
              <a:buFont typeface="Arial" pitchFamily="34" charset="0"/>
              <a:buChar char="&gt;"/>
              <a:defRPr/>
            </a:lvl4pPr>
            <a:lvl5pPr marL="2290763" indent="-461963">
              <a:buFont typeface="Arial" pitchFamily="34" charset="0"/>
              <a:buChar char="&gt;"/>
              <a:defRPr/>
            </a:lvl5pPr>
          </a:lstStyle>
          <a:p>
            <a:pPr lvl="0"/>
            <a:r>
              <a:rPr lang="en-US" dirty="0"/>
              <a:t>Body Copy In Arial Bold 28pt</a:t>
            </a:r>
          </a:p>
          <a:p>
            <a:pPr lvl="0"/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>
          <a:xfrm>
            <a:off x="609441" y="419100"/>
            <a:ext cx="10969943" cy="1409700"/>
          </a:xfrm>
        </p:spPr>
        <p:txBody>
          <a:bodyPr lIns="0" tIns="0" rIns="0" bIns="0" anchor="t" anchorCtr="0">
            <a:noAutofit/>
          </a:bodyPr>
          <a:lstStyle>
            <a:lvl1pPr algn="l">
              <a:lnSpc>
                <a:spcPct val="90000"/>
              </a:lnSpc>
              <a:defRPr sz="3400" b="1" baseline="0">
                <a:solidFill>
                  <a:srgbClr val="F40009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/>
              <a:t>Headlines In Arial Bold Headline 34pt</a:t>
            </a:r>
            <a:br>
              <a:rPr lang="en-US" dirty="0"/>
            </a:br>
            <a:r>
              <a:rPr lang="en-US" dirty="0"/>
              <a:t>— Headlines Can Go 2 Lines</a:t>
            </a:r>
            <a:br>
              <a:rPr lang="en-US" dirty="0"/>
            </a:br>
            <a:r>
              <a:rPr lang="en-US" dirty="0"/>
              <a:t>or Even 3</a:t>
            </a:r>
          </a:p>
        </p:txBody>
      </p:sp>
    </p:spTree>
    <p:extLst>
      <p:ext uri="{BB962C8B-B14F-4D97-AF65-F5344CB8AC3E}">
        <p14:creationId xmlns:p14="http://schemas.microsoft.com/office/powerpoint/2010/main" val="368199434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609441" y="1524000"/>
            <a:ext cx="10969943" cy="3657600"/>
          </a:xfrm>
        </p:spPr>
        <p:txBody>
          <a:bodyPr lIns="0" tIns="0" rIns="0" bIns="0">
            <a:normAutofit/>
          </a:bodyPr>
          <a:lstStyle>
            <a:lvl1pPr marL="0" indent="0">
              <a:buFont typeface="Arial" pitchFamily="34" charset="0"/>
              <a:buNone/>
              <a:defRPr sz="2800" b="0" baseline="0">
                <a:latin typeface="Arial" pitchFamily="34" charset="0"/>
                <a:cs typeface="Arial" pitchFamily="34" charset="0"/>
              </a:defRPr>
            </a:lvl1pPr>
            <a:lvl2pPr marL="800100" indent="-342900">
              <a:buFont typeface="Arial" pitchFamily="34" charset="0"/>
              <a:buChar char="•"/>
              <a:defRPr sz="2800" b="0">
                <a:latin typeface="Arial" pitchFamily="34" charset="0"/>
                <a:cs typeface="Arial" pitchFamily="34" charset="0"/>
              </a:defRPr>
            </a:lvl2pPr>
            <a:lvl3pPr marL="914400" indent="0">
              <a:buFontTx/>
              <a:buNone/>
              <a:defRPr b="1">
                <a:latin typeface="Arial" pitchFamily="34" charset="0"/>
                <a:cs typeface="Arial" pitchFamily="34" charset="0"/>
              </a:defRPr>
            </a:lvl3pPr>
            <a:lvl4pPr marL="1371600" indent="0">
              <a:buFontTx/>
              <a:buNone/>
              <a:defRPr b="1">
                <a:latin typeface="Arial" pitchFamily="34" charset="0"/>
                <a:cs typeface="Arial" pitchFamily="34" charset="0"/>
              </a:defRPr>
            </a:lvl4pPr>
            <a:lvl5pPr marL="1828800" indent="0">
              <a:buFontTx/>
              <a:buNone/>
              <a:defRPr b="1"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 dirty="0"/>
              <a:t>Body Copy In Arial Bold 28pt</a:t>
            </a:r>
          </a:p>
          <a:p>
            <a:pPr lvl="0"/>
            <a:r>
              <a:rPr lang="en-US" dirty="0"/>
              <a:t>Bullets Look Like This:</a:t>
            </a:r>
          </a:p>
          <a:p>
            <a:pPr lvl="1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endParaRPr lang="en-US" dirty="0"/>
          </a:p>
          <a:p>
            <a:pPr lvl="1"/>
            <a:r>
              <a:rPr lang="en-US" dirty="0"/>
              <a:t>Et </a:t>
            </a:r>
            <a:r>
              <a:rPr lang="en-US" dirty="0" err="1"/>
              <a:t>lacit</a:t>
            </a:r>
            <a:r>
              <a:rPr lang="en-US" dirty="0"/>
              <a:t> </a:t>
            </a:r>
            <a:r>
              <a:rPr lang="en-US" dirty="0" err="1"/>
              <a:t>aliciam</a:t>
            </a:r>
            <a:endParaRPr lang="en-US" dirty="0"/>
          </a:p>
          <a:p>
            <a:pPr lvl="1"/>
            <a:r>
              <a:rPr lang="en-US" dirty="0" err="1"/>
              <a:t>Aut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aut</a:t>
            </a:r>
            <a:endParaRPr lang="en-US" dirty="0"/>
          </a:p>
          <a:p>
            <a:pPr lvl="1"/>
            <a:r>
              <a:rPr lang="en-US" dirty="0" err="1"/>
              <a:t>Optionse</a:t>
            </a:r>
            <a:endParaRPr lang="en-US" dirty="0"/>
          </a:p>
          <a:p>
            <a:pPr lvl="1"/>
            <a:r>
              <a:rPr lang="en-US" dirty="0" err="1"/>
              <a:t>Siminus</a:t>
            </a:r>
            <a:endParaRPr lang="en-US" dirty="0"/>
          </a:p>
        </p:txBody>
      </p:sp>
      <p:sp>
        <p:nvSpPr>
          <p:cNvPr id="4" name="Title 1"/>
          <p:cNvSpPr>
            <a:spLocks noGrp="1"/>
          </p:cNvSpPr>
          <p:nvPr>
            <p:ph type="ctrTitle" hasCustomPrompt="1"/>
          </p:nvPr>
        </p:nvSpPr>
        <p:spPr>
          <a:xfrm>
            <a:off x="609441" y="419100"/>
            <a:ext cx="10969943" cy="914400"/>
          </a:xfrm>
        </p:spPr>
        <p:txBody>
          <a:bodyPr lIns="0" tIns="0" rIns="0" bIns="0" anchor="t" anchorCtr="0">
            <a:noAutofit/>
          </a:bodyPr>
          <a:lstStyle>
            <a:lvl1pPr algn="l">
              <a:lnSpc>
                <a:spcPct val="90000"/>
              </a:lnSpc>
              <a:defRPr sz="3400" b="1">
                <a:solidFill>
                  <a:srgbClr val="F40009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/>
              <a:t>Headlines In Arial Bold Headline 34pt</a:t>
            </a:r>
          </a:p>
        </p:txBody>
      </p:sp>
    </p:spTree>
    <p:extLst>
      <p:ext uri="{BB962C8B-B14F-4D97-AF65-F5344CB8AC3E}">
        <p14:creationId xmlns:p14="http://schemas.microsoft.com/office/powerpoint/2010/main" val="23310912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ts of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609441" y="1524000"/>
            <a:ext cx="10969943" cy="3657600"/>
          </a:xfrm>
        </p:spPr>
        <p:txBody>
          <a:bodyPr lIns="0" tIns="0" rIns="0" bIns="0">
            <a:normAutofit/>
          </a:bodyPr>
          <a:lstStyle>
            <a:lvl1pPr marL="0" indent="0">
              <a:buFontTx/>
              <a:buNone/>
              <a:defRPr sz="2100" b="0" baseline="0">
                <a:latin typeface="Arial" pitchFamily="34" charset="0"/>
                <a:cs typeface="Arial" pitchFamily="34" charset="0"/>
              </a:defRPr>
            </a:lvl1pPr>
            <a:lvl2pPr marL="457200" indent="0">
              <a:buFont typeface="Arial" pitchFamily="34" charset="0"/>
              <a:buNone/>
              <a:defRPr sz="2800" b="1">
                <a:latin typeface="Arial" pitchFamily="34" charset="0"/>
                <a:cs typeface="Arial" pitchFamily="34" charset="0"/>
              </a:defRPr>
            </a:lvl2pPr>
            <a:lvl3pPr marL="914400" indent="0">
              <a:buFontTx/>
              <a:buNone/>
              <a:defRPr b="1">
                <a:latin typeface="Arial" pitchFamily="34" charset="0"/>
                <a:cs typeface="Arial" pitchFamily="34" charset="0"/>
              </a:defRPr>
            </a:lvl3pPr>
            <a:lvl4pPr marL="1371600" indent="0">
              <a:buFontTx/>
              <a:buNone/>
              <a:defRPr b="1">
                <a:latin typeface="Arial" pitchFamily="34" charset="0"/>
                <a:cs typeface="Arial" pitchFamily="34" charset="0"/>
              </a:defRPr>
            </a:lvl4pPr>
            <a:lvl5pPr marL="1828800" indent="0">
              <a:buFontTx/>
              <a:buNone/>
              <a:defRPr b="1"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 dirty="0"/>
              <a:t>Slides that contain a lot of copy look like this.</a:t>
            </a:r>
          </a:p>
          <a:p>
            <a:pPr lvl="0"/>
            <a:r>
              <a:rPr lang="en-US" dirty="0"/>
              <a:t>Body copy in Arial Bold 21pt. </a:t>
            </a:r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or rest, </a:t>
            </a:r>
            <a:r>
              <a:rPr lang="en-US" dirty="0" err="1"/>
              <a:t>aut</a:t>
            </a:r>
            <a:r>
              <a:rPr lang="en-US" dirty="0"/>
              <a:t> </a:t>
            </a:r>
            <a:r>
              <a:rPr lang="en-US" dirty="0" err="1"/>
              <a:t>odiciunt</a:t>
            </a:r>
            <a:r>
              <a:rPr lang="en-US" dirty="0"/>
              <a:t> </a:t>
            </a:r>
            <a:r>
              <a:rPr lang="en-US" dirty="0" err="1"/>
              <a:t>que</a:t>
            </a:r>
            <a:r>
              <a:rPr lang="en-US" dirty="0"/>
              <a:t> </a:t>
            </a:r>
            <a:r>
              <a:rPr lang="en-US" dirty="0" err="1"/>
              <a:t>nonemol</a:t>
            </a:r>
            <a:r>
              <a:rPr lang="en-US" dirty="0"/>
              <a:t> </a:t>
            </a:r>
            <a:r>
              <a:rPr lang="en-US" dirty="0" err="1"/>
              <a:t>uptatus</a:t>
            </a:r>
            <a:r>
              <a:rPr lang="en-US" dirty="0"/>
              <a:t> alit </a:t>
            </a:r>
            <a:r>
              <a:rPr lang="en-US" dirty="0" err="1"/>
              <a:t>aboremo</a:t>
            </a:r>
            <a:r>
              <a:rPr lang="en-US" dirty="0"/>
              <a:t> qui </a:t>
            </a:r>
            <a:r>
              <a:rPr lang="en-US" dirty="0" err="1"/>
              <a:t>denime</a:t>
            </a:r>
            <a:r>
              <a:rPr lang="en-US" dirty="0"/>
              <a:t> </a:t>
            </a:r>
            <a:r>
              <a:rPr lang="en-US" dirty="0" err="1"/>
              <a:t>dolorrum</a:t>
            </a:r>
            <a:r>
              <a:rPr lang="en-US" dirty="0"/>
              <a:t> et </a:t>
            </a:r>
            <a:r>
              <a:rPr lang="en-US" dirty="0" err="1"/>
              <a:t>optam</a:t>
            </a:r>
            <a:r>
              <a:rPr lang="en-US" dirty="0"/>
              <a:t> </a:t>
            </a:r>
            <a:r>
              <a:rPr lang="en-US" dirty="0" err="1"/>
              <a:t>iur</a:t>
            </a:r>
            <a:r>
              <a:rPr lang="en-US" dirty="0"/>
              <a:t> </a:t>
            </a:r>
            <a:r>
              <a:rPr lang="en-US" dirty="0" err="1"/>
              <a:t>modipie</a:t>
            </a:r>
            <a:r>
              <a:rPr lang="en-US" dirty="0"/>
              <a:t> </a:t>
            </a:r>
            <a:r>
              <a:rPr lang="en-US" dirty="0" err="1"/>
              <a:t>indistibearum</a:t>
            </a:r>
            <a:r>
              <a:rPr lang="en-US" dirty="0"/>
              <a:t> </a:t>
            </a:r>
            <a:r>
              <a:rPr lang="en-US" dirty="0" err="1"/>
              <a:t>rerspe</a:t>
            </a:r>
            <a:r>
              <a:rPr lang="en-US" dirty="0"/>
              <a:t> </a:t>
            </a:r>
            <a:r>
              <a:rPr lang="en-US" dirty="0" err="1"/>
              <a:t>cus</a:t>
            </a:r>
            <a:r>
              <a:rPr lang="en-US" dirty="0"/>
              <a:t> et </a:t>
            </a:r>
            <a:r>
              <a:rPr lang="en-US" dirty="0" err="1"/>
              <a:t>pariore</a:t>
            </a:r>
            <a:r>
              <a:rPr lang="en-US" dirty="0"/>
              <a:t>. </a:t>
            </a:r>
          </a:p>
        </p:txBody>
      </p:sp>
      <p:sp>
        <p:nvSpPr>
          <p:cNvPr id="4" name="Title 1"/>
          <p:cNvSpPr>
            <a:spLocks noGrp="1"/>
          </p:cNvSpPr>
          <p:nvPr>
            <p:ph type="ctrTitle" hasCustomPrompt="1"/>
          </p:nvPr>
        </p:nvSpPr>
        <p:spPr>
          <a:xfrm>
            <a:off x="609441" y="419100"/>
            <a:ext cx="10969943" cy="914400"/>
          </a:xfrm>
        </p:spPr>
        <p:txBody>
          <a:bodyPr lIns="0" tIns="0" rIns="0" bIns="0" anchor="t" anchorCtr="0">
            <a:noAutofit/>
          </a:bodyPr>
          <a:lstStyle>
            <a:lvl1pPr algn="l">
              <a:lnSpc>
                <a:spcPct val="90000"/>
              </a:lnSpc>
              <a:defRPr sz="3400" b="1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/>
              <a:t>Headlines In Arial Bold Headline 34pt</a:t>
            </a:r>
          </a:p>
        </p:txBody>
      </p:sp>
    </p:spTree>
    <p:extLst>
      <p:ext uri="{BB962C8B-B14F-4D97-AF65-F5344CB8AC3E}">
        <p14:creationId xmlns:p14="http://schemas.microsoft.com/office/powerpoint/2010/main" val="428934233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ld 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609441" y="457200"/>
            <a:ext cx="10969943" cy="4572000"/>
          </a:xfrm>
          <a:prstGeom prst="roundRect">
            <a:avLst>
              <a:gd name="adj" fmla="val 0"/>
            </a:avLst>
          </a:prstGeom>
          <a:solidFill>
            <a:srgbClr val="F400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rgbClr val="C61C20"/>
              </a:solidFill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609441" y="457200"/>
            <a:ext cx="10969943" cy="4572000"/>
          </a:xfrm>
        </p:spPr>
        <p:txBody>
          <a:bodyPr lIns="347472" tIns="228600" rIns="347472" bIns="228600">
            <a:normAutofit/>
          </a:bodyPr>
          <a:lstStyle>
            <a:lvl1pPr marL="0" indent="0">
              <a:buFontTx/>
              <a:buNone/>
              <a:defRPr sz="3400" b="1">
                <a:solidFill>
                  <a:schemeClr val="bg1"/>
                </a:solidFill>
              </a:defRPr>
            </a:lvl1pPr>
            <a:lvl2pPr marL="457200" indent="0">
              <a:buFontTx/>
              <a:buNone/>
              <a:defRPr sz="3400">
                <a:solidFill>
                  <a:schemeClr val="bg1"/>
                </a:solidFill>
              </a:defRPr>
            </a:lvl2pPr>
            <a:lvl3pPr marL="922338" indent="0">
              <a:buFontTx/>
              <a:buNone/>
              <a:defRPr sz="3400">
                <a:solidFill>
                  <a:schemeClr val="bg1"/>
                </a:solidFill>
              </a:defRPr>
            </a:lvl3pPr>
            <a:lvl4pPr marL="1371600" indent="0">
              <a:buFontTx/>
              <a:buNone/>
              <a:defRPr sz="3400">
                <a:solidFill>
                  <a:schemeClr val="bg1"/>
                </a:solidFill>
              </a:defRPr>
            </a:lvl4pPr>
            <a:lvl5pPr marL="1828800" indent="0">
              <a:buFontTx/>
              <a:buNone/>
              <a:defRPr sz="3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Bold quote page sample</a:t>
            </a:r>
          </a:p>
        </p:txBody>
      </p:sp>
    </p:spTree>
    <p:extLst>
      <p:ext uri="{BB962C8B-B14F-4D97-AF65-F5344CB8AC3E}">
        <p14:creationId xmlns:p14="http://schemas.microsoft.com/office/powerpoint/2010/main" val="197289731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dia with Text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 userDrawn="1"/>
        </p:nvSpPr>
        <p:spPr>
          <a:xfrm>
            <a:off x="6703854" y="1600200"/>
            <a:ext cx="4875530" cy="3886200"/>
          </a:xfrm>
          <a:prstGeom prst="roundRect">
            <a:avLst>
              <a:gd name="adj" fmla="val 0"/>
            </a:avLst>
          </a:prstGeom>
          <a:solidFill>
            <a:srgbClr val="F400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28600" tIns="228600" rIns="228600" bIns="228600" rtlCol="0" anchor="t" anchorCtr="0"/>
          <a:lstStyle/>
          <a:p>
            <a:pPr algn="l"/>
            <a:endParaRPr lang="en-US" sz="17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itle 1"/>
          <p:cNvSpPr>
            <a:spLocks noGrp="1"/>
          </p:cNvSpPr>
          <p:nvPr>
            <p:ph type="ctrTitle" hasCustomPrompt="1"/>
          </p:nvPr>
        </p:nvSpPr>
        <p:spPr>
          <a:xfrm>
            <a:off x="609441" y="419100"/>
            <a:ext cx="10969943" cy="914400"/>
          </a:xfrm>
        </p:spPr>
        <p:txBody>
          <a:bodyPr lIns="0" tIns="0" rIns="0" bIns="0" anchor="t" anchorCtr="0">
            <a:noAutofit/>
          </a:bodyPr>
          <a:lstStyle>
            <a:lvl1pPr algn="l">
              <a:lnSpc>
                <a:spcPct val="90000"/>
              </a:lnSpc>
              <a:defRPr sz="3400" b="1">
                <a:solidFill>
                  <a:srgbClr val="F40009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/>
              <a:t>Headlines In Arial Bold Headline 34pt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sz="half" idx="1"/>
          </p:nvPr>
        </p:nvSpPr>
        <p:spPr>
          <a:xfrm>
            <a:off x="609441" y="1600201"/>
            <a:ext cx="5484971" cy="3886200"/>
          </a:xfrm>
        </p:spPr>
        <p:txBody>
          <a:bodyPr vert="horz" lIns="228600" tIns="228600" rIns="228600" bIns="228600" rtlCol="0">
            <a:normAutofit/>
          </a:bodyPr>
          <a:lstStyle>
            <a:lvl1pPr>
              <a:defRPr lang="en-US" sz="1700" dirty="0" smtClean="0">
                <a:solidFill>
                  <a:schemeClr val="tx1"/>
                </a:solidFill>
              </a:defRPr>
            </a:lvl1pPr>
            <a:lvl2pPr marL="514350" indent="-285750">
              <a:buFont typeface="Arial" pitchFamily="34" charset="0"/>
              <a:buChar char="•"/>
              <a:defRPr lang="en-US" sz="1700" dirty="0" smtClean="0">
                <a:solidFill>
                  <a:schemeClr val="tx1"/>
                </a:solidFill>
              </a:defRPr>
            </a:lvl2pPr>
          </a:lstStyle>
          <a:p>
            <a:pPr marL="0" lvl="0" indent="0">
              <a:buNone/>
            </a:pP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 hasCustomPrompt="1"/>
          </p:nvPr>
        </p:nvSpPr>
        <p:spPr>
          <a:xfrm>
            <a:off x="6703854" y="1600200"/>
            <a:ext cx="4875530" cy="3886200"/>
          </a:xfrm>
        </p:spPr>
        <p:txBody>
          <a:bodyPr lIns="228600" tIns="228600" rIns="228600" bIns="228600">
            <a:normAutofit/>
          </a:bodyPr>
          <a:lstStyle>
            <a:lvl1pPr marL="0" indent="0">
              <a:buNone/>
              <a:defRPr sz="1700">
                <a:solidFill>
                  <a:schemeClr val="bg1"/>
                </a:solidFill>
              </a:defRPr>
            </a:lvl1pPr>
            <a:lvl2pPr marL="457200" indent="-228600">
              <a:buFont typeface="Arial" pitchFamily="34" charset="0"/>
              <a:buChar char="•"/>
              <a:defRPr sz="1700">
                <a:solidFill>
                  <a:schemeClr val="bg1"/>
                </a:solidFill>
              </a:defRPr>
            </a:lvl2pPr>
            <a:lvl3pPr marL="1143000" indent="-228600">
              <a:buFont typeface="Arial" pitchFamily="34" charset="0"/>
              <a:buChar char="&gt;"/>
              <a:defRPr sz="1700">
                <a:solidFill>
                  <a:schemeClr val="bg1"/>
                </a:solidFill>
              </a:defRPr>
            </a:lvl3pPr>
            <a:lvl4pPr marL="1600200" indent="-228600">
              <a:buFont typeface="Arial" pitchFamily="34" charset="0"/>
              <a:buChar char="&gt;"/>
              <a:defRPr sz="1700">
                <a:solidFill>
                  <a:schemeClr val="bg1"/>
                </a:solidFill>
              </a:defRPr>
            </a:lvl4pPr>
            <a:lvl5pPr marL="2057400" indent="-228600">
              <a:buFont typeface="Arial" pitchFamily="34" charset="0"/>
              <a:buChar char="&gt;"/>
              <a:defRPr sz="17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Arial Bold Body Copy 17pt</a:t>
            </a:r>
          </a:p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</a:t>
            </a:r>
            <a:r>
              <a:rPr lang="en-US" dirty="0" err="1"/>
              <a:t>solor</a:t>
            </a:r>
            <a:r>
              <a:rPr lang="en-US" dirty="0"/>
              <a:t> sit met. </a:t>
            </a:r>
            <a:r>
              <a:rPr lang="en-US" dirty="0" err="1"/>
              <a:t>Optionse</a:t>
            </a:r>
            <a:r>
              <a:rPr lang="en-US" dirty="0"/>
              <a:t> </a:t>
            </a:r>
            <a:r>
              <a:rPr lang="en-US" dirty="0" err="1"/>
              <a:t>riberi</a:t>
            </a:r>
            <a:r>
              <a:rPr lang="en-US" dirty="0"/>
              <a:t> </a:t>
            </a:r>
            <a:r>
              <a:rPr lang="en-US" dirty="0" err="1"/>
              <a:t>quiamus</a:t>
            </a:r>
            <a:r>
              <a:rPr lang="en-US" dirty="0"/>
              <a:t> et </a:t>
            </a:r>
            <a:r>
              <a:rPr lang="en-US" dirty="0" err="1"/>
              <a:t>lacit</a:t>
            </a:r>
            <a:r>
              <a:rPr lang="en-US" dirty="0"/>
              <a:t> </a:t>
            </a:r>
            <a:r>
              <a:rPr lang="en-US" dirty="0" err="1"/>
              <a:t>aliciam</a:t>
            </a:r>
            <a:r>
              <a:rPr lang="en-US" dirty="0"/>
              <a:t> </a:t>
            </a:r>
            <a:r>
              <a:rPr lang="en-US" dirty="0" err="1"/>
              <a:t>volorum</a:t>
            </a:r>
            <a:r>
              <a:rPr lang="en-US" dirty="0"/>
              <a:t>.</a:t>
            </a:r>
          </a:p>
          <a:p>
            <a:pPr lvl="1"/>
            <a:r>
              <a:rPr lang="en-US" dirty="0" err="1"/>
              <a:t>Simins</a:t>
            </a:r>
            <a:r>
              <a:rPr lang="en-US" dirty="0"/>
              <a:t> </a:t>
            </a:r>
            <a:r>
              <a:rPr lang="en-US" dirty="0" err="1"/>
              <a:t>seque</a:t>
            </a:r>
            <a:r>
              <a:rPr lang="en-US" dirty="0"/>
              <a:t> </a:t>
            </a:r>
            <a:r>
              <a:rPr lang="en-US" dirty="0" err="1"/>
              <a:t>doturet</a:t>
            </a:r>
            <a:endParaRPr lang="en-US" dirty="0"/>
          </a:p>
          <a:p>
            <a:pPr lvl="1"/>
            <a:r>
              <a:rPr lang="en-US" dirty="0" err="1"/>
              <a:t>Aut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aut</a:t>
            </a:r>
            <a:r>
              <a:rPr lang="en-US" dirty="0"/>
              <a:t> </a:t>
            </a:r>
            <a:r>
              <a:rPr lang="en-US" dirty="0" err="1"/>
              <a:t>volor</a:t>
            </a:r>
            <a:r>
              <a:rPr lang="en-US" dirty="0"/>
              <a:t> audit</a:t>
            </a:r>
          </a:p>
          <a:p>
            <a:pPr lvl="1"/>
            <a:r>
              <a:rPr lang="en-US" dirty="0"/>
              <a:t>Tate sit, </a:t>
            </a:r>
            <a:r>
              <a:rPr lang="en-US" dirty="0" err="1"/>
              <a:t>omapit</a:t>
            </a:r>
            <a:endParaRPr lang="en-US" dirty="0"/>
          </a:p>
          <a:p>
            <a:pPr lvl="1"/>
            <a:r>
              <a:rPr lang="en-US" dirty="0"/>
              <a:t>Dolor sit </a:t>
            </a:r>
            <a:r>
              <a:rPr lang="en-US" dirty="0" err="1"/>
              <a:t>autempet</a:t>
            </a:r>
            <a:endParaRPr lang="en-US" dirty="0"/>
          </a:p>
          <a:p>
            <a:pPr lvl="1"/>
            <a:r>
              <a:rPr lang="en-US" dirty="0" err="1"/>
              <a:t>Consectur</a:t>
            </a:r>
            <a:r>
              <a:rPr lang="en-US" dirty="0"/>
              <a:t> dolor </a:t>
            </a:r>
            <a:r>
              <a:rPr lang="en-US" dirty="0" err="1"/>
              <a:t>amet</a:t>
            </a:r>
            <a:endParaRPr lang="en-US" dirty="0"/>
          </a:p>
          <a:p>
            <a:pPr lvl="1"/>
            <a:r>
              <a:rPr lang="en-US" dirty="0"/>
              <a:t>Sit </a:t>
            </a:r>
            <a:r>
              <a:rPr lang="en-US" dirty="0" err="1"/>
              <a:t>ipsum</a:t>
            </a:r>
            <a:r>
              <a:rPr lang="en-US" dirty="0"/>
              <a:t> </a:t>
            </a:r>
            <a:r>
              <a:rPr lang="en-US" dirty="0" err="1"/>
              <a:t>seque</a:t>
            </a:r>
            <a:r>
              <a:rPr lang="en-US" dirty="0"/>
              <a:t> et</a:t>
            </a:r>
          </a:p>
        </p:txBody>
      </p:sp>
    </p:spTree>
    <p:extLst>
      <p:ext uri="{BB962C8B-B14F-4D97-AF65-F5344CB8AC3E}">
        <p14:creationId xmlns:p14="http://schemas.microsoft.com/office/powerpoint/2010/main" val="32860984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ords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8000"/>
          </a:xfrm>
          <a:prstGeom prst="rect">
            <a:avLst/>
          </a:prstGeom>
        </p:spPr>
      </p:pic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4164515" y="6871703"/>
            <a:ext cx="3859795" cy="36490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0000"/>
                </a:solidFill>
              </a:defRPr>
            </a:lvl1pPr>
          </a:lstStyle>
          <a:p>
            <a:r>
              <a:rPr lang="en-US"/>
              <a:t>CONFIDENTIAL</a:t>
            </a:r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FAB5482-B746-8641-8364-554E23FF20F6}"/>
              </a:ext>
            </a:extLst>
          </p:cNvPr>
          <p:cNvSpPr txBox="1"/>
          <p:nvPr userDrawn="1"/>
        </p:nvSpPr>
        <p:spPr>
          <a:xfrm>
            <a:off x="542365" y="754253"/>
            <a:ext cx="4465064" cy="101566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en-US"/>
            </a:defPPr>
            <a:lvl1pPr lvl="0" algn="ctr">
              <a:defRPr sz="6000" b="1" i="0">
                <a:gradFill>
                  <a:gsLst>
                    <a:gs pos="0">
                      <a:schemeClr val="bg1">
                        <a:alpha val="35000"/>
                      </a:schemeClr>
                    </a:gs>
                    <a:gs pos="99000">
                      <a:schemeClr val="bg1">
                        <a:alpha val="16000"/>
                      </a:schemeClr>
                    </a:gs>
                  </a:gsLst>
                  <a:lin ang="10800000" scaled="0"/>
                </a:gradFill>
                <a:latin typeface="TCCC-UnityHeadline" panose="020B0305030303020204" pitchFamily="34" charset="77"/>
              </a:defRPr>
            </a:lvl1pPr>
          </a:lstStyle>
          <a:p>
            <a:pPr lvl="0"/>
            <a:r>
              <a:rPr lang="en-US" dirty="0"/>
              <a:t>QUALITY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D90F460-1140-CF4E-B204-44ABA1BCB13F}"/>
              </a:ext>
            </a:extLst>
          </p:cNvPr>
          <p:cNvSpPr txBox="1"/>
          <p:nvPr userDrawn="1"/>
        </p:nvSpPr>
        <p:spPr>
          <a:xfrm>
            <a:off x="6574971" y="391429"/>
            <a:ext cx="5072743" cy="83099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en-US"/>
            </a:defPPr>
            <a:lvl1pPr algn="ctr">
              <a:defRPr sz="4400" b="1" i="0">
                <a:gradFill>
                  <a:gsLst>
                    <a:gs pos="0">
                      <a:schemeClr val="bg1">
                        <a:alpha val="35000"/>
                      </a:schemeClr>
                    </a:gs>
                    <a:gs pos="99000">
                      <a:schemeClr val="bg1">
                        <a:alpha val="16000"/>
                      </a:schemeClr>
                    </a:gs>
                  </a:gsLst>
                  <a:lin ang="0" scaled="0"/>
                </a:gradFill>
                <a:latin typeface="TCCC-UnityHeadline" panose="020B0305030303020204" pitchFamily="34" charset="77"/>
              </a:defRPr>
            </a:lvl1pPr>
          </a:lstStyle>
          <a:p>
            <a:pPr lvl="0"/>
            <a:r>
              <a:rPr lang="en-US" dirty="0">
                <a:gradFill>
                  <a:gsLst>
                    <a:gs pos="0">
                      <a:schemeClr val="bg1">
                        <a:alpha val="35000"/>
                      </a:schemeClr>
                    </a:gs>
                    <a:gs pos="99000">
                      <a:schemeClr val="bg1">
                        <a:alpha val="16000"/>
                      </a:schemeClr>
                    </a:gs>
                  </a:gsLst>
                  <a:lin ang="10800000" scaled="0"/>
                </a:gradFill>
              </a:rPr>
              <a:t>EXCELLENCE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0F822B4-D621-0F49-9C59-75BF10BFEA98}"/>
              </a:ext>
            </a:extLst>
          </p:cNvPr>
          <p:cNvSpPr txBox="1"/>
          <p:nvPr userDrawn="1"/>
        </p:nvSpPr>
        <p:spPr>
          <a:xfrm>
            <a:off x="7522029" y="5233692"/>
            <a:ext cx="5072743" cy="76944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4400" b="1" i="0" dirty="0">
                <a:solidFill>
                  <a:schemeClr val="tx1">
                    <a:alpha val="35000"/>
                  </a:schemeClr>
                </a:solidFill>
                <a:latin typeface="TCCC-UnityHeadline" panose="020B0305030303020204" pitchFamily="34" charset="77"/>
              </a:rPr>
              <a:t>INTEGRITY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A2468D5-2B9F-5445-A053-6DB309F323FD}"/>
              </a:ext>
            </a:extLst>
          </p:cNvPr>
          <p:cNvSpPr txBox="1"/>
          <p:nvPr userDrawn="1"/>
        </p:nvSpPr>
        <p:spPr>
          <a:xfrm>
            <a:off x="322002" y="5542356"/>
            <a:ext cx="4086712" cy="92333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l"/>
            <a:r>
              <a:rPr lang="en-US" sz="5400" b="1" i="0" dirty="0">
                <a:solidFill>
                  <a:schemeClr val="bg1">
                    <a:alpha val="36000"/>
                  </a:schemeClr>
                </a:solidFill>
                <a:latin typeface="TCCC-UnityHeadline" panose="020B0305030303020204" pitchFamily="34" charset="77"/>
              </a:rPr>
              <a:t>RESPECT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747BB52-301A-2242-9AD9-94DEDD4FD94B}"/>
              </a:ext>
            </a:extLst>
          </p:cNvPr>
          <p:cNvSpPr txBox="1"/>
          <p:nvPr userDrawn="1"/>
        </p:nvSpPr>
        <p:spPr>
          <a:xfrm>
            <a:off x="8231002" y="2166776"/>
            <a:ext cx="4244025" cy="110799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6600" b="1" i="0" spc="-300" dirty="0">
                <a:solidFill>
                  <a:schemeClr val="tx1">
                    <a:alpha val="35000"/>
                  </a:schemeClr>
                </a:solidFill>
                <a:latin typeface="TCCC-UnityHeadline" panose="020B0305030303020204" pitchFamily="34" charset="77"/>
              </a:rPr>
              <a:t>QUALITY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9D692BD-8FC7-F841-843E-3F43E9D662B8}"/>
              </a:ext>
            </a:extLst>
          </p:cNvPr>
          <p:cNvSpPr txBox="1"/>
          <p:nvPr userDrawn="1"/>
        </p:nvSpPr>
        <p:spPr>
          <a:xfrm>
            <a:off x="-164107" y="1908617"/>
            <a:ext cx="4245430" cy="6463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en-US"/>
            </a:defPPr>
            <a:lvl1pPr algn="ctr">
              <a:defRPr sz="4400" b="1" i="0">
                <a:gradFill>
                  <a:gsLst>
                    <a:gs pos="0">
                      <a:schemeClr val="bg1">
                        <a:alpha val="35000"/>
                      </a:schemeClr>
                    </a:gs>
                    <a:gs pos="99000">
                      <a:schemeClr val="bg1">
                        <a:alpha val="16000"/>
                      </a:schemeClr>
                    </a:gs>
                  </a:gsLst>
                  <a:lin ang="0" scaled="0"/>
                </a:gradFill>
                <a:latin typeface="TCCC-UnityHeadline" panose="020B0305030303020204" pitchFamily="34" charset="77"/>
              </a:defRPr>
            </a:lvl1pPr>
          </a:lstStyle>
          <a:p>
            <a:pPr lvl="0"/>
            <a:r>
              <a:rPr lang="en-US" sz="3600" dirty="0"/>
              <a:t>EXCELLENCE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08FEACF-89CD-7F46-80D5-AED907F4E698}"/>
              </a:ext>
            </a:extLst>
          </p:cNvPr>
          <p:cNvSpPr txBox="1"/>
          <p:nvPr userDrawn="1"/>
        </p:nvSpPr>
        <p:spPr>
          <a:xfrm>
            <a:off x="2188029" y="-176510"/>
            <a:ext cx="5072743" cy="76944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4400" b="1" i="0" dirty="0">
                <a:gradFill>
                  <a:gsLst>
                    <a:gs pos="0">
                      <a:schemeClr val="bg1">
                        <a:alpha val="35000"/>
                      </a:schemeClr>
                    </a:gs>
                    <a:gs pos="99000">
                      <a:schemeClr val="bg1">
                        <a:alpha val="21000"/>
                      </a:schemeClr>
                    </a:gs>
                  </a:gsLst>
                  <a:lin ang="0" scaled="0"/>
                </a:gradFill>
                <a:latin typeface="TCCC-UnityHeadline" panose="020B0305030303020204" pitchFamily="34" charset="77"/>
              </a:rPr>
              <a:t>INTEGRITY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B90AE64-83E3-7748-86F0-0CA1A17A03DE}"/>
              </a:ext>
            </a:extLst>
          </p:cNvPr>
          <p:cNvSpPr txBox="1"/>
          <p:nvPr userDrawn="1"/>
        </p:nvSpPr>
        <p:spPr>
          <a:xfrm>
            <a:off x="7159623" y="3786387"/>
            <a:ext cx="5072743" cy="101566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en-US"/>
            </a:defPPr>
            <a:lvl1pPr algn="ctr">
              <a:defRPr sz="4400" b="1" i="0">
                <a:gradFill>
                  <a:gsLst>
                    <a:gs pos="0">
                      <a:schemeClr val="bg1">
                        <a:alpha val="35000"/>
                      </a:schemeClr>
                    </a:gs>
                    <a:gs pos="99000">
                      <a:schemeClr val="bg1">
                        <a:alpha val="16000"/>
                      </a:schemeClr>
                    </a:gs>
                  </a:gsLst>
                  <a:lin ang="0" scaled="0"/>
                </a:gradFill>
                <a:latin typeface="TCCC-UnityHeadline" panose="020B0305030303020204" pitchFamily="34" charset="77"/>
              </a:defRPr>
            </a:lvl1pPr>
          </a:lstStyle>
          <a:p>
            <a:pPr lvl="0"/>
            <a:r>
              <a:rPr lang="en-US" sz="6000" dirty="0">
                <a:gradFill>
                  <a:gsLst>
                    <a:gs pos="0">
                      <a:schemeClr val="bg1">
                        <a:alpha val="35000"/>
                      </a:schemeClr>
                    </a:gs>
                    <a:gs pos="99000">
                      <a:schemeClr val="bg1">
                        <a:alpha val="16000"/>
                      </a:schemeClr>
                    </a:gs>
                  </a:gsLst>
                  <a:lin ang="10800000" scaled="0"/>
                </a:gradFill>
              </a:rPr>
              <a:t>RESPECT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72E4A45-FE6D-6847-AD99-AAD92CA06511}"/>
              </a:ext>
            </a:extLst>
          </p:cNvPr>
          <p:cNvSpPr txBox="1"/>
          <p:nvPr userDrawn="1"/>
        </p:nvSpPr>
        <p:spPr>
          <a:xfrm>
            <a:off x="-302075" y="4294218"/>
            <a:ext cx="5761877" cy="110799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6600" b="1" i="0" dirty="0">
                <a:solidFill>
                  <a:schemeClr val="tx1">
                    <a:alpha val="54000"/>
                  </a:schemeClr>
                </a:solidFill>
                <a:latin typeface="TCCC-UnityHeadline" panose="020B0305030303020204" pitchFamily="34" charset="77"/>
              </a:rPr>
              <a:t>INTEGRITY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78CC61B-E66F-2442-BEB7-B682BA55765F}"/>
              </a:ext>
            </a:extLst>
          </p:cNvPr>
          <p:cNvSpPr txBox="1"/>
          <p:nvPr userDrawn="1"/>
        </p:nvSpPr>
        <p:spPr>
          <a:xfrm>
            <a:off x="5114365" y="5914084"/>
            <a:ext cx="4465064" cy="101566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en-US"/>
            </a:defPPr>
            <a:lvl1pPr lvl="0" algn="ctr">
              <a:defRPr sz="6000" b="1" i="0">
                <a:gradFill>
                  <a:gsLst>
                    <a:gs pos="0">
                      <a:schemeClr val="bg1">
                        <a:alpha val="35000"/>
                      </a:schemeClr>
                    </a:gs>
                    <a:gs pos="99000">
                      <a:schemeClr val="bg1">
                        <a:alpha val="16000"/>
                      </a:schemeClr>
                    </a:gs>
                  </a:gsLst>
                  <a:lin ang="10800000" scaled="0"/>
                </a:gradFill>
                <a:latin typeface="TCCC-UnityHeadline" panose="020B0305030303020204" pitchFamily="34" charset="77"/>
              </a:defRPr>
            </a:lvl1pPr>
          </a:lstStyle>
          <a:p>
            <a:pPr lvl="0"/>
            <a:r>
              <a:rPr lang="en-US" dirty="0"/>
              <a:t>QUALITY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E56EC70-D4A0-504A-8283-5C250FA960EA}"/>
              </a:ext>
            </a:extLst>
          </p:cNvPr>
          <p:cNvSpPr txBox="1"/>
          <p:nvPr userDrawn="1"/>
        </p:nvSpPr>
        <p:spPr>
          <a:xfrm>
            <a:off x="9524988" y="-69993"/>
            <a:ext cx="2618888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2800" b="1" i="0" dirty="0">
                <a:solidFill>
                  <a:schemeClr val="bg1">
                    <a:alpha val="46000"/>
                  </a:schemeClr>
                </a:solidFill>
                <a:latin typeface="TCCC-UnityHeadline" panose="020B0305030303020204" pitchFamily="34" charset="77"/>
              </a:rPr>
              <a:t>RESPECT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BFF5970-D2D3-D04C-BF64-8AA757B779ED}"/>
              </a:ext>
            </a:extLst>
          </p:cNvPr>
          <p:cNvSpPr txBox="1"/>
          <p:nvPr userDrawn="1"/>
        </p:nvSpPr>
        <p:spPr>
          <a:xfrm>
            <a:off x="1284502" y="3164944"/>
            <a:ext cx="2618888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3200" b="1" i="0" dirty="0">
                <a:solidFill>
                  <a:schemeClr val="bg1">
                    <a:alpha val="46000"/>
                  </a:schemeClr>
                </a:solidFill>
                <a:latin typeface="TCCC-UnityHeadline" panose="020B0305030303020204" pitchFamily="34" charset="77"/>
              </a:rPr>
              <a:t>QUALITY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E75C8AB-060F-7B44-A197-A90FF5D19882}"/>
              </a:ext>
            </a:extLst>
          </p:cNvPr>
          <p:cNvSpPr txBox="1"/>
          <p:nvPr userDrawn="1"/>
        </p:nvSpPr>
        <p:spPr>
          <a:xfrm>
            <a:off x="7924788" y="1454007"/>
            <a:ext cx="2618888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2800" b="1" i="0" dirty="0">
                <a:solidFill>
                  <a:schemeClr val="bg1">
                    <a:alpha val="22000"/>
                  </a:schemeClr>
                </a:solidFill>
                <a:latin typeface="TCCC-UnityHeadline" panose="020B0305030303020204" pitchFamily="34" charset="77"/>
              </a:rPr>
              <a:t>INTEGRITY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AB328A1-E99A-CD4D-95D9-957580C9B270}"/>
              </a:ext>
            </a:extLst>
          </p:cNvPr>
          <p:cNvSpPr txBox="1"/>
          <p:nvPr userDrawn="1"/>
        </p:nvSpPr>
        <p:spPr>
          <a:xfrm>
            <a:off x="9066979" y="3294470"/>
            <a:ext cx="4245430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en-US"/>
            </a:defPPr>
            <a:lvl1pPr algn="ctr">
              <a:defRPr sz="4400" b="1" i="0">
                <a:gradFill>
                  <a:gsLst>
                    <a:gs pos="0">
                      <a:schemeClr val="bg1">
                        <a:alpha val="35000"/>
                      </a:schemeClr>
                    </a:gs>
                    <a:gs pos="99000">
                      <a:schemeClr val="bg1">
                        <a:alpha val="16000"/>
                      </a:schemeClr>
                    </a:gs>
                  </a:gsLst>
                  <a:lin ang="0" scaled="0"/>
                </a:gradFill>
                <a:latin typeface="TCCC-UnityHeadline" panose="020B0305030303020204" pitchFamily="34" charset="77"/>
              </a:defRPr>
            </a:lvl1pPr>
          </a:lstStyle>
          <a:p>
            <a:pPr lvl="0"/>
            <a:r>
              <a:rPr lang="en-US" sz="2000" dirty="0"/>
              <a:t>EXCELLENCE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10E2D92-79DB-7248-A49D-CAFAA3841038}"/>
              </a:ext>
            </a:extLst>
          </p:cNvPr>
          <p:cNvSpPr txBox="1"/>
          <p:nvPr userDrawn="1"/>
        </p:nvSpPr>
        <p:spPr>
          <a:xfrm>
            <a:off x="-24942" y="143876"/>
            <a:ext cx="2618888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2400" b="1" i="0" spc="600" dirty="0">
                <a:solidFill>
                  <a:schemeClr val="tx1">
                    <a:alpha val="73000"/>
                  </a:schemeClr>
                </a:solidFill>
                <a:latin typeface="TCCC-UnityHeadline" panose="020B0305030303020204" pitchFamily="34" charset="77"/>
              </a:rPr>
              <a:t>RESPECT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63138CE-DD89-4F4B-9D5E-7B645193D05F}"/>
              </a:ext>
            </a:extLst>
          </p:cNvPr>
          <p:cNvSpPr txBox="1"/>
          <p:nvPr userDrawn="1"/>
        </p:nvSpPr>
        <p:spPr>
          <a:xfrm>
            <a:off x="9793761" y="6278346"/>
            <a:ext cx="2618888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2400" b="1" i="0" spc="600" dirty="0">
                <a:solidFill>
                  <a:schemeClr val="tx1">
                    <a:alpha val="31000"/>
                  </a:schemeClr>
                </a:solidFill>
                <a:latin typeface="TCCC-UnityHeadline" panose="020B0305030303020204" pitchFamily="34" charset="77"/>
              </a:rPr>
              <a:t>RESPECT</a:t>
            </a:r>
          </a:p>
        </p:txBody>
      </p:sp>
    </p:spTree>
    <p:extLst>
      <p:ext uri="{BB962C8B-B14F-4D97-AF65-F5344CB8AC3E}">
        <p14:creationId xmlns:p14="http://schemas.microsoft.com/office/powerpoint/2010/main" val="66754228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ext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ed Rectangle 10"/>
          <p:cNvSpPr/>
          <p:nvPr userDrawn="1"/>
        </p:nvSpPr>
        <p:spPr>
          <a:xfrm>
            <a:off x="1117309" y="1600200"/>
            <a:ext cx="4875530" cy="3886200"/>
          </a:xfrm>
          <a:prstGeom prst="roundRect">
            <a:avLst>
              <a:gd name="adj" fmla="val 0"/>
            </a:avLst>
          </a:prstGeom>
          <a:solidFill>
            <a:srgbClr val="C61C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28600" tIns="228600" rIns="228600" bIns="228600" rtlCol="0" anchor="t" anchorCtr="0"/>
          <a:lstStyle/>
          <a:p>
            <a:pPr algn="l"/>
            <a:endParaRPr lang="en-US" sz="17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Rounded Rectangle 11"/>
          <p:cNvSpPr/>
          <p:nvPr userDrawn="1"/>
        </p:nvSpPr>
        <p:spPr>
          <a:xfrm>
            <a:off x="6195986" y="1600200"/>
            <a:ext cx="4875530" cy="3886200"/>
          </a:xfrm>
          <a:prstGeom prst="roundRect">
            <a:avLst>
              <a:gd name="adj" fmla="val 0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28600" tIns="228600" rIns="228600" bIns="228600" rtlCol="0" anchor="t" anchorCtr="0"/>
          <a:lstStyle/>
          <a:p>
            <a:pPr algn="l"/>
            <a:endParaRPr lang="en-US" sz="17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itle 1"/>
          <p:cNvSpPr>
            <a:spLocks noGrp="1"/>
          </p:cNvSpPr>
          <p:nvPr>
            <p:ph type="ctrTitle" hasCustomPrompt="1"/>
          </p:nvPr>
        </p:nvSpPr>
        <p:spPr>
          <a:xfrm>
            <a:off x="609441" y="419100"/>
            <a:ext cx="10969943" cy="914400"/>
          </a:xfrm>
        </p:spPr>
        <p:txBody>
          <a:bodyPr lIns="0" tIns="0" rIns="0" bIns="0" anchor="t" anchorCtr="0">
            <a:noAutofit/>
          </a:bodyPr>
          <a:lstStyle>
            <a:lvl1pPr algn="l">
              <a:lnSpc>
                <a:spcPct val="90000"/>
              </a:lnSpc>
              <a:defRPr sz="3400" b="1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/>
              <a:t>Headlines In Arial Bold Headline 34pt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2"/>
          </p:nvPr>
        </p:nvSpPr>
        <p:spPr>
          <a:xfrm>
            <a:off x="1117309" y="1600200"/>
            <a:ext cx="4875530" cy="3886200"/>
          </a:xfrm>
          <a:solidFill>
            <a:srgbClr val="F40009"/>
          </a:solidFill>
        </p:spPr>
        <p:txBody>
          <a:bodyPr lIns="228600" tIns="228600" rIns="228600" bIns="228600">
            <a:normAutofit/>
          </a:bodyPr>
          <a:lstStyle>
            <a:lvl1pPr marL="0" indent="0">
              <a:buNone/>
              <a:defRPr sz="1700">
                <a:solidFill>
                  <a:schemeClr val="bg1"/>
                </a:solidFill>
              </a:defRPr>
            </a:lvl1pPr>
            <a:lvl2pPr marL="457200" indent="-228600">
              <a:buFont typeface="Arial" pitchFamily="34" charset="0"/>
              <a:buChar char="•"/>
              <a:defRPr sz="1700">
                <a:solidFill>
                  <a:schemeClr val="bg1"/>
                </a:solidFill>
              </a:defRPr>
            </a:lvl2pPr>
            <a:lvl3pPr marL="685800" indent="-230188">
              <a:buFont typeface="Arial" pitchFamily="34" charset="0"/>
              <a:buChar char="•"/>
              <a:defRPr sz="1700">
                <a:solidFill>
                  <a:schemeClr val="bg1"/>
                </a:solidFill>
              </a:defRPr>
            </a:lvl3pPr>
            <a:lvl4pPr marL="914400" indent="-228600">
              <a:buFont typeface="Arial" pitchFamily="34" charset="0"/>
              <a:buChar char="•"/>
              <a:defRPr sz="1700">
                <a:solidFill>
                  <a:schemeClr val="bg1"/>
                </a:solidFill>
              </a:defRPr>
            </a:lvl4pPr>
            <a:lvl5pPr marL="1143000" indent="-228600">
              <a:buFont typeface="Arial" pitchFamily="34" charset="0"/>
              <a:buChar char="•"/>
              <a:defRPr sz="17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195986" y="1600200"/>
            <a:ext cx="4875530" cy="3886200"/>
          </a:xfrm>
        </p:spPr>
        <p:txBody>
          <a:bodyPr lIns="228600" tIns="228600" rIns="228600" bIns="228600">
            <a:normAutofit/>
          </a:bodyPr>
          <a:lstStyle>
            <a:lvl1pPr marL="0" indent="0">
              <a:buNone/>
              <a:defRPr sz="1700">
                <a:solidFill>
                  <a:schemeClr val="bg1"/>
                </a:solidFill>
              </a:defRPr>
            </a:lvl1pPr>
            <a:lvl2pPr marL="457200" indent="-228600">
              <a:buFont typeface="Arial" pitchFamily="34" charset="0"/>
              <a:buChar char="•"/>
              <a:defRPr sz="1700">
                <a:solidFill>
                  <a:schemeClr val="bg1"/>
                </a:solidFill>
              </a:defRPr>
            </a:lvl2pPr>
            <a:lvl3pPr marL="685800" indent="-230188">
              <a:buFont typeface="Arial" pitchFamily="34" charset="0"/>
              <a:buChar char="•"/>
              <a:defRPr sz="1700">
                <a:solidFill>
                  <a:schemeClr val="bg1"/>
                </a:solidFill>
              </a:defRPr>
            </a:lvl3pPr>
            <a:lvl4pPr marL="914400" indent="-228600">
              <a:buFont typeface="Arial" pitchFamily="34" charset="0"/>
              <a:buChar char="•"/>
              <a:defRPr sz="1700">
                <a:solidFill>
                  <a:schemeClr val="bg1"/>
                </a:solidFill>
              </a:defRPr>
            </a:lvl4pPr>
            <a:lvl5pPr marL="1143000" indent="-228600">
              <a:buFont typeface="Arial" pitchFamily="34" charset="0"/>
              <a:buChar char="•"/>
              <a:defRPr sz="17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3591853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ctrTitle" hasCustomPrompt="1"/>
          </p:nvPr>
        </p:nvSpPr>
        <p:spPr>
          <a:xfrm>
            <a:off x="609441" y="419100"/>
            <a:ext cx="10969943" cy="914400"/>
          </a:xfrm>
        </p:spPr>
        <p:txBody>
          <a:bodyPr lIns="0" tIns="0" rIns="0" bIns="0" anchor="t" anchorCtr="0">
            <a:noAutofit/>
          </a:bodyPr>
          <a:lstStyle>
            <a:lvl1pPr algn="l">
              <a:lnSpc>
                <a:spcPct val="90000"/>
              </a:lnSpc>
              <a:defRPr sz="3400" b="1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/>
              <a:t>Headlines In Arial Bold Headline 34pt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2"/>
          </p:nvPr>
        </p:nvSpPr>
        <p:spPr>
          <a:xfrm>
            <a:off x="1117309" y="1600200"/>
            <a:ext cx="4875530" cy="3886200"/>
          </a:xfrm>
        </p:spPr>
        <p:txBody>
          <a:bodyPr lIns="228600" tIns="228600" rIns="228600" bIns="228600">
            <a:normAutofit/>
          </a:bodyPr>
          <a:lstStyle>
            <a:lvl1pPr marL="0" indent="0">
              <a:buNone/>
              <a:defRPr sz="1700"/>
            </a:lvl1pPr>
            <a:lvl2pPr marL="457200" indent="-228600">
              <a:buFont typeface="Arial" pitchFamily="34" charset="0"/>
              <a:buChar char="•"/>
              <a:defRPr sz="1700"/>
            </a:lvl2pPr>
            <a:lvl3pPr marL="685800" indent="-230188">
              <a:buFont typeface="Arial" pitchFamily="34" charset="0"/>
              <a:buChar char="•"/>
              <a:defRPr sz="1700"/>
            </a:lvl3pPr>
            <a:lvl4pPr marL="914400" indent="-228600">
              <a:buFont typeface="Arial" pitchFamily="34" charset="0"/>
              <a:buChar char="•"/>
              <a:defRPr sz="1700"/>
            </a:lvl4pPr>
            <a:lvl5pPr marL="1143000" indent="-228600">
              <a:buFont typeface="Arial" pitchFamily="34" charset="0"/>
              <a:buChar char="•"/>
              <a:defRPr sz="1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195986" y="1600200"/>
            <a:ext cx="4875530" cy="3886200"/>
          </a:xfrm>
        </p:spPr>
        <p:txBody>
          <a:bodyPr lIns="228600" tIns="228600" rIns="228600" bIns="228600">
            <a:normAutofit/>
          </a:bodyPr>
          <a:lstStyle>
            <a:lvl1pPr marL="0" indent="0">
              <a:buNone/>
              <a:defRPr sz="1700"/>
            </a:lvl1pPr>
            <a:lvl2pPr marL="457200" indent="-228600">
              <a:buFont typeface="Arial" pitchFamily="34" charset="0"/>
              <a:buChar char="•"/>
              <a:defRPr sz="1700"/>
            </a:lvl2pPr>
            <a:lvl3pPr marL="685800" indent="-230188">
              <a:buFont typeface="Arial" pitchFamily="34" charset="0"/>
              <a:buChar char="•"/>
              <a:defRPr sz="1700"/>
            </a:lvl3pPr>
            <a:lvl4pPr marL="914400" indent="-228600">
              <a:buFont typeface="Arial" pitchFamily="34" charset="0"/>
              <a:buChar char="•"/>
              <a:defRPr sz="1700"/>
            </a:lvl4pPr>
            <a:lvl5pPr marL="1143000" indent="-228600">
              <a:buFont typeface="Arial" pitchFamily="34" charset="0"/>
              <a:buChar char="•"/>
              <a:defRPr sz="1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2104249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en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ctrTitle" hasCustomPrompt="1"/>
          </p:nvPr>
        </p:nvSpPr>
        <p:spPr>
          <a:xfrm>
            <a:off x="609441" y="419100"/>
            <a:ext cx="10969943" cy="914400"/>
          </a:xfrm>
        </p:spPr>
        <p:txBody>
          <a:bodyPr lIns="0" tIns="0" rIns="0" bIns="0" anchor="t" anchorCtr="0">
            <a:noAutofit/>
          </a:bodyPr>
          <a:lstStyle>
            <a:lvl1pPr algn="l">
              <a:lnSpc>
                <a:spcPct val="90000"/>
              </a:lnSpc>
              <a:defRPr sz="3400" b="1" baseline="0">
                <a:solidFill>
                  <a:srgbClr val="F40009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/>
              <a:t>Headline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"/>
          </p:nvPr>
        </p:nvSpPr>
        <p:spPr>
          <a:xfrm>
            <a:off x="609441" y="1524001"/>
            <a:ext cx="10969943" cy="3657600"/>
          </a:xfrm>
        </p:spPr>
        <p:txBody>
          <a:bodyPr vert="horz" lIns="0" tIns="0" rIns="0" bIns="0" rtlCol="0">
            <a:normAutofit/>
          </a:bodyPr>
          <a:lstStyle>
            <a:lvl1pPr>
              <a:defRPr lang="en-US" dirty="0" smtClean="0"/>
            </a:lvl1pPr>
            <a:lvl2pPr marL="800100" indent="-342900">
              <a:buFont typeface="Arial" pitchFamily="34" charset="0"/>
              <a:buChar char="•"/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US" dirty="0"/>
            </a:lvl5pPr>
          </a:lstStyle>
          <a:p>
            <a:pPr marL="0" lv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287651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rang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ctrTitle" hasCustomPrompt="1"/>
          </p:nvPr>
        </p:nvSpPr>
        <p:spPr>
          <a:xfrm>
            <a:off x="609441" y="419100"/>
            <a:ext cx="10969943" cy="914400"/>
          </a:xfrm>
        </p:spPr>
        <p:txBody>
          <a:bodyPr lIns="0" tIns="0" rIns="0" bIns="0" anchor="t" anchorCtr="0">
            <a:noAutofit/>
          </a:bodyPr>
          <a:lstStyle>
            <a:lvl1pPr algn="l">
              <a:lnSpc>
                <a:spcPct val="90000"/>
              </a:lnSpc>
              <a:defRPr sz="3400" b="1" baseline="0">
                <a:solidFill>
                  <a:srgbClr val="F40009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/>
              <a:t>Headline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"/>
          </p:nvPr>
        </p:nvSpPr>
        <p:spPr>
          <a:xfrm>
            <a:off x="609441" y="1524001"/>
            <a:ext cx="10969943" cy="3657600"/>
          </a:xfrm>
        </p:spPr>
        <p:txBody>
          <a:bodyPr vert="horz" lIns="0" tIns="0" rIns="0" bIns="0" rtlCol="0">
            <a:normAutofit/>
          </a:bodyPr>
          <a:lstStyle>
            <a:lvl1pPr>
              <a:defRPr lang="en-US" dirty="0" smtClean="0"/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US" dirty="0"/>
            </a:lvl5pPr>
          </a:lstStyle>
          <a:p>
            <a:pPr marL="0" lv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260787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rpl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ctrTitle" hasCustomPrompt="1"/>
          </p:nvPr>
        </p:nvSpPr>
        <p:spPr>
          <a:xfrm>
            <a:off x="609441" y="419100"/>
            <a:ext cx="10969943" cy="914400"/>
          </a:xfrm>
        </p:spPr>
        <p:txBody>
          <a:bodyPr lIns="0" tIns="0" rIns="0" bIns="0" anchor="t" anchorCtr="0">
            <a:noAutofit/>
          </a:bodyPr>
          <a:lstStyle>
            <a:lvl1pPr algn="l">
              <a:lnSpc>
                <a:spcPct val="90000"/>
              </a:lnSpc>
              <a:defRPr sz="3400" b="1" baseline="0">
                <a:solidFill>
                  <a:srgbClr val="F40009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/>
              <a:t>Headline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"/>
          </p:nvPr>
        </p:nvSpPr>
        <p:spPr>
          <a:xfrm>
            <a:off x="609441" y="1524001"/>
            <a:ext cx="10969943" cy="3657600"/>
          </a:xfrm>
        </p:spPr>
        <p:txBody>
          <a:bodyPr vert="horz" lIns="0" tIns="0" rIns="0" bIns="0" rtlCol="0">
            <a:normAutofit/>
          </a:bodyPr>
          <a:lstStyle>
            <a:lvl1pPr>
              <a:defRPr lang="en-US" dirty="0" smtClean="0"/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US" dirty="0"/>
            </a:lvl5pPr>
          </a:lstStyle>
          <a:p>
            <a:pPr marL="0" lv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120216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A4FE74-FF20-4FC1-B075-9E8802E1DBFC}" type="datetimeFigureOut">
              <a:rPr lang="en-US" smtClean="0"/>
              <a:t>5/18/2021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BA88A-89D3-419C-A638-18179EAE14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303845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5/18/2021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6980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2" hidden="1"/>
          <p:cNvGraphicFramePr>
            <a:graphicFrameLocks/>
          </p:cNvGraphicFramePr>
          <p:nvPr/>
        </p:nvGraphicFramePr>
        <p:xfrm>
          <a:off x="0" y="2"/>
          <a:ext cx="215922" cy="16197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5" imgW="360" imgH="360" progId="TCLayout.ActiveDocument.1">
                  <p:embed/>
                </p:oleObj>
              </mc:Choice>
              <mc:Fallback>
                <p:oleObj name="think-cell Slide" r:id="rId5" imgW="360" imgH="360" progId="TCLayout.ActiveDocument.1">
                  <p:embed/>
                  <p:pic>
                    <p:nvPicPr>
                      <p:cNvPr id="4" name="Object 2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2"/>
                        <a:ext cx="215922" cy="16197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McK 1. On-page tracker" hidden="1"/>
          <p:cNvSpPr>
            <a:spLocks noChangeArrowheads="1"/>
          </p:cNvSpPr>
          <p:nvPr>
            <p:custDataLst>
              <p:tags r:id="rId1"/>
            </p:custDataLst>
          </p:nvPr>
        </p:nvSpPr>
        <p:spPr bwMode="gray">
          <a:xfrm>
            <a:off x="162076" y="27539"/>
            <a:ext cx="878217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843055"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dirty="0">
                <a:solidFill>
                  <a:srgbClr val="808080"/>
                </a:solidFill>
                <a:latin typeface="Arial" pitchFamily="34" charset="0"/>
                <a:ea typeface="MS PGothic" pitchFamily="34" charset="-128"/>
                <a:cs typeface="Arial" charset="0"/>
              </a:rPr>
              <a:t>TRACKER</a:t>
            </a:r>
          </a:p>
        </p:txBody>
      </p:sp>
      <p:sp>
        <p:nvSpPr>
          <p:cNvPr id="7" name="McK 3. Unit of measure" hidden="1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gray">
          <a:xfrm>
            <a:off x="161945" y="542615"/>
            <a:ext cx="4972694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895350" eaLnBrk="0" hangingPunct="0">
              <a:defRPr sz="14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895350" eaLnBrk="0" hangingPunct="0">
              <a:defRPr sz="14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895350" eaLnBrk="0" hangingPunct="0">
              <a:defRPr sz="14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895350" eaLnBrk="0" hangingPunct="0">
              <a:defRPr sz="14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895350" eaLnBrk="0" hangingPunct="0">
              <a:defRPr sz="14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89535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89535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89535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89535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400" b="0" dirty="0">
                <a:solidFill>
                  <a:srgbClr val="808080"/>
                </a:solidFill>
                <a:ea typeface="MS PGothic" pitchFamily="34" charset="-128"/>
              </a:rPr>
              <a:t>Unit of measure</a:t>
            </a:r>
          </a:p>
        </p:txBody>
      </p:sp>
      <p:grpSp>
        <p:nvGrpSpPr>
          <p:cNvPr id="11" name="ACET" hidden="1"/>
          <p:cNvGrpSpPr>
            <a:grpSpLocks/>
          </p:cNvGrpSpPr>
          <p:nvPr>
            <p:custDataLst>
              <p:tags r:id="rId3"/>
            </p:custDataLst>
          </p:nvPr>
        </p:nvGrpSpPr>
        <p:grpSpPr bwMode="auto">
          <a:xfrm>
            <a:off x="1975712" y="1158151"/>
            <a:ext cx="5799678" cy="510220"/>
            <a:chOff x="915" y="715"/>
            <a:chExt cx="2686" cy="315"/>
          </a:xfrm>
        </p:grpSpPr>
        <p:cxnSp>
          <p:nvCxnSpPr>
            <p:cNvPr id="12" name="AutoShape 249" hidden="1"/>
            <p:cNvCxnSpPr>
              <a:cxnSpLocks noChangeShapeType="1"/>
            </p:cNvCxnSpPr>
            <p:nvPr/>
          </p:nvCxnSpPr>
          <p:spPr bwMode="gray">
            <a:xfrm>
              <a:off x="915" y="1030"/>
              <a:ext cx="2686" cy="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3" name="AutoShape 250" hidden="1"/>
            <p:cNvSpPr>
              <a:spLocks noChangeArrowheads="1"/>
            </p:cNvSpPr>
            <p:nvPr/>
          </p:nvSpPr>
          <p:spPr bwMode="gray">
            <a:xfrm>
              <a:off x="915" y="715"/>
              <a:ext cx="2686" cy="315"/>
            </a:xfrm>
            <a:prstGeom prst="leftRightArrow">
              <a:avLst>
                <a:gd name="adj1" fmla="val 100000"/>
                <a:gd name="adj2" fmla="val 0"/>
              </a:avLst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18288" anchor="b">
              <a:spAutoFit/>
            </a:bodyPr>
            <a:lstStyle/>
            <a:p>
              <a:pPr defTabSz="843055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600" b="1" dirty="0">
                  <a:solidFill>
                    <a:srgbClr val="000000"/>
                  </a:solidFill>
                  <a:latin typeface="Arial" pitchFamily="34" charset="0"/>
                  <a:ea typeface="MS PGothic" pitchFamily="34" charset="-128"/>
                  <a:cs typeface="Arial" charset="0"/>
                </a:rPr>
                <a:t>Title</a:t>
              </a:r>
            </a:p>
            <a:p>
              <a:pPr defTabSz="843055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600" b="1" dirty="0">
                  <a:solidFill>
                    <a:srgbClr val="808080"/>
                  </a:solidFill>
                  <a:latin typeface="Arial" pitchFamily="34" charset="0"/>
                  <a:ea typeface="MS PGothic" pitchFamily="34" charset="-128"/>
                  <a:cs typeface="Arial" charset="0"/>
                </a:rPr>
                <a:t>Unit of measure</a:t>
              </a:r>
            </a:p>
          </p:txBody>
        </p:sp>
      </p:grpSp>
      <p:sp>
        <p:nvSpPr>
          <p:cNvPr id="1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66795" y="6553200"/>
            <a:ext cx="1320456" cy="304800"/>
          </a:xfrm>
          <a:prstGeom prst="rect">
            <a:avLst/>
          </a:prstGeom>
        </p:spPr>
        <p:txBody>
          <a:bodyPr vert="horz" lIns="86096" tIns="43065" rIns="86096" bIns="43065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  <a:latin typeface="Gotham Bold" pitchFamily="50" charset="0"/>
                <a:cs typeface="Gotham Bold" pitchFamily="50" charset="0"/>
              </a:defRPr>
            </a:lvl1pPr>
          </a:lstStyle>
          <a:p>
            <a:fld id="{A0B48066-F6F8-4B12-934F-E0386F20B99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6" name="Rectangle 15"/>
          <p:cNvSpPr/>
          <p:nvPr userDrawn="1"/>
        </p:nvSpPr>
        <p:spPr>
          <a:xfrm>
            <a:off x="101655" y="0"/>
            <a:ext cx="60943" cy="685800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6074" tIns="43054" rIns="86074" bIns="43054" rtlCol="0" anchor="ctr"/>
          <a:lstStyle/>
          <a:p>
            <a:pPr algn="ctr" defTabSz="860345"/>
            <a:endParaRPr lang="en-US" sz="2399" dirty="0">
              <a:solidFill>
                <a:prstClr val="white"/>
              </a:solidFill>
              <a:latin typeface="Microsoft Sans Serif" pitchFamily="34" charset="0"/>
            </a:endParaRPr>
          </a:p>
        </p:txBody>
      </p:sp>
      <p:sp>
        <p:nvSpPr>
          <p:cNvPr id="17" name="Rectangle 16"/>
          <p:cNvSpPr/>
          <p:nvPr userDrawn="1"/>
        </p:nvSpPr>
        <p:spPr>
          <a:xfrm>
            <a:off x="0" y="0"/>
            <a:ext cx="101574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6074" tIns="43054" rIns="86074" bIns="43054" rtlCol="0" anchor="ctr"/>
          <a:lstStyle/>
          <a:p>
            <a:pPr algn="ctr" defTabSz="860345"/>
            <a:endParaRPr lang="en-US" sz="2399" dirty="0">
              <a:solidFill>
                <a:prstClr val="white"/>
              </a:solidFill>
              <a:latin typeface="Microsoft Sans Serif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361" r="45385"/>
          <a:stretch/>
        </p:blipFill>
        <p:spPr>
          <a:xfrm>
            <a:off x="1" y="0"/>
            <a:ext cx="439712" cy="6858000"/>
          </a:xfrm>
          <a:prstGeom prst="rect">
            <a:avLst/>
          </a:prstGeom>
        </p:spPr>
      </p:pic>
      <p:sp>
        <p:nvSpPr>
          <p:cNvPr id="18" name="Footer Placeholder 3"/>
          <p:cNvSpPr txBox="1">
            <a:spLocks/>
          </p:cNvSpPr>
          <p:nvPr userDrawn="1"/>
        </p:nvSpPr>
        <p:spPr>
          <a:xfrm rot="16200000">
            <a:off x="-1649855" y="4434605"/>
            <a:ext cx="4114800" cy="589947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600" spc="300" dirty="0">
                <a:solidFill>
                  <a:prstClr val="white"/>
                </a:solidFill>
              </a:rPr>
              <a:t>QUALITY, EXCELLENCE, INTEGRITY &amp; RESPECT.</a:t>
            </a:r>
          </a:p>
        </p:txBody>
      </p:sp>
    </p:spTree>
    <p:extLst>
      <p:ext uri="{BB962C8B-B14F-4D97-AF65-F5344CB8AC3E}">
        <p14:creationId xmlns:p14="http://schemas.microsoft.com/office/powerpoint/2010/main" val="335150175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3603" y="1122363"/>
            <a:ext cx="9141619" cy="2387600"/>
          </a:xfrm>
        </p:spPr>
        <p:txBody>
          <a:bodyPr anchor="b"/>
          <a:lstStyle>
            <a:lvl1pPr algn="ctr">
              <a:defRPr sz="5998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3603" y="3602038"/>
            <a:ext cx="9141619" cy="1655762"/>
          </a:xfrm>
        </p:spPr>
        <p:txBody>
          <a:bodyPr/>
          <a:lstStyle>
            <a:lvl1pPr marL="0" indent="0" algn="ctr">
              <a:buNone/>
              <a:defRPr sz="2399"/>
            </a:lvl1pPr>
            <a:lvl2pPr marL="457063" indent="0" algn="ctr">
              <a:buNone/>
              <a:defRPr sz="1999"/>
            </a:lvl2pPr>
            <a:lvl3pPr marL="914126" indent="0" algn="ctr">
              <a:buNone/>
              <a:defRPr sz="1799"/>
            </a:lvl3pPr>
            <a:lvl4pPr marL="1371189" indent="0" algn="ctr">
              <a:buNone/>
              <a:defRPr sz="1600"/>
            </a:lvl4pPr>
            <a:lvl5pPr marL="1828251" indent="0" algn="ctr">
              <a:buNone/>
              <a:defRPr sz="1600"/>
            </a:lvl5pPr>
            <a:lvl6pPr marL="2285314" indent="0" algn="ctr">
              <a:buNone/>
              <a:defRPr sz="1600"/>
            </a:lvl6pPr>
            <a:lvl7pPr marL="2742377" indent="0" algn="ctr">
              <a:buNone/>
              <a:defRPr sz="1600"/>
            </a:lvl7pPr>
            <a:lvl8pPr marL="3199440" indent="0" algn="ctr">
              <a:buNone/>
              <a:defRPr sz="1600"/>
            </a:lvl8pPr>
            <a:lvl9pPr marL="3656503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825D9D-E30E-4FA2-B15D-C715853C14E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5/18/2021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7934" y="6356352"/>
            <a:ext cx="4112959" cy="365125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BF519A-6B31-4198-8864-A5AC9BAB633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89188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825D9D-E30E-4FA2-B15D-C715853C14E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5/18/2021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7934" y="6356352"/>
            <a:ext cx="4112959" cy="365125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BF519A-6B31-4198-8864-A5AC9BAB633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26215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4164515" y="6495333"/>
            <a:ext cx="3859795" cy="364908"/>
          </a:xfrm>
          <a:prstGeom prst="rect">
            <a:avLst/>
          </a:prstGeom>
        </p:spPr>
        <p:txBody>
          <a:bodyPr/>
          <a:lstStyle/>
          <a:p>
            <a:r>
              <a:rPr lang="en-US"/>
              <a:t>CONFIDENTIAL</a:t>
            </a:r>
            <a:endParaRPr lang="en-U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FAECA664-F8E1-4C47-93B7-A801529C175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11102" y="1417639"/>
            <a:ext cx="11566573" cy="4916486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66488791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057" y="1709740"/>
            <a:ext cx="10513246" cy="2852737"/>
          </a:xfrm>
        </p:spPr>
        <p:txBody>
          <a:bodyPr anchor="b"/>
          <a:lstStyle>
            <a:lvl1pPr>
              <a:defRPr sz="5998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057" y="4589465"/>
            <a:ext cx="10513246" cy="1500187"/>
          </a:xfrm>
        </p:spPr>
        <p:txBody>
          <a:bodyPr/>
          <a:lstStyle>
            <a:lvl1pPr marL="0" indent="0">
              <a:buNone/>
              <a:defRPr sz="2399">
                <a:solidFill>
                  <a:schemeClr val="tx1">
                    <a:tint val="75000"/>
                  </a:schemeClr>
                </a:solidFill>
              </a:defRPr>
            </a:lvl1pPr>
            <a:lvl2pPr marL="457063" indent="0">
              <a:buNone/>
              <a:defRPr sz="1999">
                <a:solidFill>
                  <a:schemeClr val="tx1">
                    <a:tint val="75000"/>
                  </a:schemeClr>
                </a:solidFill>
              </a:defRPr>
            </a:lvl2pPr>
            <a:lvl3pPr marL="914126" indent="0">
              <a:buNone/>
              <a:defRPr sz="1799">
                <a:solidFill>
                  <a:schemeClr val="tx1">
                    <a:tint val="75000"/>
                  </a:schemeClr>
                </a:solidFill>
              </a:defRPr>
            </a:lvl3pPr>
            <a:lvl4pPr marL="137118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25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31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4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650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825D9D-E30E-4FA2-B15D-C715853C14E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5/18/2021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7934" y="6356352"/>
            <a:ext cx="4112959" cy="365125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BF519A-6B31-4198-8864-A5AC9BAB633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373473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752" y="1825625"/>
            <a:ext cx="5163322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6752" y="1825625"/>
            <a:ext cx="5163322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825D9D-E30E-4FA2-B15D-C715853C14E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5/18/2021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7934" y="6356352"/>
            <a:ext cx="4112959" cy="365125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BF519A-6B31-4198-8864-A5AC9BAB633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425622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752" y="365127"/>
            <a:ext cx="10513246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751" y="1681163"/>
            <a:ext cx="5157552" cy="823912"/>
          </a:xfrm>
        </p:spPr>
        <p:txBody>
          <a:bodyPr anchor="b"/>
          <a:lstStyle>
            <a:lvl1pPr marL="0" indent="0">
              <a:buNone/>
              <a:defRPr sz="2399" b="1"/>
            </a:lvl1pPr>
            <a:lvl2pPr marL="457063" indent="0">
              <a:buNone/>
              <a:defRPr sz="1999" b="1"/>
            </a:lvl2pPr>
            <a:lvl3pPr marL="914126" indent="0">
              <a:buNone/>
              <a:defRPr sz="1799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8751" y="2505075"/>
            <a:ext cx="5157552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1363" y="1681163"/>
            <a:ext cx="5180636" cy="823912"/>
          </a:xfrm>
        </p:spPr>
        <p:txBody>
          <a:bodyPr anchor="b"/>
          <a:lstStyle>
            <a:lvl1pPr marL="0" indent="0">
              <a:buNone/>
              <a:defRPr sz="2399" b="1"/>
            </a:lvl1pPr>
            <a:lvl2pPr marL="457063" indent="0">
              <a:buNone/>
              <a:defRPr sz="1999" b="1"/>
            </a:lvl2pPr>
            <a:lvl3pPr marL="914126" indent="0">
              <a:buNone/>
              <a:defRPr sz="1799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1363" y="2505075"/>
            <a:ext cx="5180636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825D9D-E30E-4FA2-B15D-C715853C14E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5/18/2021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7934" y="6356352"/>
            <a:ext cx="4112959" cy="365125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BF519A-6B31-4198-8864-A5AC9BAB633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761581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825D9D-E30E-4FA2-B15D-C715853C14E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5/18/2021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7934" y="6356352"/>
            <a:ext cx="4112959" cy="365125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BF519A-6B31-4198-8864-A5AC9BAB633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942804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825D9D-E30E-4FA2-B15D-C715853C14E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5/18/2021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7934" y="6356352"/>
            <a:ext cx="4112959" cy="365125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BF519A-6B31-4198-8864-A5AC9BAB633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734938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750" y="457200"/>
            <a:ext cx="3932128" cy="1600200"/>
          </a:xfrm>
        </p:spPr>
        <p:txBody>
          <a:bodyPr anchor="b"/>
          <a:lstStyle>
            <a:lvl1pPr>
              <a:defRPr sz="3199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2560" y="987427"/>
            <a:ext cx="6169439" cy="4873625"/>
          </a:xfrm>
        </p:spPr>
        <p:txBody>
          <a:bodyPr/>
          <a:lstStyle>
            <a:lvl1pPr>
              <a:defRPr sz="3199"/>
            </a:lvl1pPr>
            <a:lvl2pPr>
              <a:defRPr sz="2799"/>
            </a:lvl2pPr>
            <a:lvl3pPr>
              <a:defRPr sz="2399"/>
            </a:lvl3pPr>
            <a:lvl4pPr>
              <a:defRPr sz="1999"/>
            </a:lvl4pPr>
            <a:lvl5pPr>
              <a:defRPr sz="1999"/>
            </a:lvl5pPr>
            <a:lvl6pPr>
              <a:defRPr sz="1999"/>
            </a:lvl6pPr>
            <a:lvl7pPr>
              <a:defRPr sz="1999"/>
            </a:lvl7pPr>
            <a:lvl8pPr>
              <a:defRPr sz="1999"/>
            </a:lvl8pPr>
            <a:lvl9pPr>
              <a:defRPr sz="19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8750" y="2057400"/>
            <a:ext cx="393212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825D9D-E30E-4FA2-B15D-C715853C14E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5/18/2021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7934" y="6356352"/>
            <a:ext cx="4112959" cy="365125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BF519A-6B31-4198-8864-A5AC9BAB633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36836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750" y="457200"/>
            <a:ext cx="3932128" cy="1600200"/>
          </a:xfrm>
        </p:spPr>
        <p:txBody>
          <a:bodyPr anchor="b"/>
          <a:lstStyle>
            <a:lvl1pPr>
              <a:defRPr sz="3199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2560" y="987427"/>
            <a:ext cx="6169439" cy="4873625"/>
          </a:xfrm>
        </p:spPr>
        <p:txBody>
          <a:bodyPr/>
          <a:lstStyle>
            <a:lvl1pPr marL="0" indent="0">
              <a:buNone/>
              <a:defRPr sz="3199"/>
            </a:lvl1pPr>
            <a:lvl2pPr marL="457063" indent="0">
              <a:buNone/>
              <a:defRPr sz="2799"/>
            </a:lvl2pPr>
            <a:lvl3pPr marL="914126" indent="0">
              <a:buNone/>
              <a:defRPr sz="2399"/>
            </a:lvl3pPr>
            <a:lvl4pPr marL="1371189" indent="0">
              <a:buNone/>
              <a:defRPr sz="1999"/>
            </a:lvl4pPr>
            <a:lvl5pPr marL="1828251" indent="0">
              <a:buNone/>
              <a:defRPr sz="1999"/>
            </a:lvl5pPr>
            <a:lvl6pPr marL="2285314" indent="0">
              <a:buNone/>
              <a:defRPr sz="1999"/>
            </a:lvl6pPr>
            <a:lvl7pPr marL="2742377" indent="0">
              <a:buNone/>
              <a:defRPr sz="1999"/>
            </a:lvl7pPr>
            <a:lvl8pPr marL="3199440" indent="0">
              <a:buNone/>
              <a:defRPr sz="1999"/>
            </a:lvl8pPr>
            <a:lvl9pPr marL="3656503" indent="0">
              <a:buNone/>
              <a:defRPr sz="1999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8750" y="2057400"/>
            <a:ext cx="393212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825D9D-E30E-4FA2-B15D-C715853C14E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5/18/2021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7934" y="6356352"/>
            <a:ext cx="4112959" cy="365125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BF519A-6B31-4198-8864-A5AC9BAB633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944016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825D9D-E30E-4FA2-B15D-C715853C14E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5/18/2021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7934" y="6356352"/>
            <a:ext cx="4112959" cy="365125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BF519A-6B31-4198-8864-A5AC9BAB633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803655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2245" y="365125"/>
            <a:ext cx="262783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751" y="365125"/>
            <a:ext cx="7698813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825D9D-E30E-4FA2-B15D-C715853C14E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5/18/2021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7934" y="6356352"/>
            <a:ext cx="4112959" cy="365125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BF519A-6B31-4198-8864-A5AC9BAB633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346915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203147" y="6126480"/>
            <a:ext cx="2092415" cy="64718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 dirty="0">
              <a:solidFill>
                <a:prstClr val="white"/>
              </a:solidFill>
              <a:latin typeface="Gotham Book" pitchFamily="50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083032" y="2128530"/>
            <a:ext cx="6139776" cy="635001"/>
          </a:xfrm>
        </p:spPr>
        <p:txBody>
          <a:bodyPr lIns="0" tIns="0" rIns="0" bIns="0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1519" b="1" baseline="0">
                <a:solidFill>
                  <a:schemeClr val="tx1">
                    <a:lumMod val="75000"/>
                  </a:schemeClr>
                </a:solidFill>
                <a:latin typeface="Gotham Book" pitchFamily="50" charset="0"/>
                <a:cs typeface="Gotham Book" pitchFamily="50" charset="0"/>
              </a:defRPr>
            </a:lvl1pPr>
            <a:lvl2pPr marL="1928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3856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5784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7712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9641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1569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3497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5425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Presenter’s Name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083032" y="1214127"/>
            <a:ext cx="6139776" cy="914400"/>
          </a:xfrm>
        </p:spPr>
        <p:txBody>
          <a:bodyPr lIns="0" tIns="0" rIns="0" bIns="0" anchor="b" anchorCtr="0">
            <a:noAutofit/>
          </a:bodyPr>
          <a:lstStyle>
            <a:lvl1pPr algn="r">
              <a:lnSpc>
                <a:spcPct val="90000"/>
              </a:lnSpc>
              <a:defRPr sz="2530" b="1" baseline="0">
                <a:solidFill>
                  <a:srgbClr val="C61C20"/>
                </a:solidFill>
                <a:latin typeface="Gotham Book" pitchFamily="50" charset="0"/>
                <a:cs typeface="Gotham Book" pitchFamily="50" charset="0"/>
              </a:defRPr>
            </a:lvl1pPr>
          </a:lstStyle>
          <a:p>
            <a:r>
              <a:rPr lang="en-US" dirty="0"/>
              <a:t>Presentation Title</a:t>
            </a:r>
            <a:br>
              <a:rPr lang="en-US" dirty="0"/>
            </a:br>
            <a:r>
              <a:rPr lang="en-US" dirty="0"/>
              <a:t>Arial Bold Headline 40 </a:t>
            </a:r>
            <a:r>
              <a:rPr lang="en-US" dirty="0" err="1"/>
              <a:t>pt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FFFDDB"/>
              </a:clrFrom>
              <a:clrTo>
                <a:srgbClr val="FFFDDB">
                  <a:alpha val="0"/>
                </a:srgbClr>
              </a:clrTo>
            </a:clrChange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714"/>
          <a:stretch/>
        </p:blipFill>
        <p:spPr>
          <a:xfrm>
            <a:off x="-232349" y="3081370"/>
            <a:ext cx="2361585" cy="3692297"/>
          </a:xfrm>
          <a:prstGeom prst="rect">
            <a:avLst/>
          </a:prstGeom>
        </p:spPr>
      </p:pic>
      <p:grpSp>
        <p:nvGrpSpPr>
          <p:cNvPr id="7" name="Group 6"/>
          <p:cNvGrpSpPr/>
          <p:nvPr userDrawn="1"/>
        </p:nvGrpSpPr>
        <p:grpSpPr>
          <a:xfrm>
            <a:off x="11000415" y="5520237"/>
            <a:ext cx="1188410" cy="1216642"/>
            <a:chOff x="10923616" y="5520235"/>
            <a:chExt cx="1188720" cy="1216642"/>
          </a:xfrm>
        </p:grpSpPr>
        <p:sp>
          <p:nvSpPr>
            <p:cNvPr id="8" name="TextBox 7"/>
            <p:cNvSpPr txBox="1"/>
            <p:nvPr userDrawn="1"/>
          </p:nvSpPr>
          <p:spPr>
            <a:xfrm>
              <a:off x="10923616" y="6488668"/>
              <a:ext cx="1188720" cy="2482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13" spc="-169" dirty="0">
                  <a:solidFill>
                    <a:srgbClr val="F40009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Lucida Bright" panose="02040602050505020304" pitchFamily="18" charset="0"/>
                  <a:ea typeface="BatangChe" panose="02030609000101010101" pitchFamily="49" charset="-127"/>
                </a:rPr>
                <a:t>2 0 1 8</a:t>
              </a:r>
            </a:p>
          </p:txBody>
        </p:sp>
        <p:pic>
          <p:nvPicPr>
            <p:cNvPr id="9" name="Picture 8"/>
            <p:cNvPicPr>
              <a:picLocks noChangeAspect="1"/>
            </p:cNvPicPr>
            <p:nvPr userDrawn="1"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033760" y="5520235"/>
              <a:ext cx="968433" cy="96843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466435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hart Placeholder 4"/>
          <p:cNvSpPr>
            <a:spLocks noGrp="1"/>
          </p:cNvSpPr>
          <p:nvPr>
            <p:ph type="chart" sz="quarter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164515" y="6495333"/>
            <a:ext cx="3859795" cy="364908"/>
          </a:xfrm>
          <a:prstGeom prst="rect">
            <a:avLst/>
          </a:prstGeom>
        </p:spPr>
        <p:txBody>
          <a:bodyPr/>
          <a:lstStyle/>
          <a:p>
            <a:r>
              <a:rPr lang="en-US"/>
              <a:t>CONFIDENTIAL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314353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203147" y="6126480"/>
            <a:ext cx="2092415" cy="64718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 dirty="0">
              <a:solidFill>
                <a:prstClr val="white"/>
              </a:solidFill>
              <a:latin typeface="Gotham Book" pitchFamily="50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083032" y="2128530"/>
            <a:ext cx="6139776" cy="635001"/>
          </a:xfrm>
        </p:spPr>
        <p:txBody>
          <a:bodyPr lIns="0" tIns="0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699" b="1" baseline="0">
                <a:solidFill>
                  <a:schemeClr val="tx1">
                    <a:lumMod val="75000"/>
                  </a:schemeClr>
                </a:solidFill>
                <a:latin typeface="Gotham Book" pitchFamily="50" charset="0"/>
                <a:cs typeface="Gotham Book" pitchFamily="50" charset="0"/>
              </a:defRPr>
            </a:lvl1pPr>
            <a:lvl2pPr marL="1928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3856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5784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7712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9641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1569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3497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5425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Presenter’s Name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083032" y="1214127"/>
            <a:ext cx="6139776" cy="914400"/>
          </a:xfrm>
        </p:spPr>
        <p:txBody>
          <a:bodyPr lIns="0" tIns="0" rIns="0" bIns="0" anchor="b" anchorCtr="0">
            <a:noAutofit/>
          </a:bodyPr>
          <a:lstStyle>
            <a:lvl1pPr algn="r">
              <a:lnSpc>
                <a:spcPct val="90000"/>
              </a:lnSpc>
              <a:defRPr sz="3299" b="1" baseline="0">
                <a:solidFill>
                  <a:srgbClr val="C61C20"/>
                </a:solidFill>
                <a:latin typeface="Gotham Book" pitchFamily="50" charset="0"/>
                <a:cs typeface="Gotham Book" pitchFamily="50" charset="0"/>
              </a:defRPr>
            </a:lvl1pPr>
          </a:lstStyle>
          <a:p>
            <a:r>
              <a:rPr lang="en-US" dirty="0"/>
              <a:t>Presentation Title</a:t>
            </a:r>
            <a:br>
              <a:rPr lang="en-US" dirty="0"/>
            </a:br>
            <a:r>
              <a:rPr lang="en-US" dirty="0"/>
              <a:t>Arial Bold Headline 40 </a:t>
            </a:r>
            <a:r>
              <a:rPr lang="en-US" dirty="0" err="1"/>
              <a:t>pt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FFFDDB"/>
              </a:clrFrom>
              <a:clrTo>
                <a:srgbClr val="FFFDDB">
                  <a:alpha val="0"/>
                </a:srgbClr>
              </a:clrTo>
            </a:clrChange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714"/>
          <a:stretch/>
        </p:blipFill>
        <p:spPr>
          <a:xfrm>
            <a:off x="-232349" y="3081370"/>
            <a:ext cx="2361585" cy="3692297"/>
          </a:xfrm>
          <a:prstGeom prst="rect">
            <a:avLst/>
          </a:prstGeom>
        </p:spPr>
      </p:pic>
      <p:grpSp>
        <p:nvGrpSpPr>
          <p:cNvPr id="7" name="Group 6"/>
          <p:cNvGrpSpPr/>
          <p:nvPr userDrawn="1"/>
        </p:nvGrpSpPr>
        <p:grpSpPr>
          <a:xfrm>
            <a:off x="11000415" y="5520237"/>
            <a:ext cx="1188410" cy="1216642"/>
            <a:chOff x="10923616" y="5520235"/>
            <a:chExt cx="1188720" cy="1216642"/>
          </a:xfrm>
        </p:grpSpPr>
        <p:sp>
          <p:nvSpPr>
            <p:cNvPr id="8" name="TextBox 7"/>
            <p:cNvSpPr txBox="1"/>
            <p:nvPr userDrawn="1"/>
          </p:nvSpPr>
          <p:spPr>
            <a:xfrm>
              <a:off x="10923616" y="6488668"/>
              <a:ext cx="1188720" cy="2482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13" spc="-169" dirty="0">
                  <a:solidFill>
                    <a:srgbClr val="F40009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Lucida Bright" panose="02040602050505020304" pitchFamily="18" charset="0"/>
                  <a:ea typeface="BatangChe" panose="02030609000101010101" pitchFamily="49" charset="-127"/>
                </a:rPr>
                <a:t>2 0 1 8</a:t>
              </a:r>
            </a:p>
          </p:txBody>
        </p:sp>
        <p:pic>
          <p:nvPicPr>
            <p:cNvPr id="9" name="Picture 8"/>
            <p:cNvPicPr>
              <a:picLocks noChangeAspect="1"/>
            </p:cNvPicPr>
            <p:nvPr userDrawn="1"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033760" y="5520235"/>
              <a:ext cx="968433" cy="96843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860995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FFFDDB"/>
              </a:clrFrom>
              <a:clrTo>
                <a:srgbClr val="FFFDDB">
                  <a:alpha val="0"/>
                </a:srgbClr>
              </a:clrTo>
            </a:clrChange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714"/>
          <a:stretch/>
        </p:blipFill>
        <p:spPr>
          <a:xfrm>
            <a:off x="-289485" y="3165708"/>
            <a:ext cx="2361585" cy="3692297"/>
          </a:xfrm>
          <a:prstGeom prst="rect">
            <a:avLst/>
          </a:prstGeom>
        </p:spPr>
      </p:pic>
      <p:grpSp>
        <p:nvGrpSpPr>
          <p:cNvPr id="8" name="Group 7"/>
          <p:cNvGrpSpPr/>
          <p:nvPr userDrawn="1"/>
        </p:nvGrpSpPr>
        <p:grpSpPr>
          <a:xfrm>
            <a:off x="11000415" y="5433150"/>
            <a:ext cx="1188410" cy="1216642"/>
            <a:chOff x="10923616" y="5520235"/>
            <a:chExt cx="1188720" cy="1216642"/>
          </a:xfrm>
        </p:grpSpPr>
        <p:sp>
          <p:nvSpPr>
            <p:cNvPr id="4" name="TextBox 3"/>
            <p:cNvSpPr txBox="1"/>
            <p:nvPr userDrawn="1"/>
          </p:nvSpPr>
          <p:spPr>
            <a:xfrm>
              <a:off x="10923616" y="6488668"/>
              <a:ext cx="1188720" cy="2482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13" spc="-169" dirty="0">
                  <a:solidFill>
                    <a:srgbClr val="F40009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Lucida Bright" panose="02040602050505020304" pitchFamily="18" charset="0"/>
                  <a:ea typeface="BatangChe" panose="02030609000101010101" pitchFamily="49" charset="-127"/>
                </a:rPr>
                <a:t>2 0 1 8</a:t>
              </a:r>
            </a:p>
          </p:txBody>
        </p:sp>
        <p:pic>
          <p:nvPicPr>
            <p:cNvPr id="7" name="Picture 6"/>
            <p:cNvPicPr>
              <a:picLocks noChangeAspect="1"/>
            </p:cNvPicPr>
            <p:nvPr userDrawn="1"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033760" y="5520235"/>
              <a:ext cx="968433" cy="968433"/>
            </a:xfrm>
            <a:prstGeom prst="rect">
              <a:avLst/>
            </a:prstGeom>
          </p:spPr>
        </p:pic>
      </p:grpSp>
      <p:sp>
        <p:nvSpPr>
          <p:cNvPr id="12" name="TextBox 11"/>
          <p:cNvSpPr txBox="1"/>
          <p:nvPr userDrawn="1"/>
        </p:nvSpPr>
        <p:spPr>
          <a:xfrm>
            <a:off x="2" y="1"/>
            <a:ext cx="5744548" cy="248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013" dirty="0">
              <a:solidFill>
                <a:srgbClr val="455560"/>
              </a:solidFill>
              <a:latin typeface="Gotham Book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4287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FFFDDB"/>
              </a:clrFrom>
              <a:clrTo>
                <a:srgbClr val="FFFDDB">
                  <a:alpha val="0"/>
                </a:srgbClr>
              </a:clrTo>
            </a:clrChange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714"/>
          <a:stretch/>
        </p:blipFill>
        <p:spPr>
          <a:xfrm>
            <a:off x="-289485" y="3165708"/>
            <a:ext cx="2361585" cy="3692297"/>
          </a:xfrm>
          <a:prstGeom prst="rect">
            <a:avLst/>
          </a:prstGeom>
        </p:spPr>
      </p:pic>
      <p:sp>
        <p:nvSpPr>
          <p:cNvPr id="12" name="TextBox 11"/>
          <p:cNvSpPr txBox="1"/>
          <p:nvPr userDrawn="1"/>
        </p:nvSpPr>
        <p:spPr>
          <a:xfrm>
            <a:off x="2" y="1"/>
            <a:ext cx="5744548" cy="248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013" dirty="0">
              <a:solidFill>
                <a:srgbClr val="455560"/>
              </a:solidFill>
              <a:latin typeface="Gotham Book" pitchFamily="50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FFFDDB"/>
              </a:clrFrom>
              <a:clrTo>
                <a:srgbClr val="FFFDDB">
                  <a:alpha val="0"/>
                </a:srgbClr>
              </a:clrTo>
            </a:clrChange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714"/>
          <a:stretch/>
        </p:blipFill>
        <p:spPr>
          <a:xfrm>
            <a:off x="10181054" y="3165704"/>
            <a:ext cx="2361585" cy="3692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32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 userDrawn="1"/>
        </p:nvGrpSpPr>
        <p:grpSpPr>
          <a:xfrm>
            <a:off x="11000415" y="5433150"/>
            <a:ext cx="1188410" cy="1216642"/>
            <a:chOff x="10923616" y="5520235"/>
            <a:chExt cx="1188720" cy="1216642"/>
          </a:xfrm>
        </p:grpSpPr>
        <p:sp>
          <p:nvSpPr>
            <p:cNvPr id="4" name="TextBox 3"/>
            <p:cNvSpPr txBox="1"/>
            <p:nvPr userDrawn="1"/>
          </p:nvSpPr>
          <p:spPr>
            <a:xfrm>
              <a:off x="10923616" y="6488668"/>
              <a:ext cx="1188720" cy="2482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13" spc="-169" dirty="0">
                  <a:solidFill>
                    <a:srgbClr val="F40009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Lucida Bright" panose="02040602050505020304" pitchFamily="18" charset="0"/>
                  <a:ea typeface="BatangChe" panose="02030609000101010101" pitchFamily="49" charset="-127"/>
                </a:rPr>
                <a:t>2 0 1 8</a:t>
              </a:r>
            </a:p>
          </p:txBody>
        </p:sp>
        <p:pic>
          <p:nvPicPr>
            <p:cNvPr id="7" name="Picture 6"/>
            <p:cNvPicPr>
              <a:picLocks noChangeAspect="1"/>
            </p:cNvPicPr>
            <p:nvPr userDrawn="1"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033760" y="5520235"/>
              <a:ext cx="968433" cy="968433"/>
            </a:xfrm>
            <a:prstGeom prst="rect">
              <a:avLst/>
            </a:prstGeom>
          </p:spPr>
        </p:pic>
      </p:grpSp>
      <p:sp>
        <p:nvSpPr>
          <p:cNvPr id="12" name="TextBox 11"/>
          <p:cNvSpPr txBox="1"/>
          <p:nvPr userDrawn="1"/>
        </p:nvSpPr>
        <p:spPr>
          <a:xfrm>
            <a:off x="2" y="1"/>
            <a:ext cx="5744548" cy="248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013" dirty="0">
              <a:solidFill>
                <a:srgbClr val="455560"/>
              </a:solidFill>
              <a:latin typeface="Gotham Book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2760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072104" y="1356360"/>
            <a:ext cx="6139776" cy="914400"/>
          </a:xfrm>
        </p:spPr>
        <p:txBody>
          <a:bodyPr lIns="0" tIns="0" rIns="0" bIns="0" anchor="b" anchorCtr="0">
            <a:noAutofit/>
          </a:bodyPr>
          <a:lstStyle>
            <a:lvl1pPr algn="r">
              <a:lnSpc>
                <a:spcPct val="90000"/>
              </a:lnSpc>
              <a:defRPr sz="3299" b="1" baseline="0">
                <a:solidFill>
                  <a:srgbClr val="C61C20"/>
                </a:solidFill>
                <a:latin typeface="Gotham Book" pitchFamily="50" charset="0"/>
                <a:cs typeface="Gotham Book" pitchFamily="50" charset="0"/>
              </a:defRPr>
            </a:lvl1pPr>
          </a:lstStyle>
          <a:p>
            <a:r>
              <a:rPr lang="en-US" dirty="0"/>
              <a:t>Presentation Title</a:t>
            </a:r>
            <a:br>
              <a:rPr lang="en-US" dirty="0"/>
            </a:br>
            <a:r>
              <a:rPr lang="en-US" dirty="0"/>
              <a:t>Arial Bold Headline 40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157172" y="2270765"/>
            <a:ext cx="6139776" cy="635001"/>
          </a:xfrm>
        </p:spPr>
        <p:txBody>
          <a:bodyPr lIns="0" tIns="0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699" b="1" baseline="0">
                <a:solidFill>
                  <a:schemeClr val="tx1">
                    <a:lumMod val="75000"/>
                  </a:schemeClr>
                </a:solidFill>
                <a:latin typeface="Gotham Book" pitchFamily="50" charset="0"/>
                <a:cs typeface="Gotham Book" pitchFamily="50" charset="0"/>
              </a:defRPr>
            </a:lvl1pPr>
            <a:lvl2pPr marL="1928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3856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5784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7712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9641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1569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3497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5425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Presenter’s Name</a:t>
            </a: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FFFDDB"/>
              </a:clrFrom>
              <a:clrTo>
                <a:srgbClr val="FFFDDB">
                  <a:alpha val="0"/>
                </a:srgbClr>
              </a:clrTo>
            </a:clrChange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714"/>
          <a:stretch/>
        </p:blipFill>
        <p:spPr>
          <a:xfrm>
            <a:off x="-289485" y="3165708"/>
            <a:ext cx="2361585" cy="369229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FFFDDB"/>
              </a:clrFrom>
              <a:clrTo>
                <a:srgbClr val="FFFDDB">
                  <a:alpha val="0"/>
                </a:srgbClr>
              </a:clrTo>
            </a:clrChange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714"/>
          <a:stretch/>
        </p:blipFill>
        <p:spPr>
          <a:xfrm>
            <a:off x="10234805" y="3165708"/>
            <a:ext cx="2361585" cy="3692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62939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ow + Protect + Susta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>
          <a:xfrm>
            <a:off x="0" y="270933"/>
            <a:ext cx="10969943" cy="914400"/>
          </a:xfrm>
        </p:spPr>
        <p:txBody>
          <a:bodyPr vert="horz" lIns="0" tIns="0" rIns="0" bIns="0" rtlCol="0" anchor="t" anchorCtr="0">
            <a:noAutofit/>
          </a:bodyPr>
          <a:lstStyle>
            <a:lvl1pPr>
              <a:defRPr lang="en-US" dirty="0"/>
            </a:lvl1pPr>
          </a:lstStyle>
          <a:p>
            <a:pPr lvl="0" algn="l">
              <a:lnSpc>
                <a:spcPct val="90000"/>
              </a:lnSpc>
            </a:pPr>
            <a:r>
              <a:rPr lang="en-US" dirty="0"/>
              <a:t>Headlines In Arial Bold Headline 40pt</a:t>
            </a: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FFFDDB"/>
              </a:clrFrom>
              <a:clrTo>
                <a:srgbClr val="FFFDDB">
                  <a:alpha val="0"/>
                </a:srgbClr>
              </a:clrTo>
            </a:clrChange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714"/>
          <a:stretch/>
        </p:blipFill>
        <p:spPr>
          <a:xfrm>
            <a:off x="-289485" y="3165708"/>
            <a:ext cx="2361585" cy="3692297"/>
          </a:xfrm>
          <a:prstGeom prst="rect">
            <a:avLst/>
          </a:prstGeom>
        </p:spPr>
      </p:pic>
      <p:grpSp>
        <p:nvGrpSpPr>
          <p:cNvPr id="5" name="Group 4"/>
          <p:cNvGrpSpPr/>
          <p:nvPr userDrawn="1"/>
        </p:nvGrpSpPr>
        <p:grpSpPr>
          <a:xfrm>
            <a:off x="10969943" y="5456229"/>
            <a:ext cx="1188410" cy="1216642"/>
            <a:chOff x="10923616" y="5520235"/>
            <a:chExt cx="1188720" cy="1216642"/>
          </a:xfrm>
        </p:grpSpPr>
        <p:sp>
          <p:nvSpPr>
            <p:cNvPr id="6" name="TextBox 5"/>
            <p:cNvSpPr txBox="1"/>
            <p:nvPr userDrawn="1"/>
          </p:nvSpPr>
          <p:spPr>
            <a:xfrm>
              <a:off x="10923616" y="6488668"/>
              <a:ext cx="1188720" cy="2482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13" spc="-169" dirty="0">
                  <a:solidFill>
                    <a:srgbClr val="F40009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Lucida Bright" panose="02040602050505020304" pitchFamily="18" charset="0"/>
                  <a:ea typeface="BatangChe" panose="02030609000101010101" pitchFamily="49" charset="-127"/>
                </a:rPr>
                <a:t>2 0 1 8</a:t>
              </a:r>
            </a:p>
          </p:txBody>
        </p:sp>
        <p:pic>
          <p:nvPicPr>
            <p:cNvPr id="8" name="Picture 7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033760" y="5520235"/>
              <a:ext cx="968433" cy="96843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2961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3 Line Head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1426093" y="2013334"/>
            <a:ext cx="10034450" cy="2743200"/>
          </a:xfrm>
        </p:spPr>
        <p:txBody>
          <a:bodyPr>
            <a:normAutofit/>
          </a:bodyPr>
          <a:lstStyle>
            <a:lvl1pPr marL="0" indent="0">
              <a:buNone/>
              <a:defRPr sz="1181" b="0"/>
            </a:lvl1pPr>
            <a:lvl2pPr marL="192823" indent="0">
              <a:buFont typeface="Arial" pitchFamily="34" charset="0"/>
              <a:buNone/>
              <a:defRPr/>
            </a:lvl2pPr>
            <a:lvl3pPr marL="580479" indent="-194833">
              <a:buFont typeface="Arial" pitchFamily="34" charset="0"/>
              <a:buChar char="&gt;"/>
              <a:defRPr/>
            </a:lvl3pPr>
            <a:lvl4pPr marL="771294" indent="-192823">
              <a:buFont typeface="Arial" pitchFamily="34" charset="0"/>
              <a:buChar char="&gt;"/>
              <a:defRPr/>
            </a:lvl4pPr>
            <a:lvl5pPr marL="966126" indent="-194833">
              <a:buFont typeface="Arial" pitchFamily="34" charset="0"/>
              <a:buChar char="&gt;"/>
              <a:defRPr/>
            </a:lvl5pPr>
          </a:lstStyle>
          <a:p>
            <a:pPr lvl="0"/>
            <a:r>
              <a:rPr lang="en-US" dirty="0"/>
              <a:t>Body Copy In Arial Bold 28pt</a:t>
            </a:r>
          </a:p>
          <a:p>
            <a:pPr lvl="0"/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>
          <a:xfrm>
            <a:off x="507868" y="228600"/>
            <a:ext cx="10766795" cy="1409700"/>
          </a:xfrm>
        </p:spPr>
        <p:txBody>
          <a:bodyPr vert="horz" lIns="0" tIns="0" rIns="0" bIns="0" rtlCol="0" anchor="t" anchorCtr="0">
            <a:noAutofit/>
          </a:bodyPr>
          <a:lstStyle>
            <a:lvl1pPr algn="l">
              <a:defRPr lang="en-US" sz="1519" dirty="0"/>
            </a:lvl1pPr>
          </a:lstStyle>
          <a:p>
            <a:pPr lvl="0" algn="l">
              <a:lnSpc>
                <a:spcPct val="90000"/>
              </a:lnSpc>
            </a:pPr>
            <a:r>
              <a:rPr lang="en-US" dirty="0"/>
              <a:t>Headlines In Arial Bold Headline 34pt</a:t>
            </a:r>
            <a:br>
              <a:rPr lang="en-US" dirty="0"/>
            </a:br>
            <a:r>
              <a:rPr lang="en-US" dirty="0"/>
              <a:t>— Headlines Can Go 2 Lines</a:t>
            </a:r>
            <a:br>
              <a:rPr lang="en-US" dirty="0"/>
            </a:br>
            <a:r>
              <a:rPr lang="en-US" dirty="0"/>
              <a:t>or Even 3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FFFDDB"/>
              </a:clrFrom>
              <a:clrTo>
                <a:srgbClr val="FFFDDB">
                  <a:alpha val="0"/>
                </a:srgbClr>
              </a:clrTo>
            </a:clrChange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714"/>
          <a:stretch/>
        </p:blipFill>
        <p:spPr>
          <a:xfrm>
            <a:off x="-289485" y="3165708"/>
            <a:ext cx="2361585" cy="3692297"/>
          </a:xfrm>
          <a:prstGeom prst="rect">
            <a:avLst/>
          </a:prstGeom>
        </p:spPr>
      </p:pic>
      <p:grpSp>
        <p:nvGrpSpPr>
          <p:cNvPr id="2" name="Group 1"/>
          <p:cNvGrpSpPr/>
          <p:nvPr userDrawn="1"/>
        </p:nvGrpSpPr>
        <p:grpSpPr>
          <a:xfrm>
            <a:off x="10997368" y="5520237"/>
            <a:ext cx="1188410" cy="1216642"/>
            <a:chOff x="11000232" y="5520235"/>
            <a:chExt cx="1188720" cy="1216642"/>
          </a:xfrm>
        </p:grpSpPr>
        <p:sp>
          <p:nvSpPr>
            <p:cNvPr id="8" name="TextBox 7"/>
            <p:cNvSpPr txBox="1"/>
            <p:nvPr userDrawn="1"/>
          </p:nvSpPr>
          <p:spPr>
            <a:xfrm>
              <a:off x="11000232" y="6488668"/>
              <a:ext cx="1188720" cy="2482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13" spc="-169" dirty="0">
                  <a:solidFill>
                    <a:srgbClr val="F40009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Lucida Bright" panose="02040602050505020304" pitchFamily="18" charset="0"/>
                  <a:ea typeface="BatangChe" panose="02030609000101010101" pitchFamily="49" charset="-127"/>
                </a:rPr>
                <a:t>2 0 1 8</a:t>
              </a:r>
            </a:p>
          </p:txBody>
        </p:sp>
        <p:pic>
          <p:nvPicPr>
            <p:cNvPr id="9" name="Picture 8"/>
            <p:cNvPicPr>
              <a:picLocks noChangeAspect="1"/>
            </p:cNvPicPr>
            <p:nvPr userDrawn="1"/>
          </p:nvPicPr>
          <p:blipFill>
            <a:blip r:embed="rId3" cstate="print">
              <a:clrChange>
                <a:clrFrom>
                  <a:srgbClr val="FFFAFB"/>
                </a:clrFrom>
                <a:clrTo>
                  <a:srgbClr val="FFFAFB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110376" y="5520235"/>
              <a:ext cx="968433" cy="96843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71560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845229"/>
            <a:ext cx="12188825" cy="60127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60" dirty="0">
              <a:solidFill>
                <a:prstClr val="white"/>
              </a:solidFill>
              <a:latin typeface="Gotham Book" pitchFamily="50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FFFDDB"/>
              </a:clrFrom>
              <a:clrTo>
                <a:srgbClr val="FFFDDB">
                  <a:alpha val="0"/>
                </a:srgbClr>
              </a:clrTo>
            </a:clrChange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714"/>
          <a:stretch/>
        </p:blipFill>
        <p:spPr>
          <a:xfrm>
            <a:off x="-289485" y="3165708"/>
            <a:ext cx="2361585" cy="3692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2558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845229"/>
            <a:ext cx="12188825" cy="60127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60" dirty="0">
              <a:solidFill>
                <a:prstClr val="white"/>
              </a:solidFill>
              <a:latin typeface="Gotham Book" pitchFamily="50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FFFDDB"/>
              </a:clrFrom>
              <a:clrTo>
                <a:srgbClr val="FFFDDB">
                  <a:alpha val="0"/>
                </a:srgbClr>
              </a:clrTo>
            </a:clrChange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714"/>
          <a:stretch/>
        </p:blipFill>
        <p:spPr>
          <a:xfrm>
            <a:off x="10156719" y="3165712"/>
            <a:ext cx="2361585" cy="3692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7033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Line Head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507868" y="2286000"/>
            <a:ext cx="11071516" cy="2743200"/>
          </a:xfrm>
        </p:spPr>
        <p:txBody>
          <a:bodyPr>
            <a:normAutofit/>
          </a:bodyPr>
          <a:lstStyle>
            <a:lvl1pPr marL="0" indent="0">
              <a:buNone/>
              <a:defRPr sz="1181" b="0"/>
            </a:lvl1pPr>
            <a:lvl2pPr marL="192823" indent="0">
              <a:buFont typeface="Arial" pitchFamily="34" charset="0"/>
              <a:buNone/>
              <a:defRPr/>
            </a:lvl2pPr>
            <a:lvl3pPr marL="580479" indent="-194833">
              <a:buFont typeface="Arial" pitchFamily="34" charset="0"/>
              <a:buChar char="&gt;"/>
              <a:defRPr/>
            </a:lvl3pPr>
            <a:lvl4pPr marL="771294" indent="-192823">
              <a:buFont typeface="Arial" pitchFamily="34" charset="0"/>
              <a:buChar char="&gt;"/>
              <a:defRPr/>
            </a:lvl4pPr>
            <a:lvl5pPr marL="966126" indent="-194833">
              <a:buFont typeface="Arial" pitchFamily="34" charset="0"/>
              <a:buChar char="&gt;"/>
              <a:defRPr/>
            </a:lvl5pPr>
          </a:lstStyle>
          <a:p>
            <a:pPr lvl="0"/>
            <a:r>
              <a:rPr lang="en-US" dirty="0"/>
              <a:t>Body Copy In Arial Bold 28pt</a:t>
            </a:r>
          </a:p>
          <a:p>
            <a:pPr lvl="0"/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>
          <a:xfrm>
            <a:off x="507868" y="228600"/>
            <a:ext cx="10766795" cy="1409700"/>
          </a:xfrm>
        </p:spPr>
        <p:txBody>
          <a:bodyPr vert="horz" lIns="0" tIns="0" rIns="0" bIns="0" rtlCol="0" anchor="t" anchorCtr="0">
            <a:noAutofit/>
          </a:bodyPr>
          <a:lstStyle>
            <a:lvl1pPr algn="l">
              <a:defRPr lang="en-US" sz="1519" dirty="0"/>
            </a:lvl1pPr>
          </a:lstStyle>
          <a:p>
            <a:pPr lvl="0" algn="l">
              <a:lnSpc>
                <a:spcPct val="90000"/>
              </a:lnSpc>
            </a:pPr>
            <a:r>
              <a:rPr lang="en-US" dirty="0"/>
              <a:t>Headlines In Arial Bold Headline 34pt</a:t>
            </a:r>
            <a:br>
              <a:rPr lang="en-US" dirty="0"/>
            </a:br>
            <a:r>
              <a:rPr lang="en-US" dirty="0"/>
              <a:t>— Headlines Can Go 2 Lines</a:t>
            </a:r>
            <a:br>
              <a:rPr lang="en-US" dirty="0"/>
            </a:br>
            <a:r>
              <a:rPr lang="en-US" dirty="0"/>
              <a:t>or Even 3</a:t>
            </a:r>
          </a:p>
        </p:txBody>
      </p:sp>
    </p:spTree>
    <p:extLst>
      <p:ext uri="{BB962C8B-B14F-4D97-AF65-F5344CB8AC3E}">
        <p14:creationId xmlns:p14="http://schemas.microsoft.com/office/powerpoint/2010/main" val="1875914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4164515" y="6495333"/>
            <a:ext cx="3859795" cy="364908"/>
          </a:xfrm>
          <a:prstGeom prst="rect">
            <a:avLst/>
          </a:prstGeom>
        </p:spPr>
        <p:txBody>
          <a:bodyPr/>
          <a:lstStyle/>
          <a:p>
            <a:r>
              <a:rPr lang="en-US"/>
              <a:t>CONFIDENTIAL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7926615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3 Line Head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304721" y="2286000"/>
            <a:ext cx="11274663" cy="2743200"/>
          </a:xfrm>
        </p:spPr>
        <p:txBody>
          <a:bodyPr>
            <a:normAutofit/>
          </a:bodyPr>
          <a:lstStyle>
            <a:lvl1pPr marL="0" indent="0">
              <a:buNone/>
              <a:defRPr sz="1181" b="0"/>
            </a:lvl1pPr>
            <a:lvl2pPr marL="192823" indent="0">
              <a:buFont typeface="Arial" pitchFamily="34" charset="0"/>
              <a:buNone/>
              <a:defRPr/>
            </a:lvl2pPr>
            <a:lvl3pPr marL="580479" indent="-194833">
              <a:buFont typeface="Arial" pitchFamily="34" charset="0"/>
              <a:buChar char="&gt;"/>
              <a:defRPr/>
            </a:lvl3pPr>
            <a:lvl4pPr marL="771294" indent="-192823">
              <a:buFont typeface="Arial" pitchFamily="34" charset="0"/>
              <a:buChar char="&gt;"/>
              <a:defRPr/>
            </a:lvl4pPr>
            <a:lvl5pPr marL="966126" indent="-194833">
              <a:buFont typeface="Arial" pitchFamily="34" charset="0"/>
              <a:buChar char="&gt;"/>
              <a:defRPr/>
            </a:lvl5pPr>
          </a:lstStyle>
          <a:p>
            <a:pPr lvl="0"/>
            <a:r>
              <a:rPr lang="en-US" dirty="0"/>
              <a:t>Body Copy In Arial Bold 28pt</a:t>
            </a:r>
          </a:p>
          <a:p>
            <a:pPr lvl="0"/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>
          <a:xfrm>
            <a:off x="304720" y="228600"/>
            <a:ext cx="10969943" cy="1409700"/>
          </a:xfrm>
        </p:spPr>
        <p:txBody>
          <a:bodyPr vert="horz" lIns="0" tIns="0" rIns="0" bIns="0" rtlCol="0" anchor="t" anchorCtr="0">
            <a:noAutofit/>
          </a:bodyPr>
          <a:lstStyle>
            <a:lvl1pPr>
              <a:defRPr lang="en-US" sz="1350" dirty="0"/>
            </a:lvl1pPr>
          </a:lstStyle>
          <a:p>
            <a:pPr lvl="0" algn="l">
              <a:lnSpc>
                <a:spcPct val="90000"/>
              </a:lnSpc>
            </a:pPr>
            <a:r>
              <a:rPr lang="en-US" dirty="0"/>
              <a:t>Headlines In Arial Bold Headline 34pt</a:t>
            </a:r>
            <a:br>
              <a:rPr lang="en-US" dirty="0"/>
            </a:br>
            <a:r>
              <a:rPr lang="en-US" dirty="0"/>
              <a:t>— Headlines Can Go 2 Lines</a:t>
            </a:r>
            <a:br>
              <a:rPr lang="en-US" dirty="0"/>
            </a:br>
            <a:r>
              <a:rPr lang="en-US" dirty="0"/>
              <a:t>or Even 3</a:t>
            </a:r>
          </a:p>
        </p:txBody>
      </p:sp>
    </p:spTree>
    <p:extLst>
      <p:ext uri="{BB962C8B-B14F-4D97-AF65-F5344CB8AC3E}">
        <p14:creationId xmlns:p14="http://schemas.microsoft.com/office/powerpoint/2010/main" val="1791644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340050" y="1295400"/>
            <a:ext cx="10969943" cy="3657600"/>
          </a:xfrm>
        </p:spPr>
        <p:txBody>
          <a:bodyPr lIns="0" tIns="0" rIns="0" bIns="0">
            <a:normAutofit/>
          </a:bodyPr>
          <a:lstStyle>
            <a:lvl1pPr marL="0" indent="0">
              <a:buFont typeface="Arial" pitchFamily="34" charset="0"/>
              <a:buNone/>
              <a:defRPr sz="1181" b="0" baseline="0">
                <a:latin typeface="Gotham Book" pitchFamily="50" charset="0"/>
                <a:cs typeface="Gotham Book" pitchFamily="50" charset="0"/>
              </a:defRPr>
            </a:lvl1pPr>
            <a:lvl2pPr marL="337441" indent="-144618">
              <a:buFont typeface="Arial" pitchFamily="34" charset="0"/>
              <a:buChar char="•"/>
              <a:defRPr sz="1181" b="0">
                <a:latin typeface="Gotham Book" pitchFamily="50" charset="0"/>
                <a:cs typeface="Gotham Book" pitchFamily="50" charset="0"/>
              </a:defRPr>
            </a:lvl2pPr>
            <a:lvl3pPr marL="385647" indent="0">
              <a:buFontTx/>
              <a:buNone/>
              <a:defRPr b="1">
                <a:latin typeface="Arial" pitchFamily="34" charset="0"/>
                <a:cs typeface="Arial" pitchFamily="34" charset="0"/>
              </a:defRPr>
            </a:lvl3pPr>
            <a:lvl4pPr marL="578470" indent="0">
              <a:buFontTx/>
              <a:buNone/>
              <a:defRPr b="1">
                <a:latin typeface="Arial" pitchFamily="34" charset="0"/>
                <a:cs typeface="Arial" pitchFamily="34" charset="0"/>
              </a:defRPr>
            </a:lvl4pPr>
            <a:lvl5pPr marL="771294" indent="0">
              <a:buFontTx/>
              <a:buNone/>
              <a:defRPr b="1"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 dirty="0"/>
              <a:t>Body Copy In Arial Bold 28pt</a:t>
            </a:r>
          </a:p>
          <a:p>
            <a:pPr lvl="0"/>
            <a:r>
              <a:rPr lang="en-US" dirty="0"/>
              <a:t>Bullets Look Like This:</a:t>
            </a:r>
          </a:p>
          <a:p>
            <a:pPr lvl="1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endParaRPr lang="en-US" dirty="0"/>
          </a:p>
          <a:p>
            <a:pPr lvl="1"/>
            <a:r>
              <a:rPr lang="en-US" dirty="0"/>
              <a:t>Et </a:t>
            </a:r>
            <a:r>
              <a:rPr lang="en-US" dirty="0" err="1"/>
              <a:t>lacit</a:t>
            </a:r>
            <a:r>
              <a:rPr lang="en-US" dirty="0"/>
              <a:t> </a:t>
            </a:r>
            <a:r>
              <a:rPr lang="en-US" dirty="0" err="1"/>
              <a:t>aliciam</a:t>
            </a:r>
            <a:endParaRPr lang="en-US" dirty="0"/>
          </a:p>
          <a:p>
            <a:pPr lvl="1"/>
            <a:r>
              <a:rPr lang="en-US" dirty="0" err="1"/>
              <a:t>Aut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aut</a:t>
            </a:r>
            <a:endParaRPr lang="en-US" dirty="0"/>
          </a:p>
          <a:p>
            <a:pPr lvl="1"/>
            <a:r>
              <a:rPr lang="en-US" dirty="0" err="1"/>
              <a:t>Optionse</a:t>
            </a:r>
            <a:endParaRPr lang="en-US" dirty="0"/>
          </a:p>
          <a:p>
            <a:pPr lvl="1"/>
            <a:r>
              <a:rPr lang="en-US" dirty="0" err="1"/>
              <a:t>Siminus</a:t>
            </a:r>
            <a:endParaRPr lang="en-US" dirty="0"/>
          </a:p>
        </p:txBody>
      </p:sp>
      <p:sp>
        <p:nvSpPr>
          <p:cNvPr id="4" name="Title 1"/>
          <p:cNvSpPr>
            <a:spLocks noGrp="1"/>
          </p:cNvSpPr>
          <p:nvPr>
            <p:ph type="ctrTitle" hasCustomPrompt="1"/>
          </p:nvPr>
        </p:nvSpPr>
        <p:spPr>
          <a:xfrm>
            <a:off x="304720" y="228600"/>
            <a:ext cx="10969943" cy="914400"/>
          </a:xfrm>
        </p:spPr>
        <p:txBody>
          <a:bodyPr vert="horz" lIns="0" tIns="0" rIns="0" bIns="0" rtlCol="0" anchor="t" anchorCtr="0">
            <a:noAutofit/>
          </a:bodyPr>
          <a:lstStyle>
            <a:lvl1pPr>
              <a:defRPr lang="en-US" dirty="0"/>
            </a:lvl1pPr>
          </a:lstStyle>
          <a:p>
            <a:pPr lvl="0" algn="l">
              <a:lnSpc>
                <a:spcPct val="90000"/>
              </a:lnSpc>
            </a:pPr>
            <a:r>
              <a:rPr lang="en-US" dirty="0"/>
              <a:t>Headlines In Arial Bold Headline 34pt</a:t>
            </a:r>
          </a:p>
        </p:txBody>
      </p:sp>
    </p:spTree>
    <p:extLst>
      <p:ext uri="{BB962C8B-B14F-4D97-AF65-F5344CB8AC3E}">
        <p14:creationId xmlns:p14="http://schemas.microsoft.com/office/powerpoint/2010/main" val="2945333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ts of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304720" y="1295400"/>
            <a:ext cx="10969943" cy="3657600"/>
          </a:xfrm>
        </p:spPr>
        <p:txBody>
          <a:bodyPr lIns="0" tIns="0" rIns="0" bIns="0">
            <a:normAutofit/>
          </a:bodyPr>
          <a:lstStyle>
            <a:lvl1pPr marL="0" indent="0">
              <a:buFontTx/>
              <a:buNone/>
              <a:defRPr sz="886" b="0" baseline="0">
                <a:latin typeface="Gotham Book" pitchFamily="50" charset="0"/>
                <a:cs typeface="Gotham Book" pitchFamily="50" charset="0"/>
              </a:defRPr>
            </a:lvl1pPr>
            <a:lvl2pPr marL="192823" indent="0">
              <a:buFont typeface="Arial" pitchFamily="34" charset="0"/>
              <a:buNone/>
              <a:defRPr sz="1181" b="1">
                <a:latin typeface="Arial" pitchFamily="34" charset="0"/>
                <a:cs typeface="Arial" pitchFamily="34" charset="0"/>
              </a:defRPr>
            </a:lvl2pPr>
            <a:lvl3pPr marL="385647" indent="0">
              <a:buFontTx/>
              <a:buNone/>
              <a:defRPr b="1">
                <a:latin typeface="Arial" pitchFamily="34" charset="0"/>
                <a:cs typeface="Arial" pitchFamily="34" charset="0"/>
              </a:defRPr>
            </a:lvl3pPr>
            <a:lvl4pPr marL="578470" indent="0">
              <a:buFontTx/>
              <a:buNone/>
              <a:defRPr b="1">
                <a:latin typeface="Arial" pitchFamily="34" charset="0"/>
                <a:cs typeface="Arial" pitchFamily="34" charset="0"/>
              </a:defRPr>
            </a:lvl4pPr>
            <a:lvl5pPr marL="771294" indent="0">
              <a:buFontTx/>
              <a:buNone/>
              <a:defRPr b="1"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 dirty="0"/>
              <a:t>Slides that contain a lot of copy look like this.</a:t>
            </a:r>
          </a:p>
          <a:p>
            <a:pPr lvl="0"/>
            <a:r>
              <a:rPr lang="en-US" dirty="0"/>
              <a:t>Body copy in Arial Bold 21pt. </a:t>
            </a:r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or rest, </a:t>
            </a:r>
            <a:r>
              <a:rPr lang="en-US" dirty="0" err="1"/>
              <a:t>aut</a:t>
            </a:r>
            <a:r>
              <a:rPr lang="en-US" dirty="0"/>
              <a:t> </a:t>
            </a:r>
            <a:r>
              <a:rPr lang="en-US" dirty="0" err="1"/>
              <a:t>odiciunt</a:t>
            </a:r>
            <a:r>
              <a:rPr lang="en-US" dirty="0"/>
              <a:t> </a:t>
            </a:r>
            <a:r>
              <a:rPr lang="en-US" dirty="0" err="1"/>
              <a:t>que</a:t>
            </a:r>
            <a:r>
              <a:rPr lang="en-US" dirty="0"/>
              <a:t> </a:t>
            </a:r>
            <a:r>
              <a:rPr lang="en-US" dirty="0" err="1"/>
              <a:t>nonemol</a:t>
            </a:r>
            <a:r>
              <a:rPr lang="en-US" dirty="0"/>
              <a:t> </a:t>
            </a:r>
            <a:r>
              <a:rPr lang="en-US" dirty="0" err="1"/>
              <a:t>uptatus</a:t>
            </a:r>
            <a:r>
              <a:rPr lang="en-US" dirty="0"/>
              <a:t> alit </a:t>
            </a:r>
            <a:r>
              <a:rPr lang="en-US" dirty="0" err="1"/>
              <a:t>aboremo</a:t>
            </a:r>
            <a:r>
              <a:rPr lang="en-US" dirty="0"/>
              <a:t> qui </a:t>
            </a:r>
            <a:r>
              <a:rPr lang="en-US" dirty="0" err="1"/>
              <a:t>denime</a:t>
            </a:r>
            <a:r>
              <a:rPr lang="en-US" dirty="0"/>
              <a:t> </a:t>
            </a:r>
            <a:r>
              <a:rPr lang="en-US" dirty="0" err="1"/>
              <a:t>dolorrum</a:t>
            </a:r>
            <a:r>
              <a:rPr lang="en-US" dirty="0"/>
              <a:t> et </a:t>
            </a:r>
            <a:r>
              <a:rPr lang="en-US" dirty="0" err="1"/>
              <a:t>optam</a:t>
            </a:r>
            <a:r>
              <a:rPr lang="en-US" dirty="0"/>
              <a:t> </a:t>
            </a:r>
            <a:r>
              <a:rPr lang="en-US" dirty="0" err="1"/>
              <a:t>iur</a:t>
            </a:r>
            <a:r>
              <a:rPr lang="en-US" dirty="0"/>
              <a:t> </a:t>
            </a:r>
            <a:r>
              <a:rPr lang="en-US" dirty="0" err="1"/>
              <a:t>modipie</a:t>
            </a:r>
            <a:r>
              <a:rPr lang="en-US" dirty="0"/>
              <a:t> </a:t>
            </a:r>
            <a:r>
              <a:rPr lang="en-US" dirty="0" err="1"/>
              <a:t>indistibearum</a:t>
            </a:r>
            <a:r>
              <a:rPr lang="en-US" dirty="0"/>
              <a:t> </a:t>
            </a:r>
            <a:r>
              <a:rPr lang="en-US" dirty="0" err="1"/>
              <a:t>rerspe</a:t>
            </a:r>
            <a:r>
              <a:rPr lang="en-US" dirty="0"/>
              <a:t> </a:t>
            </a:r>
            <a:r>
              <a:rPr lang="en-US" dirty="0" err="1"/>
              <a:t>cus</a:t>
            </a:r>
            <a:r>
              <a:rPr lang="en-US" dirty="0"/>
              <a:t> et </a:t>
            </a:r>
            <a:r>
              <a:rPr lang="en-US" dirty="0" err="1"/>
              <a:t>pariore</a:t>
            </a:r>
            <a:r>
              <a:rPr lang="en-US" dirty="0"/>
              <a:t>. </a:t>
            </a:r>
          </a:p>
        </p:txBody>
      </p:sp>
      <p:sp>
        <p:nvSpPr>
          <p:cNvPr id="4" name="Title 1"/>
          <p:cNvSpPr>
            <a:spLocks noGrp="1"/>
          </p:cNvSpPr>
          <p:nvPr>
            <p:ph type="ctrTitle" hasCustomPrompt="1"/>
          </p:nvPr>
        </p:nvSpPr>
        <p:spPr>
          <a:xfrm>
            <a:off x="304720" y="228600"/>
            <a:ext cx="10969943" cy="914400"/>
          </a:xfrm>
        </p:spPr>
        <p:txBody>
          <a:bodyPr vert="horz" lIns="0" tIns="0" rIns="0" bIns="0" rtlCol="0" anchor="t" anchorCtr="0">
            <a:noAutofit/>
          </a:bodyPr>
          <a:lstStyle>
            <a:lvl1pPr>
              <a:defRPr lang="en-US" dirty="0"/>
            </a:lvl1pPr>
          </a:lstStyle>
          <a:p>
            <a:pPr lvl="0" algn="l">
              <a:lnSpc>
                <a:spcPct val="90000"/>
              </a:lnSpc>
            </a:pPr>
            <a:r>
              <a:rPr lang="en-US" dirty="0"/>
              <a:t>Headlines In Arial Bold Headline 34pt</a:t>
            </a:r>
          </a:p>
        </p:txBody>
      </p:sp>
    </p:spTree>
    <p:extLst>
      <p:ext uri="{BB962C8B-B14F-4D97-AF65-F5344CB8AC3E}">
        <p14:creationId xmlns:p14="http://schemas.microsoft.com/office/powerpoint/2010/main" val="2112496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ld 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609441" y="457200"/>
            <a:ext cx="10969943" cy="4572000"/>
          </a:xfrm>
          <a:prstGeom prst="roundRect">
            <a:avLst>
              <a:gd name="adj" fmla="val 0"/>
            </a:avLst>
          </a:prstGeom>
          <a:solidFill>
            <a:srgbClr val="F400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60" dirty="0">
              <a:solidFill>
                <a:srgbClr val="C61C20"/>
              </a:solidFill>
              <a:latin typeface="Gotham Book" pitchFamily="50" charset="0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609441" y="457200"/>
            <a:ext cx="10969943" cy="4572000"/>
          </a:xfrm>
        </p:spPr>
        <p:txBody>
          <a:bodyPr lIns="347472" tIns="228600" rIns="347472" bIns="228600">
            <a:normAutofit/>
          </a:bodyPr>
          <a:lstStyle>
            <a:lvl1pPr marL="0" indent="0">
              <a:buFontTx/>
              <a:buNone/>
              <a:defRPr sz="1435" b="1">
                <a:solidFill>
                  <a:schemeClr val="bg1"/>
                </a:solidFill>
              </a:defRPr>
            </a:lvl1pPr>
            <a:lvl2pPr marL="192823" indent="0">
              <a:buFontTx/>
              <a:buNone/>
              <a:defRPr sz="1435">
                <a:solidFill>
                  <a:schemeClr val="bg1"/>
                </a:solidFill>
              </a:defRPr>
            </a:lvl2pPr>
            <a:lvl3pPr marL="388995" indent="0">
              <a:buFontTx/>
              <a:buNone/>
              <a:defRPr sz="1435">
                <a:solidFill>
                  <a:schemeClr val="bg1"/>
                </a:solidFill>
              </a:defRPr>
            </a:lvl3pPr>
            <a:lvl4pPr marL="578470" indent="0">
              <a:buFontTx/>
              <a:buNone/>
              <a:defRPr sz="1435">
                <a:solidFill>
                  <a:schemeClr val="bg1"/>
                </a:solidFill>
              </a:defRPr>
            </a:lvl4pPr>
            <a:lvl5pPr marL="771294" indent="0">
              <a:buFontTx/>
              <a:buNone/>
              <a:defRPr sz="1435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Bold quote page sample</a:t>
            </a:r>
          </a:p>
        </p:txBody>
      </p:sp>
    </p:spTree>
    <p:extLst>
      <p:ext uri="{BB962C8B-B14F-4D97-AF65-F5344CB8AC3E}">
        <p14:creationId xmlns:p14="http://schemas.microsoft.com/office/powerpoint/2010/main" val="139340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dia with Text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 userDrawn="1"/>
        </p:nvSpPr>
        <p:spPr>
          <a:xfrm>
            <a:off x="6703854" y="1447800"/>
            <a:ext cx="4875530" cy="4038600"/>
          </a:xfrm>
          <a:prstGeom prst="roundRect">
            <a:avLst>
              <a:gd name="adj" fmla="val 0"/>
            </a:avLst>
          </a:prstGeom>
          <a:solidFill>
            <a:srgbClr val="F400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416" tIns="96416" rIns="96416" bIns="96416" rtlCol="0" anchor="t" anchorCtr="0"/>
          <a:lstStyle/>
          <a:p>
            <a:endParaRPr lang="en-US" sz="717" b="1" dirty="0">
              <a:solidFill>
                <a:prstClr val="white"/>
              </a:solidFill>
              <a:latin typeface="Gotham Book" pitchFamily="50" charset="0"/>
              <a:cs typeface="Gotham Book" pitchFamily="50" charset="0"/>
            </a:endParaRPr>
          </a:p>
        </p:txBody>
      </p:sp>
      <p:sp>
        <p:nvSpPr>
          <p:cNvPr id="4" name="Title 1"/>
          <p:cNvSpPr>
            <a:spLocks noGrp="1"/>
          </p:cNvSpPr>
          <p:nvPr>
            <p:ph type="ctrTitle" hasCustomPrompt="1"/>
          </p:nvPr>
        </p:nvSpPr>
        <p:spPr>
          <a:xfrm>
            <a:off x="304720" y="228600"/>
            <a:ext cx="10969943" cy="914400"/>
          </a:xfrm>
        </p:spPr>
        <p:txBody>
          <a:bodyPr vert="horz" lIns="0" tIns="0" rIns="0" bIns="0" rtlCol="0" anchor="t" anchorCtr="0">
            <a:noAutofit/>
          </a:bodyPr>
          <a:lstStyle>
            <a:lvl1pPr>
              <a:defRPr lang="en-US" dirty="0"/>
            </a:lvl1pPr>
          </a:lstStyle>
          <a:p>
            <a:pPr lvl="0" algn="l">
              <a:lnSpc>
                <a:spcPct val="90000"/>
              </a:lnSpc>
            </a:pPr>
            <a:r>
              <a:rPr lang="en-US" dirty="0"/>
              <a:t>Headlines In Arial Bold Headline 34pt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sz="half" idx="1"/>
          </p:nvPr>
        </p:nvSpPr>
        <p:spPr>
          <a:xfrm>
            <a:off x="304721" y="1447801"/>
            <a:ext cx="5789692" cy="4038601"/>
          </a:xfrm>
        </p:spPr>
        <p:txBody>
          <a:bodyPr vert="horz" lIns="228600" tIns="228600" rIns="228600" bIns="228600" rtlCol="0">
            <a:normAutofit/>
          </a:bodyPr>
          <a:lstStyle>
            <a:lvl1pPr>
              <a:defRPr lang="en-US" sz="717" dirty="0" smtClean="0">
                <a:solidFill>
                  <a:schemeClr val="tx1"/>
                </a:solidFill>
              </a:defRPr>
            </a:lvl1pPr>
            <a:lvl2pPr marL="216927" indent="-120515">
              <a:buFont typeface="Arial" pitchFamily="34" charset="0"/>
              <a:buChar char="•"/>
              <a:defRPr lang="en-US" sz="717" dirty="0" smtClean="0">
                <a:solidFill>
                  <a:schemeClr val="tx1"/>
                </a:solidFill>
              </a:defRPr>
            </a:lvl2pPr>
          </a:lstStyle>
          <a:p>
            <a:pPr marL="0" lvl="0" indent="0">
              <a:buNone/>
            </a:pP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 hasCustomPrompt="1"/>
          </p:nvPr>
        </p:nvSpPr>
        <p:spPr>
          <a:xfrm>
            <a:off x="6703854" y="1600200"/>
            <a:ext cx="4875530" cy="3886200"/>
          </a:xfrm>
        </p:spPr>
        <p:txBody>
          <a:bodyPr lIns="228600" tIns="228600" rIns="228600" bIns="228600">
            <a:normAutofit/>
          </a:bodyPr>
          <a:lstStyle>
            <a:lvl1pPr marL="0" indent="0">
              <a:buNone/>
              <a:defRPr sz="717">
                <a:solidFill>
                  <a:schemeClr val="bg1"/>
                </a:solidFill>
              </a:defRPr>
            </a:lvl1pPr>
            <a:lvl2pPr marL="192823" indent="-96412">
              <a:buClr>
                <a:schemeClr val="bg1"/>
              </a:buClr>
              <a:buSzPct val="108000"/>
              <a:buFont typeface="Arial" pitchFamily="34" charset="0"/>
              <a:buChar char="•"/>
              <a:defRPr sz="717">
                <a:solidFill>
                  <a:schemeClr val="bg1"/>
                </a:solidFill>
              </a:defRPr>
            </a:lvl2pPr>
            <a:lvl3pPr marL="482059" indent="-96412">
              <a:buFont typeface="Arial" pitchFamily="34" charset="0"/>
              <a:buChar char="&gt;"/>
              <a:defRPr sz="717">
                <a:solidFill>
                  <a:schemeClr val="bg1"/>
                </a:solidFill>
              </a:defRPr>
            </a:lvl3pPr>
            <a:lvl4pPr marL="674882" indent="-96412">
              <a:buFont typeface="Arial" pitchFamily="34" charset="0"/>
              <a:buChar char="&gt;"/>
              <a:defRPr sz="717">
                <a:solidFill>
                  <a:schemeClr val="bg1"/>
                </a:solidFill>
              </a:defRPr>
            </a:lvl4pPr>
            <a:lvl5pPr marL="867706" indent="-96412">
              <a:buFont typeface="Arial" pitchFamily="34" charset="0"/>
              <a:buChar char="&gt;"/>
              <a:defRPr sz="717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Arial Bold Body Copy 17pt</a:t>
            </a:r>
          </a:p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</a:t>
            </a:r>
            <a:r>
              <a:rPr lang="en-US" dirty="0" err="1"/>
              <a:t>solor</a:t>
            </a:r>
            <a:r>
              <a:rPr lang="en-US" dirty="0"/>
              <a:t> sit met. </a:t>
            </a:r>
            <a:r>
              <a:rPr lang="en-US" dirty="0" err="1"/>
              <a:t>Optionse</a:t>
            </a:r>
            <a:r>
              <a:rPr lang="en-US" dirty="0"/>
              <a:t> </a:t>
            </a:r>
            <a:r>
              <a:rPr lang="en-US" dirty="0" err="1"/>
              <a:t>riberi</a:t>
            </a:r>
            <a:r>
              <a:rPr lang="en-US" dirty="0"/>
              <a:t> </a:t>
            </a:r>
            <a:r>
              <a:rPr lang="en-US" dirty="0" err="1"/>
              <a:t>quiamus</a:t>
            </a:r>
            <a:r>
              <a:rPr lang="en-US" dirty="0"/>
              <a:t> et </a:t>
            </a:r>
            <a:r>
              <a:rPr lang="en-US" dirty="0" err="1"/>
              <a:t>lacit</a:t>
            </a:r>
            <a:r>
              <a:rPr lang="en-US" dirty="0"/>
              <a:t> </a:t>
            </a:r>
            <a:r>
              <a:rPr lang="en-US" dirty="0" err="1"/>
              <a:t>aliciam</a:t>
            </a:r>
            <a:r>
              <a:rPr lang="en-US" dirty="0"/>
              <a:t> </a:t>
            </a:r>
            <a:r>
              <a:rPr lang="en-US" dirty="0" err="1"/>
              <a:t>volorum</a:t>
            </a:r>
            <a:r>
              <a:rPr lang="en-US" dirty="0"/>
              <a:t>.</a:t>
            </a:r>
          </a:p>
          <a:p>
            <a:pPr lvl="1"/>
            <a:r>
              <a:rPr lang="en-US" dirty="0" err="1"/>
              <a:t>Simins</a:t>
            </a:r>
            <a:r>
              <a:rPr lang="en-US" dirty="0"/>
              <a:t> </a:t>
            </a:r>
            <a:r>
              <a:rPr lang="en-US" dirty="0" err="1"/>
              <a:t>seque</a:t>
            </a:r>
            <a:r>
              <a:rPr lang="en-US" dirty="0"/>
              <a:t> </a:t>
            </a:r>
            <a:r>
              <a:rPr lang="en-US" dirty="0" err="1"/>
              <a:t>doturet</a:t>
            </a:r>
            <a:endParaRPr lang="en-US" dirty="0"/>
          </a:p>
          <a:p>
            <a:pPr lvl="1"/>
            <a:r>
              <a:rPr lang="en-US" dirty="0" err="1"/>
              <a:t>Aut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aut</a:t>
            </a:r>
            <a:r>
              <a:rPr lang="en-US" dirty="0"/>
              <a:t> </a:t>
            </a:r>
            <a:r>
              <a:rPr lang="en-US" dirty="0" err="1"/>
              <a:t>volor</a:t>
            </a:r>
            <a:r>
              <a:rPr lang="en-US" dirty="0"/>
              <a:t> audit</a:t>
            </a:r>
          </a:p>
          <a:p>
            <a:pPr lvl="1"/>
            <a:r>
              <a:rPr lang="en-US" dirty="0"/>
              <a:t>Tate sit, </a:t>
            </a:r>
            <a:r>
              <a:rPr lang="en-US" dirty="0" err="1"/>
              <a:t>omapit</a:t>
            </a:r>
            <a:endParaRPr lang="en-US" dirty="0"/>
          </a:p>
          <a:p>
            <a:pPr lvl="1"/>
            <a:r>
              <a:rPr lang="en-US" dirty="0"/>
              <a:t>Dolor sit </a:t>
            </a:r>
            <a:r>
              <a:rPr lang="en-US" dirty="0" err="1"/>
              <a:t>autempet</a:t>
            </a:r>
            <a:endParaRPr lang="en-US" dirty="0"/>
          </a:p>
          <a:p>
            <a:pPr lvl="1"/>
            <a:r>
              <a:rPr lang="en-US" dirty="0" err="1"/>
              <a:t>Consectur</a:t>
            </a:r>
            <a:r>
              <a:rPr lang="en-US" dirty="0"/>
              <a:t> dolor </a:t>
            </a:r>
            <a:r>
              <a:rPr lang="en-US" dirty="0" err="1"/>
              <a:t>amet</a:t>
            </a:r>
            <a:endParaRPr lang="en-US" dirty="0"/>
          </a:p>
          <a:p>
            <a:pPr lvl="1"/>
            <a:r>
              <a:rPr lang="en-US" dirty="0"/>
              <a:t>Sit </a:t>
            </a:r>
            <a:r>
              <a:rPr lang="en-US" dirty="0" err="1"/>
              <a:t>ipsum</a:t>
            </a:r>
            <a:r>
              <a:rPr lang="en-US" dirty="0"/>
              <a:t> </a:t>
            </a:r>
            <a:r>
              <a:rPr lang="en-US" dirty="0" err="1"/>
              <a:t>seque</a:t>
            </a:r>
            <a:r>
              <a:rPr lang="en-US" dirty="0"/>
              <a:t> et</a:t>
            </a:r>
          </a:p>
        </p:txBody>
      </p:sp>
    </p:spTree>
    <p:extLst>
      <p:ext uri="{BB962C8B-B14F-4D97-AF65-F5344CB8AC3E}">
        <p14:creationId xmlns:p14="http://schemas.microsoft.com/office/powerpoint/2010/main" val="1486775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ext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ed Rectangle 10"/>
          <p:cNvSpPr/>
          <p:nvPr userDrawn="1"/>
        </p:nvSpPr>
        <p:spPr>
          <a:xfrm>
            <a:off x="914162" y="1600200"/>
            <a:ext cx="4875530" cy="3886200"/>
          </a:xfrm>
          <a:prstGeom prst="roundRect">
            <a:avLst>
              <a:gd name="adj" fmla="val 0"/>
            </a:avLst>
          </a:prstGeom>
          <a:solidFill>
            <a:srgbClr val="C61C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416" tIns="96416" rIns="96416" bIns="96416" rtlCol="0" anchor="t" anchorCtr="0"/>
          <a:lstStyle/>
          <a:p>
            <a:endParaRPr lang="en-US" sz="717" b="1" dirty="0">
              <a:solidFill>
                <a:prstClr val="white"/>
              </a:solidFill>
              <a:latin typeface="Gotham Book" pitchFamily="50" charset="0"/>
              <a:cs typeface="Gotham Book" pitchFamily="50" charset="0"/>
            </a:endParaRPr>
          </a:p>
        </p:txBody>
      </p:sp>
      <p:sp>
        <p:nvSpPr>
          <p:cNvPr id="4" name="Title 1"/>
          <p:cNvSpPr>
            <a:spLocks noGrp="1"/>
          </p:cNvSpPr>
          <p:nvPr>
            <p:ph type="ctrTitle" hasCustomPrompt="1"/>
          </p:nvPr>
        </p:nvSpPr>
        <p:spPr>
          <a:xfrm>
            <a:off x="304720" y="228600"/>
            <a:ext cx="10969943" cy="914400"/>
          </a:xfrm>
        </p:spPr>
        <p:txBody>
          <a:bodyPr vert="horz" lIns="0" tIns="0" rIns="0" bIns="0" rtlCol="0" anchor="t" anchorCtr="0">
            <a:noAutofit/>
          </a:bodyPr>
          <a:lstStyle>
            <a:lvl1pPr algn="l">
              <a:defRPr lang="en-US" dirty="0"/>
            </a:lvl1pPr>
          </a:lstStyle>
          <a:p>
            <a:pPr lvl="0" algn="l">
              <a:lnSpc>
                <a:spcPct val="90000"/>
              </a:lnSpc>
            </a:pPr>
            <a:r>
              <a:rPr lang="en-US" dirty="0"/>
              <a:t>Headlines In Arial Bold Headline 34pt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2"/>
          </p:nvPr>
        </p:nvSpPr>
        <p:spPr>
          <a:xfrm>
            <a:off x="366548" y="1606826"/>
            <a:ext cx="5383398" cy="3886200"/>
          </a:xfrm>
          <a:solidFill>
            <a:srgbClr val="F40009"/>
          </a:solidFill>
        </p:spPr>
        <p:txBody>
          <a:bodyPr lIns="228600" tIns="228600" rIns="228600" bIns="228600">
            <a:normAutofit/>
          </a:bodyPr>
          <a:lstStyle>
            <a:lvl1pPr marL="0" indent="0">
              <a:buNone/>
              <a:defRPr sz="760" b="1">
                <a:solidFill>
                  <a:schemeClr val="bg1"/>
                </a:solidFill>
              </a:defRPr>
            </a:lvl1pPr>
            <a:lvl2pPr marL="216927" indent="-145956">
              <a:buClr>
                <a:schemeClr val="bg1"/>
              </a:buClr>
              <a:buFont typeface="Arial" panose="020B0604020202020204" pitchFamily="34" charset="0"/>
              <a:buChar char="—"/>
              <a:defRPr sz="717" b="1">
                <a:solidFill>
                  <a:schemeClr val="bg1"/>
                </a:solidFill>
              </a:defRPr>
            </a:lvl2pPr>
            <a:lvl3pPr marL="289235" indent="-72309">
              <a:buClr>
                <a:schemeClr val="bg1"/>
              </a:buClr>
              <a:buFont typeface="Arial" pitchFamily="34" charset="0"/>
              <a:buChar char="•"/>
              <a:defRPr sz="717" b="1">
                <a:solidFill>
                  <a:schemeClr val="bg1"/>
                </a:solidFill>
              </a:defRPr>
            </a:lvl3pPr>
            <a:lvl4pPr marL="385647" indent="-70970">
              <a:buClr>
                <a:schemeClr val="bg1"/>
              </a:buClr>
              <a:buFont typeface="Arial" pitchFamily="34" charset="0"/>
              <a:buChar char="∟"/>
              <a:defRPr sz="717" b="1">
                <a:solidFill>
                  <a:schemeClr val="bg1"/>
                </a:solidFill>
              </a:defRPr>
            </a:lvl4pPr>
            <a:lvl5pPr marL="482059" indent="-96412">
              <a:buFont typeface="Arial" pitchFamily="34" charset="0"/>
              <a:buChar char="•"/>
              <a:defRPr sz="717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5992839" y="1610525"/>
            <a:ext cx="5383398" cy="3886200"/>
          </a:xfrm>
          <a:solidFill>
            <a:schemeClr val="tx1">
              <a:lumMod val="60000"/>
              <a:lumOff val="40000"/>
            </a:schemeClr>
          </a:solidFill>
        </p:spPr>
        <p:txBody>
          <a:bodyPr lIns="228600" tIns="228600" rIns="228600" bIns="228600">
            <a:normAutofit/>
          </a:bodyPr>
          <a:lstStyle>
            <a:lvl1pPr marL="0" indent="0">
              <a:buNone/>
              <a:defRPr sz="760" b="1">
                <a:solidFill>
                  <a:schemeClr val="bg1"/>
                </a:solidFill>
              </a:defRPr>
            </a:lvl1pPr>
            <a:lvl2pPr marL="216927" indent="-145956">
              <a:buClr>
                <a:schemeClr val="bg1"/>
              </a:buClr>
              <a:buFont typeface="Arial" panose="020B0604020202020204" pitchFamily="34" charset="0"/>
              <a:buChar char="—"/>
              <a:defRPr sz="717" b="1">
                <a:solidFill>
                  <a:schemeClr val="bg1"/>
                </a:solidFill>
              </a:defRPr>
            </a:lvl2pPr>
            <a:lvl3pPr marL="289235" indent="-72309">
              <a:buClr>
                <a:schemeClr val="bg1"/>
              </a:buClr>
              <a:buFont typeface="Arial" pitchFamily="34" charset="0"/>
              <a:buChar char="•"/>
              <a:defRPr sz="717" b="1">
                <a:solidFill>
                  <a:schemeClr val="bg1"/>
                </a:solidFill>
              </a:defRPr>
            </a:lvl3pPr>
            <a:lvl4pPr marL="385647" indent="-70970">
              <a:buClr>
                <a:schemeClr val="bg1"/>
              </a:buClr>
              <a:buFont typeface="Arial" pitchFamily="34" charset="0"/>
              <a:buChar char="∟"/>
              <a:defRPr sz="717" b="1">
                <a:solidFill>
                  <a:schemeClr val="bg1"/>
                </a:solidFill>
              </a:defRPr>
            </a:lvl4pPr>
            <a:lvl5pPr marL="482059" indent="-96412">
              <a:buFont typeface="Arial" pitchFamily="34" charset="0"/>
              <a:buChar char="•"/>
              <a:defRPr sz="717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77402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ctrTitle" hasCustomPrompt="1"/>
          </p:nvPr>
        </p:nvSpPr>
        <p:spPr>
          <a:xfrm>
            <a:off x="304720" y="228600"/>
            <a:ext cx="10969943" cy="914400"/>
          </a:xfrm>
        </p:spPr>
        <p:txBody>
          <a:bodyPr vert="horz" lIns="0" tIns="0" rIns="0" bIns="0" rtlCol="0" anchor="t" anchorCtr="0">
            <a:noAutofit/>
          </a:bodyPr>
          <a:lstStyle>
            <a:lvl1pPr>
              <a:defRPr lang="en-US" dirty="0"/>
            </a:lvl1pPr>
          </a:lstStyle>
          <a:p>
            <a:pPr lvl="0" algn="l">
              <a:lnSpc>
                <a:spcPct val="90000"/>
              </a:lnSpc>
            </a:pPr>
            <a:r>
              <a:rPr lang="en-US" dirty="0"/>
              <a:t>Headlines In Arial Bold Headline 34pt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2"/>
          </p:nvPr>
        </p:nvSpPr>
        <p:spPr>
          <a:xfrm>
            <a:off x="304721" y="1447800"/>
            <a:ext cx="5688118" cy="4038600"/>
          </a:xfrm>
        </p:spPr>
        <p:txBody>
          <a:bodyPr lIns="228600" tIns="228600" rIns="228600" bIns="228600">
            <a:normAutofit/>
          </a:bodyPr>
          <a:lstStyle>
            <a:lvl1pPr marL="0" indent="0">
              <a:buNone/>
              <a:defRPr sz="717"/>
            </a:lvl1pPr>
            <a:lvl2pPr marL="192823" indent="-96412">
              <a:buFont typeface="Arial" pitchFamily="34" charset="0"/>
              <a:buChar char="•"/>
              <a:defRPr sz="717"/>
            </a:lvl2pPr>
            <a:lvl3pPr marL="289235" indent="-97082">
              <a:buFont typeface="Arial" pitchFamily="34" charset="0"/>
              <a:buChar char="•"/>
              <a:defRPr sz="717"/>
            </a:lvl3pPr>
            <a:lvl4pPr marL="385647" indent="-96412">
              <a:buFont typeface="Arial" pitchFamily="34" charset="0"/>
              <a:buChar char="•"/>
              <a:defRPr sz="717"/>
            </a:lvl4pPr>
            <a:lvl5pPr marL="482059" indent="-96412">
              <a:buFont typeface="Arial" pitchFamily="34" charset="0"/>
              <a:buChar char="•"/>
              <a:defRPr sz="717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195986" y="1447800"/>
            <a:ext cx="5078677" cy="4038600"/>
          </a:xfrm>
        </p:spPr>
        <p:txBody>
          <a:bodyPr lIns="228600" tIns="228600" rIns="228600" bIns="228600">
            <a:normAutofit/>
          </a:bodyPr>
          <a:lstStyle>
            <a:lvl1pPr marL="0" indent="0">
              <a:buNone/>
              <a:defRPr sz="717"/>
            </a:lvl1pPr>
            <a:lvl2pPr marL="192823" indent="-96412">
              <a:buFont typeface="Arial" pitchFamily="34" charset="0"/>
              <a:buChar char="•"/>
              <a:defRPr sz="717"/>
            </a:lvl2pPr>
            <a:lvl3pPr marL="289235" indent="-97082">
              <a:buFont typeface="Arial" pitchFamily="34" charset="0"/>
              <a:buChar char="•"/>
              <a:defRPr sz="717"/>
            </a:lvl3pPr>
            <a:lvl4pPr marL="385647" indent="-96412">
              <a:buFont typeface="Arial" pitchFamily="34" charset="0"/>
              <a:buChar char="•"/>
              <a:defRPr sz="717"/>
            </a:lvl4pPr>
            <a:lvl5pPr marL="482059" indent="-96412">
              <a:buFont typeface="Arial" pitchFamily="34" charset="0"/>
              <a:buChar char="•"/>
              <a:defRPr sz="717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73209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en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ctrTitle" hasCustomPrompt="1"/>
          </p:nvPr>
        </p:nvSpPr>
        <p:spPr>
          <a:xfrm>
            <a:off x="304720" y="228600"/>
            <a:ext cx="10969943" cy="914400"/>
          </a:xfrm>
        </p:spPr>
        <p:txBody>
          <a:bodyPr vert="horz" lIns="0" tIns="0" rIns="0" bIns="0" rtlCol="0" anchor="t" anchorCtr="0">
            <a:noAutofit/>
          </a:bodyPr>
          <a:lstStyle>
            <a:lvl1pPr>
              <a:defRPr lang="en-US" sz="1575" dirty="0"/>
            </a:lvl1pPr>
          </a:lstStyle>
          <a:p>
            <a:pPr lvl="0" algn="l">
              <a:lnSpc>
                <a:spcPct val="90000"/>
              </a:lnSpc>
            </a:pPr>
            <a:r>
              <a:rPr lang="en-US" dirty="0"/>
              <a:t>Headline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"/>
          </p:nvPr>
        </p:nvSpPr>
        <p:spPr>
          <a:xfrm>
            <a:off x="304721" y="1447808"/>
            <a:ext cx="11274663" cy="3733801"/>
          </a:xfrm>
        </p:spPr>
        <p:txBody>
          <a:bodyPr vert="horz" lIns="0" tIns="0" rIns="0" bIns="0" rtlCol="0">
            <a:normAutofit/>
          </a:bodyPr>
          <a:lstStyle>
            <a:lvl1pPr>
              <a:defRPr lang="en-US" dirty="0" smtClean="0"/>
            </a:lvl1pPr>
            <a:lvl2pPr marL="337441" indent="-144618">
              <a:buFont typeface="Arial" pitchFamily="34" charset="0"/>
              <a:buChar char="•"/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US" dirty="0"/>
            </a:lvl5pPr>
          </a:lstStyle>
          <a:p>
            <a:pPr marL="0" lv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0129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rang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ctrTitle" hasCustomPrompt="1"/>
          </p:nvPr>
        </p:nvSpPr>
        <p:spPr>
          <a:xfrm>
            <a:off x="304720" y="228600"/>
            <a:ext cx="10969943" cy="914400"/>
          </a:xfrm>
        </p:spPr>
        <p:txBody>
          <a:bodyPr vert="horz" lIns="0" tIns="0" rIns="0" bIns="0" rtlCol="0" anchor="t" anchorCtr="0">
            <a:noAutofit/>
          </a:bodyPr>
          <a:lstStyle>
            <a:lvl1pPr>
              <a:defRPr lang="en-US" dirty="0"/>
            </a:lvl1pPr>
          </a:lstStyle>
          <a:p>
            <a:pPr lvl="0" algn="l">
              <a:lnSpc>
                <a:spcPct val="90000"/>
              </a:lnSpc>
            </a:pPr>
            <a:r>
              <a:rPr lang="en-US" dirty="0"/>
              <a:t>Headline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"/>
          </p:nvPr>
        </p:nvSpPr>
        <p:spPr>
          <a:xfrm>
            <a:off x="304721" y="1447808"/>
            <a:ext cx="11274663" cy="3733801"/>
          </a:xfrm>
        </p:spPr>
        <p:txBody>
          <a:bodyPr vert="horz" lIns="0" tIns="0" rIns="0" bIns="0" rtlCol="0">
            <a:normAutofit/>
          </a:bodyPr>
          <a:lstStyle>
            <a:lvl1pPr>
              <a:defRPr lang="en-US" dirty="0" smtClean="0"/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US" dirty="0"/>
            </a:lvl5pPr>
          </a:lstStyle>
          <a:p>
            <a:pPr marL="0" lv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0414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rpl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ctrTitle" hasCustomPrompt="1"/>
          </p:nvPr>
        </p:nvSpPr>
        <p:spPr>
          <a:xfrm>
            <a:off x="304720" y="228600"/>
            <a:ext cx="10969943" cy="914400"/>
          </a:xfrm>
        </p:spPr>
        <p:txBody>
          <a:bodyPr vert="horz" lIns="0" tIns="0" rIns="0" bIns="0" rtlCol="0" anchor="t" anchorCtr="0">
            <a:noAutofit/>
          </a:bodyPr>
          <a:lstStyle>
            <a:lvl1pPr>
              <a:defRPr lang="en-US" dirty="0"/>
            </a:lvl1pPr>
          </a:lstStyle>
          <a:p>
            <a:pPr lvl="0" algn="l">
              <a:lnSpc>
                <a:spcPct val="90000"/>
              </a:lnSpc>
            </a:pPr>
            <a:r>
              <a:rPr lang="en-US" dirty="0"/>
              <a:t>Headline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"/>
          </p:nvPr>
        </p:nvSpPr>
        <p:spPr>
          <a:xfrm>
            <a:off x="304721" y="1447808"/>
            <a:ext cx="11274663" cy="3733801"/>
          </a:xfrm>
        </p:spPr>
        <p:txBody>
          <a:bodyPr vert="horz" lIns="0" tIns="0" rIns="0" bIns="0" rtlCol="0">
            <a:normAutofit/>
          </a:bodyPr>
          <a:lstStyle>
            <a:lvl1pPr>
              <a:defRPr lang="en-US" dirty="0" smtClean="0"/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US" dirty="0"/>
            </a:lvl5pPr>
          </a:lstStyle>
          <a:p>
            <a:pPr marL="0" lv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6259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6EC5782-0AF2-4A14-AC44-2ADCD48FCA7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002262" y="6382484"/>
            <a:ext cx="4743099" cy="646232"/>
          </a:xfrm>
          <a:prstGeom prst="rect">
            <a:avLst/>
          </a:prstGeom>
        </p:spPr>
      </p:pic>
      <p:sp>
        <p:nvSpPr>
          <p:cNvPr id="4" name="Plus Sign 3">
            <a:extLst>
              <a:ext uri="{FF2B5EF4-FFF2-40B4-BE49-F238E27FC236}">
                <a16:creationId xmlns:a16="http://schemas.microsoft.com/office/drawing/2014/main" id="{9A8DCB2D-508C-4238-9281-4B88837F8EB9}"/>
              </a:ext>
            </a:extLst>
          </p:cNvPr>
          <p:cNvSpPr/>
          <p:nvPr userDrawn="1"/>
        </p:nvSpPr>
        <p:spPr>
          <a:xfrm>
            <a:off x="7171264" y="6493934"/>
            <a:ext cx="194735" cy="228600"/>
          </a:xfrm>
          <a:prstGeom prst="mathPlus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D4E1B43-9440-4372-BD67-FC38DBC29EEC}"/>
              </a:ext>
            </a:extLst>
          </p:cNvPr>
          <p:cNvSpPr/>
          <p:nvPr userDrawn="1"/>
        </p:nvSpPr>
        <p:spPr>
          <a:xfrm>
            <a:off x="8161866" y="6544734"/>
            <a:ext cx="3953933" cy="313266"/>
          </a:xfrm>
          <a:prstGeom prst="rect">
            <a:avLst/>
          </a:prstGeom>
          <a:solidFill>
            <a:srgbClr val="B5262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007920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3 Line Head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649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616" t="-4338" r="41385" b="1"/>
          <a:stretch/>
        </p:blipFill>
        <p:spPr>
          <a:xfrm>
            <a:off x="1502894" y="2912960"/>
            <a:ext cx="10685931" cy="3860702"/>
          </a:xfrm>
          <a:prstGeom prst="rect">
            <a:avLst/>
          </a:prstGeom>
        </p:spPr>
      </p:pic>
      <p:sp>
        <p:nvSpPr>
          <p:cNvPr id="4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507868" y="2286000"/>
            <a:ext cx="11071516" cy="2743200"/>
          </a:xfrm>
        </p:spPr>
        <p:txBody>
          <a:bodyPr>
            <a:normAutofit/>
          </a:bodyPr>
          <a:lstStyle>
            <a:lvl1pPr marL="0" indent="0">
              <a:buNone/>
              <a:defRPr sz="1181" b="0"/>
            </a:lvl1pPr>
            <a:lvl2pPr marL="192823" indent="0">
              <a:buFont typeface="Arial" pitchFamily="34" charset="0"/>
              <a:buNone/>
              <a:defRPr/>
            </a:lvl2pPr>
            <a:lvl3pPr marL="580479" indent="-194833">
              <a:buFont typeface="Arial" pitchFamily="34" charset="0"/>
              <a:buChar char="&gt;"/>
              <a:defRPr/>
            </a:lvl3pPr>
            <a:lvl4pPr marL="771294" indent="-192823">
              <a:buFont typeface="Arial" pitchFamily="34" charset="0"/>
              <a:buChar char="&gt;"/>
              <a:defRPr/>
            </a:lvl4pPr>
            <a:lvl5pPr marL="966126" indent="-194833">
              <a:buFont typeface="Arial" pitchFamily="34" charset="0"/>
              <a:buChar char="&gt;"/>
              <a:defRPr/>
            </a:lvl5pPr>
          </a:lstStyle>
          <a:p>
            <a:pPr lvl="0"/>
            <a:r>
              <a:rPr lang="en-US" dirty="0"/>
              <a:t>Body Copy In Arial Bold 28pt</a:t>
            </a:r>
          </a:p>
          <a:p>
            <a:pPr lvl="0"/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>
          <a:xfrm>
            <a:off x="507868" y="228600"/>
            <a:ext cx="10766795" cy="1409700"/>
          </a:xfrm>
        </p:spPr>
        <p:txBody>
          <a:bodyPr vert="horz" lIns="0" tIns="0" rIns="0" bIns="0" rtlCol="0" anchor="t" anchorCtr="0">
            <a:noAutofit/>
          </a:bodyPr>
          <a:lstStyle>
            <a:lvl1pPr algn="l">
              <a:defRPr lang="en-US" sz="1519" dirty="0"/>
            </a:lvl1pPr>
          </a:lstStyle>
          <a:p>
            <a:pPr lvl="0" algn="l">
              <a:lnSpc>
                <a:spcPct val="90000"/>
              </a:lnSpc>
            </a:pPr>
            <a:r>
              <a:rPr lang="en-US" dirty="0"/>
              <a:t>Headlines In Arial Bold Headline 34pt</a:t>
            </a:r>
            <a:br>
              <a:rPr lang="en-US" dirty="0"/>
            </a:br>
            <a:r>
              <a:rPr lang="en-US" dirty="0"/>
              <a:t>— Headlines Can Go 2 Lines</a:t>
            </a:r>
            <a:br>
              <a:rPr lang="en-US" dirty="0"/>
            </a:br>
            <a:r>
              <a:rPr lang="en-US" dirty="0"/>
              <a:t>or Even 3</a:t>
            </a:r>
          </a:p>
        </p:txBody>
      </p:sp>
    </p:spTree>
    <p:extLst>
      <p:ext uri="{BB962C8B-B14F-4D97-AF65-F5344CB8AC3E}">
        <p14:creationId xmlns:p14="http://schemas.microsoft.com/office/powerpoint/2010/main" val="860521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03_Title-Sub-textNO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2"/>
          <p:cNvSpPr>
            <a:spLocks noGrp="1"/>
          </p:cNvSpPr>
          <p:nvPr>
            <p:ph type="body" sz="quarter" idx="11" hasCustomPrompt="1"/>
          </p:nvPr>
        </p:nvSpPr>
        <p:spPr>
          <a:xfrm>
            <a:off x="406294" y="1219205"/>
            <a:ext cx="10969943" cy="1066799"/>
          </a:xfrm>
        </p:spPr>
        <p:txBody>
          <a:bodyPr>
            <a:normAutofit/>
          </a:bodyPr>
          <a:lstStyle>
            <a:lvl1pPr marL="0" indent="0">
              <a:buNone/>
              <a:defRPr sz="1013" b="1">
                <a:solidFill>
                  <a:srgbClr val="D11D21"/>
                </a:solidFill>
              </a:defRPr>
            </a:lvl1pPr>
          </a:lstStyle>
          <a:p>
            <a:r>
              <a:rPr lang="en-US" dirty="0"/>
              <a:t>Subhead in Arial Regular 28pt</a:t>
            </a:r>
          </a:p>
        </p:txBody>
      </p:sp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406294" y="200827"/>
            <a:ext cx="10969943" cy="1018381"/>
          </a:xfrm>
        </p:spPr>
        <p:txBody>
          <a:bodyPr/>
          <a:lstStyle>
            <a:lvl1pPr algn="l">
              <a:defRPr sz="1687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Text Placeholder 2"/>
          <p:cNvSpPr>
            <a:spLocks noGrp="1"/>
          </p:cNvSpPr>
          <p:nvPr>
            <p:ph type="body" sz="quarter" idx="12" hasCustomPrompt="1"/>
          </p:nvPr>
        </p:nvSpPr>
        <p:spPr>
          <a:xfrm>
            <a:off x="391058" y="2438400"/>
            <a:ext cx="10969943" cy="3581400"/>
          </a:xfrm>
        </p:spPr>
        <p:txBody>
          <a:bodyPr>
            <a:normAutofit/>
          </a:bodyPr>
          <a:lstStyle>
            <a:lvl1pPr marL="0" indent="0">
              <a:buNone/>
              <a:defRPr sz="1181" b="1"/>
            </a:lvl1pPr>
          </a:lstStyle>
          <a:p>
            <a:r>
              <a:rPr lang="en-US" dirty="0"/>
              <a:t>No bullet text</a:t>
            </a:r>
          </a:p>
        </p:txBody>
      </p:sp>
    </p:spTree>
    <p:extLst>
      <p:ext uri="{BB962C8B-B14F-4D97-AF65-F5344CB8AC3E}">
        <p14:creationId xmlns:p14="http://schemas.microsoft.com/office/powerpoint/2010/main" val="1989373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777474763"/>
      </p:ext>
    </p:extLst>
  </p:cSld>
  <p:clrMapOvr>
    <a:masterClrMapping/>
  </p:clrMapOvr>
  <p:transition spd="slow">
    <p:push dir="u"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 userDrawn="1"/>
        </p:nvCxnSpPr>
        <p:spPr>
          <a:xfrm flipH="1" flipV="1">
            <a:off x="304721" y="6471920"/>
            <a:ext cx="11559069" cy="4064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530925943"/>
      </p:ext>
    </p:extLst>
  </p:cSld>
  <p:clrMapOvr>
    <a:masterClrMapping/>
  </p:clrMapOvr>
  <p:transition spd="slow">
    <p:push dir="u"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649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81" t="-4337" r="28803" b="44795"/>
          <a:stretch/>
        </p:blipFill>
        <p:spPr>
          <a:xfrm>
            <a:off x="1111335" y="4536203"/>
            <a:ext cx="11077491" cy="2324890"/>
          </a:xfrm>
          <a:prstGeom prst="rect">
            <a:avLst/>
          </a:prstGeom>
        </p:spPr>
      </p:pic>
      <p:sp>
        <p:nvSpPr>
          <p:cNvPr id="5" name="Text Placeholder 2"/>
          <p:cNvSpPr>
            <a:spLocks noGrp="1"/>
          </p:cNvSpPr>
          <p:nvPr>
            <p:ph type="body" sz="quarter" idx="11" hasCustomPrompt="1"/>
          </p:nvPr>
        </p:nvSpPr>
        <p:spPr>
          <a:xfrm>
            <a:off x="386220" y="928919"/>
            <a:ext cx="10969943" cy="518882"/>
          </a:xfrm>
        </p:spPr>
        <p:txBody>
          <a:bodyPr>
            <a:normAutofit/>
          </a:bodyPr>
          <a:lstStyle>
            <a:lvl1pPr marL="0" indent="0">
              <a:buNone/>
              <a:defRPr sz="2399" b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Subhead in Arial Regular 24pt</a:t>
            </a:r>
          </a:p>
        </p:txBody>
      </p:sp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406294" y="200825"/>
            <a:ext cx="10969943" cy="713577"/>
          </a:xfrm>
        </p:spPr>
        <p:txBody>
          <a:bodyPr/>
          <a:lstStyle>
            <a:lvl1pPr algn="l">
              <a:defRPr sz="2999" b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Text Placeholder 2"/>
          <p:cNvSpPr>
            <a:spLocks noGrp="1"/>
          </p:cNvSpPr>
          <p:nvPr>
            <p:ph type="body" sz="quarter" idx="12" hasCustomPrompt="1"/>
          </p:nvPr>
        </p:nvSpPr>
        <p:spPr>
          <a:xfrm>
            <a:off x="391058" y="2438400"/>
            <a:ext cx="10969943" cy="3581400"/>
          </a:xfrm>
        </p:spPr>
        <p:txBody>
          <a:bodyPr>
            <a:normAutofit/>
          </a:bodyPr>
          <a:lstStyle>
            <a:lvl1pPr marL="0" indent="0">
              <a:buNone/>
              <a:defRPr sz="2099" b="0"/>
            </a:lvl1pPr>
          </a:lstStyle>
          <a:p>
            <a:r>
              <a:rPr lang="en-US" dirty="0"/>
              <a:t>Subhead in Arial Regular 28pt</a:t>
            </a:r>
          </a:p>
        </p:txBody>
      </p:sp>
      <p:sp>
        <p:nvSpPr>
          <p:cNvPr id="2" name="Rectangle 1"/>
          <p:cNvSpPr/>
          <p:nvPr userDrawn="1"/>
        </p:nvSpPr>
        <p:spPr>
          <a:xfrm>
            <a:off x="194316" y="6308037"/>
            <a:ext cx="917018" cy="2252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9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7031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10665222" y="5638800"/>
            <a:ext cx="1523603" cy="1219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281824" y="1752600"/>
            <a:ext cx="6674109" cy="914400"/>
          </a:xfrm>
        </p:spPr>
        <p:txBody>
          <a:bodyPr lIns="0" tIns="0" rIns="0" bIns="0" anchor="ctr" anchorCtr="0">
            <a:noAutofit/>
          </a:bodyPr>
          <a:lstStyle>
            <a:lvl1pPr algn="l">
              <a:lnSpc>
                <a:spcPct val="90000"/>
              </a:lnSpc>
              <a:defRPr sz="4399" b="1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Presentation Title</a:t>
            </a:r>
            <a:br>
              <a:rPr lang="en-US" dirty="0"/>
            </a:br>
            <a:r>
              <a:rPr lang="en-US" dirty="0"/>
              <a:t>Arial Bold Headline 40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55877" y="5666639"/>
            <a:ext cx="10969943" cy="635001"/>
          </a:xfrm>
        </p:spPr>
        <p:txBody>
          <a:bodyPr lIns="0" tIns="0" rIns="0" bIns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50" b="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7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5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3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39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67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3995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2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Presenter’s Name and Date</a:t>
            </a:r>
          </a:p>
          <a:p>
            <a:r>
              <a:rPr lang="en-US" dirty="0"/>
              <a:t>In Arial Bold 18pt</a:t>
            </a:r>
          </a:p>
        </p:txBody>
      </p:sp>
      <p:grpSp>
        <p:nvGrpSpPr>
          <p:cNvPr id="9" name="Group 8"/>
          <p:cNvGrpSpPr/>
          <p:nvPr userDrawn="1"/>
        </p:nvGrpSpPr>
        <p:grpSpPr>
          <a:xfrm>
            <a:off x="1053451" y="645758"/>
            <a:ext cx="3686391" cy="2681607"/>
            <a:chOff x="2812873" y="577320"/>
            <a:chExt cx="3518253" cy="3518253"/>
          </a:xfrm>
        </p:grpSpPr>
        <p:sp>
          <p:nvSpPr>
            <p:cNvPr id="8" name="Oval 7"/>
            <p:cNvSpPr/>
            <p:nvPr userDrawn="1"/>
          </p:nvSpPr>
          <p:spPr>
            <a:xfrm>
              <a:off x="2965273" y="762000"/>
              <a:ext cx="3283127" cy="32004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>
                <a:solidFill>
                  <a:prstClr val="white"/>
                </a:solidFill>
              </a:endParaRPr>
            </a:p>
          </p:txBody>
        </p:sp>
        <p:pic>
          <p:nvPicPr>
            <p:cNvPr id="5" name="Picture 4"/>
            <p:cNvPicPr>
              <a:picLocks noChangeAspect="1"/>
            </p:cNvPicPr>
            <p:nvPr userDrawn="1"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12873" y="577320"/>
              <a:ext cx="3518253" cy="3518253"/>
            </a:xfrm>
            <a:prstGeom prst="rect">
              <a:avLst/>
            </a:prstGeom>
          </p:spPr>
        </p:pic>
      </p:grpSp>
      <p:sp>
        <p:nvSpPr>
          <p:cNvPr id="12" name="TextBox 11"/>
          <p:cNvSpPr txBox="1"/>
          <p:nvPr userDrawn="1"/>
        </p:nvSpPr>
        <p:spPr>
          <a:xfrm>
            <a:off x="809224" y="3537433"/>
            <a:ext cx="4247845" cy="7895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050" cap="small" spc="225" dirty="0">
                <a:solidFill>
                  <a:srgbClr val="C00000"/>
                </a:solidFill>
                <a:cs typeface="Arial" panose="020B0604020202020204" pitchFamily="34" charset="0"/>
              </a:rPr>
              <a:t>committed to serving our </a:t>
            </a:r>
          </a:p>
          <a:p>
            <a:pPr algn="ctr">
              <a:lnSpc>
                <a:spcPct val="150000"/>
              </a:lnSpc>
            </a:pPr>
            <a:r>
              <a:rPr lang="en-US" sz="1050" cap="small" spc="225" dirty="0">
                <a:solidFill>
                  <a:srgbClr val="C00000"/>
                </a:solidFill>
                <a:cs typeface="Arial" panose="020B0604020202020204" pitchFamily="34" charset="0"/>
              </a:rPr>
              <a:t>associates, customers, consumers &amp; communities.</a:t>
            </a:r>
          </a:p>
        </p:txBody>
      </p:sp>
    </p:spTree>
    <p:extLst>
      <p:ext uri="{BB962C8B-B14F-4D97-AF65-F5344CB8AC3E}">
        <p14:creationId xmlns:p14="http://schemas.microsoft.com/office/powerpoint/2010/main" val="1752018232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0" y="2260598"/>
            <a:ext cx="6805427" cy="914400"/>
          </a:xfrm>
        </p:spPr>
        <p:txBody>
          <a:bodyPr lIns="0" tIns="0" rIns="0" bIns="0" anchor="b" anchorCtr="0">
            <a:noAutofit/>
          </a:bodyPr>
          <a:lstStyle>
            <a:lvl1pPr algn="r">
              <a:lnSpc>
                <a:spcPct val="90000"/>
              </a:lnSpc>
              <a:defRPr sz="4499" b="1" baseline="0">
                <a:solidFill>
                  <a:srgbClr val="C61C2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Presentation Title</a:t>
            </a:r>
            <a:br>
              <a:rPr lang="en-US" dirty="0"/>
            </a:br>
            <a:r>
              <a:rPr lang="en-US" dirty="0"/>
              <a:t>Arial Bold Headline 40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0" y="3479802"/>
            <a:ext cx="6805427" cy="635001"/>
          </a:xfrm>
        </p:spPr>
        <p:txBody>
          <a:bodyPr lIns="0" tIns="0" rIns="0" bIns="0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2999" b="1" baseline="0">
                <a:solidFill>
                  <a:schemeClr val="tx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7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5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3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39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67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3995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2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Presenter’s Name</a:t>
            </a:r>
          </a:p>
          <a:p>
            <a:r>
              <a:rPr lang="en-US" dirty="0"/>
              <a:t>Title</a:t>
            </a:r>
          </a:p>
        </p:txBody>
      </p:sp>
      <p:grpSp>
        <p:nvGrpSpPr>
          <p:cNvPr id="13" name="Group 12"/>
          <p:cNvGrpSpPr/>
          <p:nvPr userDrawn="1"/>
        </p:nvGrpSpPr>
        <p:grpSpPr>
          <a:xfrm>
            <a:off x="7719591" y="749756"/>
            <a:ext cx="3686391" cy="2681607"/>
            <a:chOff x="2812873" y="577320"/>
            <a:chExt cx="3518253" cy="3518253"/>
          </a:xfrm>
        </p:grpSpPr>
        <p:sp>
          <p:nvSpPr>
            <p:cNvPr id="15" name="Oval 14"/>
            <p:cNvSpPr/>
            <p:nvPr userDrawn="1"/>
          </p:nvSpPr>
          <p:spPr>
            <a:xfrm>
              <a:off x="2965273" y="762000"/>
              <a:ext cx="3283127" cy="32004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>
                <a:solidFill>
                  <a:prstClr val="white"/>
                </a:solidFill>
              </a:endParaRPr>
            </a:p>
          </p:txBody>
        </p:sp>
        <p:pic>
          <p:nvPicPr>
            <p:cNvPr id="16" name="Picture 15"/>
            <p:cNvPicPr>
              <a:picLocks noChangeAspect="1"/>
            </p:cNvPicPr>
            <p:nvPr userDrawn="1"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12873" y="577320"/>
              <a:ext cx="3518253" cy="3518253"/>
            </a:xfrm>
            <a:prstGeom prst="rect">
              <a:avLst/>
            </a:prstGeom>
          </p:spPr>
        </p:pic>
      </p:grpSp>
      <p:sp>
        <p:nvSpPr>
          <p:cNvPr id="17" name="TextBox 16"/>
          <p:cNvSpPr txBox="1"/>
          <p:nvPr userDrawn="1"/>
        </p:nvSpPr>
        <p:spPr>
          <a:xfrm>
            <a:off x="7438862" y="3537433"/>
            <a:ext cx="4247845" cy="7895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050" cap="small" spc="225" dirty="0">
                <a:solidFill>
                  <a:srgbClr val="C00000"/>
                </a:solidFill>
                <a:cs typeface="Arial" panose="020B0604020202020204" pitchFamily="34" charset="0"/>
              </a:rPr>
              <a:t>committed to serving our </a:t>
            </a:r>
          </a:p>
          <a:p>
            <a:pPr algn="ctr">
              <a:lnSpc>
                <a:spcPct val="150000"/>
              </a:lnSpc>
            </a:pPr>
            <a:r>
              <a:rPr lang="en-US" sz="1050" cap="small" spc="225" dirty="0">
                <a:solidFill>
                  <a:srgbClr val="C00000"/>
                </a:solidFill>
                <a:cs typeface="Arial" panose="020B0604020202020204" pitchFamily="34" charset="0"/>
              </a:rPr>
              <a:t>associates, customers, consumers &amp; communities.</a:t>
            </a:r>
          </a:p>
        </p:txBody>
      </p:sp>
    </p:spTree>
    <p:extLst>
      <p:ext uri="{BB962C8B-B14F-4D97-AF65-F5344CB8AC3E}">
        <p14:creationId xmlns:p14="http://schemas.microsoft.com/office/powerpoint/2010/main" val="9310294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-5079" y="2438399"/>
            <a:ext cx="6703854" cy="914400"/>
          </a:xfrm>
        </p:spPr>
        <p:txBody>
          <a:bodyPr lIns="0" tIns="0" rIns="0" bIns="0" anchor="b" anchorCtr="0">
            <a:noAutofit/>
          </a:bodyPr>
          <a:lstStyle>
            <a:lvl1pPr algn="r">
              <a:lnSpc>
                <a:spcPct val="90000"/>
              </a:lnSpc>
              <a:defRPr sz="4049" b="1" baseline="0">
                <a:solidFill>
                  <a:srgbClr val="C61C2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Presentation Title</a:t>
            </a:r>
            <a:br>
              <a:rPr lang="en-US" dirty="0"/>
            </a:br>
            <a:r>
              <a:rPr lang="en-US" dirty="0"/>
              <a:t>Arial Bold Headline 40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-5079" y="3657600"/>
            <a:ext cx="6703854" cy="635001"/>
          </a:xfrm>
        </p:spPr>
        <p:txBody>
          <a:bodyPr lIns="0" tIns="0" rIns="0" bIns="0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2399" b="1" baseline="0">
                <a:solidFill>
                  <a:schemeClr val="tx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7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5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3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39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67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3995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2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Presenter’s Name</a:t>
            </a:r>
          </a:p>
          <a:p>
            <a:r>
              <a:rPr lang="en-US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27657426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" name="TextBox 1"/>
          <p:cNvSpPr txBox="1"/>
          <p:nvPr userDrawn="1"/>
        </p:nvSpPr>
        <p:spPr>
          <a:xfrm rot="16200000">
            <a:off x="9667534" y="2020437"/>
            <a:ext cx="4470198" cy="2769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spc="600" dirty="0">
                <a:solidFill>
                  <a:prstClr val="white">
                    <a:lumMod val="85000"/>
                  </a:prstClr>
                </a:solidFill>
              </a:rPr>
              <a:t> UNITED EXECUTIVE SUMMARY</a:t>
            </a:r>
          </a:p>
        </p:txBody>
      </p:sp>
    </p:spTree>
    <p:extLst>
      <p:ext uri="{BB962C8B-B14F-4D97-AF65-F5344CB8AC3E}">
        <p14:creationId xmlns:p14="http://schemas.microsoft.com/office/powerpoint/2010/main" val="1456923730"/>
      </p:ext>
    </p:extLst>
  </p:cSld>
  <p:clrMapOvr>
    <a:masterClrMapping/>
  </p:clrMapOvr>
  <p:transition spd="slow">
    <p:push dir="u"/>
  </p:transition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_RV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649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81" t="-4338" r="21789" b="39516"/>
          <a:stretch/>
        </p:blipFill>
        <p:spPr>
          <a:xfrm>
            <a:off x="0" y="4326947"/>
            <a:ext cx="12188825" cy="253105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0" y="3550464"/>
            <a:ext cx="12188825" cy="914400"/>
          </a:xfrm>
        </p:spPr>
        <p:txBody>
          <a:bodyPr lIns="0" tIns="0" rIns="0" bIns="0" anchor="b" anchorCtr="0">
            <a:noAutofit/>
          </a:bodyPr>
          <a:lstStyle>
            <a:lvl1pPr algn="ctr">
              <a:lnSpc>
                <a:spcPct val="90000"/>
              </a:lnSpc>
              <a:defRPr sz="3199" b="1" spc="300" baseline="0">
                <a:solidFill>
                  <a:srgbClr val="C61C2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Presentation Title</a:t>
            </a:r>
            <a:br>
              <a:rPr lang="en-US" dirty="0"/>
            </a:br>
            <a:r>
              <a:rPr lang="en-US" dirty="0"/>
              <a:t>Arial Bold Headline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0" y="4722184"/>
            <a:ext cx="12188825" cy="635001"/>
          </a:xfrm>
        </p:spPr>
        <p:txBody>
          <a:bodyPr lIns="0" tIns="0" rIns="0" bIns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3199" b="1" spc="3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7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5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3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39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67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3995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2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err="1"/>
              <a:t>RVPname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7363" y="325664"/>
            <a:ext cx="3993167" cy="3068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6687601"/>
      </p:ext>
    </p:extLst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6EC5782-0AF2-4A14-AC44-2ADCD48FCA7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002262" y="6382484"/>
            <a:ext cx="4743099" cy="646232"/>
          </a:xfrm>
          <a:prstGeom prst="rect">
            <a:avLst/>
          </a:prstGeom>
        </p:spPr>
      </p:pic>
      <p:sp>
        <p:nvSpPr>
          <p:cNvPr id="4" name="Plus Sign 3">
            <a:extLst>
              <a:ext uri="{FF2B5EF4-FFF2-40B4-BE49-F238E27FC236}">
                <a16:creationId xmlns:a16="http://schemas.microsoft.com/office/drawing/2014/main" id="{9A8DCB2D-508C-4238-9281-4B88837F8EB9}"/>
              </a:ext>
            </a:extLst>
          </p:cNvPr>
          <p:cNvSpPr/>
          <p:nvPr userDrawn="1"/>
        </p:nvSpPr>
        <p:spPr>
          <a:xfrm>
            <a:off x="7171264" y="6502401"/>
            <a:ext cx="194735" cy="228600"/>
          </a:xfrm>
          <a:prstGeom prst="mathPlus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D4E1B43-9440-4372-BD67-FC38DBC29EEC}"/>
              </a:ext>
            </a:extLst>
          </p:cNvPr>
          <p:cNvSpPr/>
          <p:nvPr userDrawn="1"/>
        </p:nvSpPr>
        <p:spPr>
          <a:xfrm>
            <a:off x="8161866" y="6544734"/>
            <a:ext cx="3953933" cy="313266"/>
          </a:xfrm>
          <a:prstGeom prst="rect">
            <a:avLst/>
          </a:prstGeom>
          <a:solidFill>
            <a:srgbClr val="B5262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C580332-3CA2-4383-8D88-4EE22E1ADA63}"/>
              </a:ext>
            </a:extLst>
          </p:cNvPr>
          <p:cNvSpPr/>
          <p:nvPr userDrawn="1"/>
        </p:nvSpPr>
        <p:spPr>
          <a:xfrm>
            <a:off x="93133" y="254000"/>
            <a:ext cx="3098800" cy="153246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4339554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2"/>
          <p:cNvSpPr>
            <a:spLocks noGrp="1"/>
          </p:cNvSpPr>
          <p:nvPr>
            <p:ph type="body" sz="quarter" idx="11" hasCustomPrompt="1"/>
          </p:nvPr>
        </p:nvSpPr>
        <p:spPr>
          <a:xfrm>
            <a:off x="386220" y="928919"/>
            <a:ext cx="10969943" cy="518882"/>
          </a:xfrm>
        </p:spPr>
        <p:txBody>
          <a:bodyPr>
            <a:normAutofit/>
          </a:bodyPr>
          <a:lstStyle>
            <a:lvl1pPr marL="0" indent="0">
              <a:buNone/>
              <a:defRPr sz="2399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Subhead in Arial Regular 24pt</a:t>
            </a:r>
          </a:p>
        </p:txBody>
      </p:sp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406294" y="200825"/>
            <a:ext cx="10969943" cy="713577"/>
          </a:xfrm>
        </p:spPr>
        <p:txBody>
          <a:bodyPr/>
          <a:lstStyle>
            <a:lvl1pPr algn="l">
              <a:defRPr sz="2999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Text Placeholder 2"/>
          <p:cNvSpPr>
            <a:spLocks noGrp="1"/>
          </p:cNvSpPr>
          <p:nvPr>
            <p:ph type="body" sz="quarter" idx="12" hasCustomPrompt="1"/>
          </p:nvPr>
        </p:nvSpPr>
        <p:spPr>
          <a:xfrm>
            <a:off x="391058" y="2438400"/>
            <a:ext cx="10969943" cy="3581400"/>
          </a:xfrm>
        </p:spPr>
        <p:txBody>
          <a:bodyPr>
            <a:normAutofit/>
          </a:bodyPr>
          <a:lstStyle>
            <a:lvl1pPr marL="0" indent="0">
              <a:buNone/>
              <a:defRPr sz="2099" b="1"/>
            </a:lvl1pPr>
          </a:lstStyle>
          <a:p>
            <a:r>
              <a:rPr lang="en-US" dirty="0"/>
              <a:t>Subhead in Arial Regular 28pt</a:t>
            </a:r>
          </a:p>
        </p:txBody>
      </p:sp>
    </p:spTree>
    <p:extLst>
      <p:ext uri="{BB962C8B-B14F-4D97-AF65-F5344CB8AC3E}">
        <p14:creationId xmlns:p14="http://schemas.microsoft.com/office/powerpoint/2010/main" val="4072314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845229"/>
            <a:ext cx="12188825" cy="60127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5368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36887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en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ctrTitle" hasCustomPrompt="1"/>
          </p:nvPr>
        </p:nvSpPr>
        <p:spPr>
          <a:xfrm>
            <a:off x="304720" y="228600"/>
            <a:ext cx="10969943" cy="914400"/>
          </a:xfrm>
        </p:spPr>
        <p:txBody>
          <a:bodyPr vert="horz" lIns="0" tIns="0" rIns="0" bIns="0" rtlCol="0" anchor="t" anchorCtr="0">
            <a:noAutofit/>
          </a:bodyPr>
          <a:lstStyle>
            <a:lvl1pPr>
              <a:defRPr lang="en-US" sz="2099" dirty="0"/>
            </a:lvl1pPr>
          </a:lstStyle>
          <a:p>
            <a:pPr lvl="0" algn="l">
              <a:lnSpc>
                <a:spcPct val="90000"/>
              </a:lnSpc>
            </a:pPr>
            <a:r>
              <a:rPr lang="en-US" dirty="0"/>
              <a:t>Headline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"/>
          </p:nvPr>
        </p:nvSpPr>
        <p:spPr>
          <a:xfrm>
            <a:off x="304721" y="1447808"/>
            <a:ext cx="11274663" cy="3733801"/>
          </a:xfrm>
        </p:spPr>
        <p:txBody>
          <a:bodyPr vert="horz" lIns="0" tIns="0" rIns="0" bIns="0" rtlCol="0">
            <a:normAutofit/>
          </a:bodyPr>
          <a:lstStyle>
            <a:lvl1pPr>
              <a:defRPr lang="en-US" dirty="0" smtClean="0"/>
            </a:lvl1pPr>
            <a:lvl2pPr marL="449921" indent="-192823">
              <a:buFont typeface="Arial" pitchFamily="34" charset="0"/>
              <a:buChar char="•"/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US" dirty="0"/>
            </a:lvl5pPr>
          </a:lstStyle>
          <a:p>
            <a:pPr marL="0" lv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073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6591" y="1318148"/>
            <a:ext cx="2797575" cy="87782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470" t="6423" r="3953"/>
          <a:stretch/>
        </p:blipFill>
        <p:spPr>
          <a:xfrm>
            <a:off x="2" y="6875470"/>
            <a:ext cx="12188826" cy="2163948"/>
          </a:xfrm>
          <a:prstGeom prst="rect">
            <a:avLst/>
          </a:prstGeom>
        </p:spPr>
      </p:pic>
      <p:sp>
        <p:nvSpPr>
          <p:cNvPr id="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866978" y="6510035"/>
            <a:ext cx="457608" cy="330815"/>
          </a:xfrm>
          <a:prstGeom prst="rect">
            <a:avLst/>
          </a:prstGeom>
        </p:spPr>
        <p:txBody>
          <a:bodyPr vert="horz" lIns="121875" tIns="60938" rIns="121875" bIns="60938" rtlCol="0" anchor="ctr"/>
          <a:lstStyle>
            <a:lvl1pPr algn="ctr">
              <a:defRPr sz="135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20DAC1B2-D1E7-4F4D-834B-A8272CE0C1DC}" type="slidenum">
              <a:rPr lang="en-US" smtClean="0">
                <a:solidFill>
                  <a:prstClr val="white">
                    <a:lumMod val="50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88825" cy="857250"/>
          </a:xfrm>
          <a:prstGeom prst="rect">
            <a:avLst/>
          </a:prstGeom>
        </p:spPr>
        <p:txBody>
          <a:bodyPr anchor="ctr"/>
          <a:lstStyle>
            <a:lvl1pPr algn="ctr">
              <a:defRPr sz="2399" cap="none" baseline="0">
                <a:solidFill>
                  <a:srgbClr val="EE000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753356559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rpl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ctrTitle" hasCustomPrompt="1"/>
          </p:nvPr>
        </p:nvSpPr>
        <p:spPr>
          <a:xfrm>
            <a:off x="304720" y="228600"/>
            <a:ext cx="10969943" cy="914400"/>
          </a:xfrm>
        </p:spPr>
        <p:txBody>
          <a:bodyPr vert="horz" lIns="0" tIns="0" rIns="0" bIns="0" rtlCol="0" anchor="t" anchorCtr="0">
            <a:noAutofit/>
          </a:bodyPr>
          <a:lstStyle>
            <a:lvl1pPr>
              <a:defRPr lang="en-US" dirty="0"/>
            </a:lvl1pPr>
          </a:lstStyle>
          <a:p>
            <a:pPr lvl="0" algn="l">
              <a:lnSpc>
                <a:spcPct val="90000"/>
              </a:lnSpc>
            </a:pPr>
            <a:r>
              <a:rPr lang="en-US" dirty="0"/>
              <a:t>Headline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"/>
          </p:nvPr>
        </p:nvSpPr>
        <p:spPr>
          <a:xfrm>
            <a:off x="304721" y="1447808"/>
            <a:ext cx="11274663" cy="3733801"/>
          </a:xfrm>
        </p:spPr>
        <p:txBody>
          <a:bodyPr vert="horz" lIns="0" tIns="0" rIns="0" bIns="0" rtlCol="0">
            <a:normAutofit/>
          </a:bodyPr>
          <a:lstStyle>
            <a:lvl1pPr>
              <a:defRPr lang="en-US" dirty="0" smtClean="0"/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US" dirty="0"/>
            </a:lvl5pPr>
          </a:lstStyle>
          <a:p>
            <a:pPr marL="0" lv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3591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ow + Protect + Susta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>
          <a:xfrm>
            <a:off x="304720" y="228600"/>
            <a:ext cx="10969943" cy="914400"/>
          </a:xfrm>
        </p:spPr>
        <p:txBody>
          <a:bodyPr vert="horz" lIns="0" tIns="0" rIns="0" bIns="0" rtlCol="0" anchor="t" anchorCtr="0">
            <a:noAutofit/>
          </a:bodyPr>
          <a:lstStyle>
            <a:lvl1pPr>
              <a:defRPr lang="en-US" dirty="0"/>
            </a:lvl1pPr>
          </a:lstStyle>
          <a:p>
            <a:pPr lvl="0" algn="l">
              <a:lnSpc>
                <a:spcPct val="90000"/>
              </a:lnSpc>
            </a:pPr>
            <a:r>
              <a:rPr lang="en-US" dirty="0"/>
              <a:t>Headlines In Arial Bold Headline 34pt</a:t>
            </a:r>
          </a:p>
        </p:txBody>
      </p:sp>
    </p:spTree>
    <p:extLst>
      <p:ext uri="{BB962C8B-B14F-4D97-AF65-F5344CB8AC3E}">
        <p14:creationId xmlns:p14="http://schemas.microsoft.com/office/powerpoint/2010/main" val="2399018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09441" y="6356356"/>
            <a:ext cx="2844059" cy="365125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srgbClr val="45556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164515" y="6356356"/>
            <a:ext cx="3859795" cy="365125"/>
          </a:xfrm>
          <a:prstGeom prst="rect">
            <a:avLst/>
          </a:prstGeom>
        </p:spPr>
        <p:txBody>
          <a:bodyPr/>
          <a:lstStyle/>
          <a:p>
            <a:r>
              <a:rPr lang="en-US" dirty="0">
                <a:solidFill>
                  <a:srgbClr val="455560"/>
                </a:solidFill>
              </a:rPr>
              <a:t>Executive Summary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55486C-B5AF-44DD-9061-262EF1C9E1E8}" type="slidenum">
              <a:rPr lang="en-US" smtClean="0">
                <a:solidFill>
                  <a:srgbClr val="455560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45556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9798075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 rotWithShape="1">
          <a:blip r:embed="rId2" cstate="screen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649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281" t="-4338" r="21789" b="1"/>
          <a:stretch/>
        </p:blipFill>
        <p:spPr>
          <a:xfrm>
            <a:off x="0" y="2116667"/>
            <a:ext cx="12188825" cy="4741333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>
          <a:xfrm>
            <a:off x="10665222" y="5638800"/>
            <a:ext cx="1523603" cy="1219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99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" name="Rectangle 3"/>
          <p:cNvSpPr/>
          <p:nvPr userDrawn="1"/>
        </p:nvSpPr>
        <p:spPr>
          <a:xfrm>
            <a:off x="304721" y="6267629"/>
            <a:ext cx="11579384" cy="5903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99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971370" y="1752600"/>
            <a:ext cx="6674109" cy="914400"/>
          </a:xfrm>
        </p:spPr>
        <p:txBody>
          <a:bodyPr lIns="0" tIns="0" rIns="0" bIns="0" anchor="b" anchorCtr="0">
            <a:noAutofit/>
          </a:bodyPr>
          <a:lstStyle>
            <a:lvl1pPr algn="ctr">
              <a:lnSpc>
                <a:spcPct val="90000"/>
              </a:lnSpc>
              <a:defRPr sz="3999" b="1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Presentation Title</a:t>
            </a:r>
            <a:br>
              <a:rPr lang="en-US"/>
            </a:br>
            <a:r>
              <a:rPr lang="en-US"/>
              <a:t>Arial Bold Headline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55877" y="5666635"/>
            <a:ext cx="10969943" cy="635001"/>
          </a:xfrm>
        </p:spPr>
        <p:txBody>
          <a:bodyPr lIns="0" tIns="0" rIns="0" bIns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0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1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2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3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4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5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Presenter’s Name and Date</a:t>
            </a:r>
          </a:p>
          <a:p>
            <a:r>
              <a:rPr lang="en-US"/>
              <a:t>In Arial Bold 18pt</a:t>
            </a:r>
          </a:p>
        </p:txBody>
      </p:sp>
      <p:grpSp>
        <p:nvGrpSpPr>
          <p:cNvPr id="9" name="Group 8"/>
          <p:cNvGrpSpPr/>
          <p:nvPr userDrawn="1"/>
        </p:nvGrpSpPr>
        <p:grpSpPr>
          <a:xfrm>
            <a:off x="655878" y="444454"/>
            <a:ext cx="3686391" cy="3641410"/>
            <a:chOff x="2812873" y="577320"/>
            <a:chExt cx="3518253" cy="3518253"/>
          </a:xfrm>
        </p:grpSpPr>
        <p:sp>
          <p:nvSpPr>
            <p:cNvPr id="8" name="Oval 7"/>
            <p:cNvSpPr/>
            <p:nvPr userDrawn="1"/>
          </p:nvSpPr>
          <p:spPr>
            <a:xfrm>
              <a:off x="2965273" y="762000"/>
              <a:ext cx="3283127" cy="32004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99">
                <a:solidFill>
                  <a:prstClr val="white"/>
                </a:solidFill>
                <a:latin typeface="Arial" panose="020B0604020202020204" pitchFamily="34" charset="0"/>
              </a:endParaRPr>
            </a:p>
          </p:txBody>
        </p:sp>
        <p:pic>
          <p:nvPicPr>
            <p:cNvPr id="5" name="Picture 4"/>
            <p:cNvPicPr>
              <a:picLocks noChangeAspect="1"/>
            </p:cNvPicPr>
            <p:nvPr userDrawn="1"/>
          </p:nvPicPr>
          <p:blipFill>
            <a:blip r:embed="rId4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812873" y="577320"/>
              <a:ext cx="3518253" cy="3518253"/>
            </a:xfrm>
            <a:prstGeom prst="rect">
              <a:avLst/>
            </a:prstGeom>
          </p:spPr>
        </p:pic>
      </p:grpSp>
      <p:sp>
        <p:nvSpPr>
          <p:cNvPr id="12" name="TextBox 11"/>
          <p:cNvSpPr txBox="1"/>
          <p:nvPr userDrawn="1"/>
        </p:nvSpPr>
        <p:spPr>
          <a:xfrm>
            <a:off x="171812" y="4487332"/>
            <a:ext cx="472752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cap="small" spc="3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serving</a:t>
            </a:r>
            <a:r>
              <a:rPr lang="en-US" sz="1400" cap="small" spc="300" baseline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our </a:t>
            </a:r>
          </a:p>
          <a:p>
            <a:pPr algn="ctr"/>
            <a:r>
              <a:rPr lang="en-US" sz="1400" cap="small" spc="300" baseline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associates, consumers, customers,  communities and owners</a:t>
            </a:r>
            <a:endParaRPr lang="en-US" sz="1400" cap="small" spc="30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4625171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2" cstate="screen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649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281" t="-4338" r="21789" b="1"/>
          <a:stretch/>
        </p:blipFill>
        <p:spPr>
          <a:xfrm>
            <a:off x="0" y="2116667"/>
            <a:ext cx="12188825" cy="474133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0" y="2260598"/>
            <a:ext cx="5713512" cy="914400"/>
          </a:xfrm>
        </p:spPr>
        <p:txBody>
          <a:bodyPr lIns="0" tIns="0" rIns="0" bIns="0" anchor="b" anchorCtr="0">
            <a:noAutofit/>
          </a:bodyPr>
          <a:lstStyle>
            <a:lvl1pPr algn="r">
              <a:lnSpc>
                <a:spcPct val="90000"/>
              </a:lnSpc>
              <a:defRPr sz="5998" b="1" baseline="0">
                <a:solidFill>
                  <a:srgbClr val="C61C2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Presentation Title</a:t>
            </a:r>
            <a:br>
              <a:rPr lang="en-US"/>
            </a:br>
            <a:r>
              <a:rPr lang="en-US"/>
              <a:t>Arial Bold Headline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0" y="3479800"/>
            <a:ext cx="5713512" cy="635001"/>
          </a:xfrm>
        </p:spPr>
        <p:txBody>
          <a:bodyPr lIns="0" tIns="0" rIns="0" bIns="0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3999" b="1" baseline="0">
                <a:solidFill>
                  <a:schemeClr val="tx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0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1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2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3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4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5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Presenter’s Name</a:t>
            </a:r>
          </a:p>
          <a:p>
            <a:r>
              <a:rPr lang="en-US"/>
              <a:t>Title</a:t>
            </a:r>
          </a:p>
        </p:txBody>
      </p:sp>
      <p:grpSp>
        <p:nvGrpSpPr>
          <p:cNvPr id="10" name="Group 9"/>
          <p:cNvGrpSpPr/>
          <p:nvPr userDrawn="1"/>
        </p:nvGrpSpPr>
        <p:grpSpPr>
          <a:xfrm>
            <a:off x="6985581" y="897093"/>
            <a:ext cx="3686391" cy="3641410"/>
            <a:chOff x="2812873" y="577320"/>
            <a:chExt cx="3518253" cy="3518253"/>
          </a:xfrm>
        </p:grpSpPr>
        <p:sp>
          <p:nvSpPr>
            <p:cNvPr id="11" name="Oval 10"/>
            <p:cNvSpPr/>
            <p:nvPr userDrawn="1"/>
          </p:nvSpPr>
          <p:spPr>
            <a:xfrm>
              <a:off x="2965273" y="762000"/>
              <a:ext cx="3283127" cy="32004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99">
                <a:solidFill>
                  <a:prstClr val="white"/>
                </a:solidFill>
                <a:latin typeface="Arial" panose="020B0604020202020204" pitchFamily="34" charset="0"/>
              </a:endParaRPr>
            </a:p>
          </p:txBody>
        </p:sp>
        <p:pic>
          <p:nvPicPr>
            <p:cNvPr id="12" name="Picture 11"/>
            <p:cNvPicPr>
              <a:picLocks noChangeAspect="1"/>
            </p:cNvPicPr>
            <p:nvPr userDrawn="1"/>
          </p:nvPicPr>
          <p:blipFill>
            <a:blip r:embed="rId4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812873" y="577320"/>
              <a:ext cx="3518253" cy="3518253"/>
            </a:xfrm>
            <a:prstGeom prst="rect">
              <a:avLst/>
            </a:prstGeom>
          </p:spPr>
        </p:pic>
      </p:grpSp>
      <p:sp>
        <p:nvSpPr>
          <p:cNvPr id="14" name="TextBox 13"/>
          <p:cNvSpPr txBox="1"/>
          <p:nvPr userDrawn="1"/>
        </p:nvSpPr>
        <p:spPr>
          <a:xfrm>
            <a:off x="6501515" y="4913421"/>
            <a:ext cx="472752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cap="small" spc="3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serving</a:t>
            </a:r>
            <a:r>
              <a:rPr lang="en-US" sz="1400" cap="small" spc="300" baseline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our </a:t>
            </a:r>
          </a:p>
          <a:p>
            <a:pPr algn="ctr"/>
            <a:r>
              <a:rPr lang="en-US" sz="1400" cap="small" spc="300" baseline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associates, consumers, customers, communities and owners</a:t>
            </a:r>
            <a:endParaRPr lang="en-US" sz="1400" cap="small" spc="30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51718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sv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slideLayout" Target="../slideLayouts/slideLayout29.xml"/><Relationship Id="rId18" Type="http://schemas.openxmlformats.org/officeDocument/2006/relationships/image" Target="../media/image2.png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18.xml"/><Relationship Id="rId16" Type="http://schemas.openxmlformats.org/officeDocument/2006/relationships/theme" Target="../theme/theme2.xml"/><Relationship Id="rId20" Type="http://schemas.openxmlformats.org/officeDocument/2006/relationships/image" Target="../media/image4.svg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26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4" Type="http://schemas.openxmlformats.org/officeDocument/2006/relationships/slideLayout" Target="../slideLayouts/slideLayout30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slideLayout" Target="../slideLayouts/slideLayout46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5" Type="http://schemas.openxmlformats.org/officeDocument/2006/relationships/image" Target="../media/image23.png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slideLayout" Target="../slideLayouts/slideLayout58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Relationship Id="rId14" Type="http://schemas.openxmlformats.org/officeDocument/2006/relationships/image" Target="../media/image24.jpe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6.xml"/><Relationship Id="rId13" Type="http://schemas.openxmlformats.org/officeDocument/2006/relationships/slideLayout" Target="../slideLayouts/slideLayout71.xml"/><Relationship Id="rId18" Type="http://schemas.openxmlformats.org/officeDocument/2006/relationships/slideLayout" Target="../slideLayouts/slideLayout76.xml"/><Relationship Id="rId26" Type="http://schemas.openxmlformats.org/officeDocument/2006/relationships/theme" Target="../theme/theme6.xml"/><Relationship Id="rId3" Type="http://schemas.openxmlformats.org/officeDocument/2006/relationships/slideLayout" Target="../slideLayouts/slideLayout61.xml"/><Relationship Id="rId21" Type="http://schemas.openxmlformats.org/officeDocument/2006/relationships/slideLayout" Target="../slideLayouts/slideLayout79.xml"/><Relationship Id="rId7" Type="http://schemas.openxmlformats.org/officeDocument/2006/relationships/slideLayout" Target="../slideLayouts/slideLayout65.xml"/><Relationship Id="rId12" Type="http://schemas.openxmlformats.org/officeDocument/2006/relationships/slideLayout" Target="../slideLayouts/slideLayout70.xml"/><Relationship Id="rId17" Type="http://schemas.openxmlformats.org/officeDocument/2006/relationships/slideLayout" Target="../slideLayouts/slideLayout75.xml"/><Relationship Id="rId25" Type="http://schemas.openxmlformats.org/officeDocument/2006/relationships/slideLayout" Target="../slideLayouts/slideLayout83.xml"/><Relationship Id="rId2" Type="http://schemas.openxmlformats.org/officeDocument/2006/relationships/slideLayout" Target="../slideLayouts/slideLayout60.xml"/><Relationship Id="rId16" Type="http://schemas.openxmlformats.org/officeDocument/2006/relationships/slideLayout" Target="../slideLayouts/slideLayout74.xml"/><Relationship Id="rId20" Type="http://schemas.openxmlformats.org/officeDocument/2006/relationships/slideLayout" Target="../slideLayouts/slideLayout78.xml"/><Relationship Id="rId1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4.xml"/><Relationship Id="rId11" Type="http://schemas.openxmlformats.org/officeDocument/2006/relationships/slideLayout" Target="../slideLayouts/slideLayout69.xml"/><Relationship Id="rId24" Type="http://schemas.openxmlformats.org/officeDocument/2006/relationships/slideLayout" Target="../slideLayouts/slideLayout82.xml"/><Relationship Id="rId5" Type="http://schemas.openxmlformats.org/officeDocument/2006/relationships/slideLayout" Target="../slideLayouts/slideLayout63.xml"/><Relationship Id="rId15" Type="http://schemas.openxmlformats.org/officeDocument/2006/relationships/slideLayout" Target="../slideLayouts/slideLayout73.xml"/><Relationship Id="rId23" Type="http://schemas.openxmlformats.org/officeDocument/2006/relationships/slideLayout" Target="../slideLayouts/slideLayout81.xml"/><Relationship Id="rId10" Type="http://schemas.openxmlformats.org/officeDocument/2006/relationships/slideLayout" Target="../slideLayouts/slideLayout68.xml"/><Relationship Id="rId19" Type="http://schemas.openxmlformats.org/officeDocument/2006/relationships/slideLayout" Target="../slideLayouts/slideLayout77.xml"/><Relationship Id="rId4" Type="http://schemas.openxmlformats.org/officeDocument/2006/relationships/slideLayout" Target="../slideLayouts/slideLayout62.xml"/><Relationship Id="rId9" Type="http://schemas.openxmlformats.org/officeDocument/2006/relationships/slideLayout" Target="../slideLayouts/slideLayout67.xml"/><Relationship Id="rId14" Type="http://schemas.openxmlformats.org/officeDocument/2006/relationships/slideLayout" Target="../slideLayouts/slideLayout72.xml"/><Relationship Id="rId22" Type="http://schemas.openxmlformats.org/officeDocument/2006/relationships/slideLayout" Target="../slideLayouts/slideLayout80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1.xml"/><Relationship Id="rId13" Type="http://schemas.openxmlformats.org/officeDocument/2006/relationships/slideLayout" Target="../slideLayouts/slideLayout96.xml"/><Relationship Id="rId18" Type="http://schemas.openxmlformats.org/officeDocument/2006/relationships/image" Target="../media/image28.jpeg"/><Relationship Id="rId3" Type="http://schemas.openxmlformats.org/officeDocument/2006/relationships/slideLayout" Target="../slideLayouts/slideLayout86.xml"/><Relationship Id="rId7" Type="http://schemas.openxmlformats.org/officeDocument/2006/relationships/slideLayout" Target="../slideLayouts/slideLayout90.xml"/><Relationship Id="rId12" Type="http://schemas.openxmlformats.org/officeDocument/2006/relationships/slideLayout" Target="../slideLayouts/slideLayout95.xml"/><Relationship Id="rId17" Type="http://schemas.microsoft.com/office/2007/relationships/hdphoto" Target="../media/hdphoto1.wdp"/><Relationship Id="rId2" Type="http://schemas.openxmlformats.org/officeDocument/2006/relationships/slideLayout" Target="../slideLayouts/slideLayout85.xml"/><Relationship Id="rId16" Type="http://schemas.openxmlformats.org/officeDocument/2006/relationships/image" Target="../media/image20.png"/><Relationship Id="rId1" Type="http://schemas.openxmlformats.org/officeDocument/2006/relationships/slideLayout" Target="../slideLayouts/slideLayout84.xml"/><Relationship Id="rId6" Type="http://schemas.openxmlformats.org/officeDocument/2006/relationships/slideLayout" Target="../slideLayouts/slideLayout89.xml"/><Relationship Id="rId11" Type="http://schemas.openxmlformats.org/officeDocument/2006/relationships/slideLayout" Target="../slideLayouts/slideLayout94.xml"/><Relationship Id="rId5" Type="http://schemas.openxmlformats.org/officeDocument/2006/relationships/slideLayout" Target="../slideLayouts/slideLayout88.xml"/><Relationship Id="rId15" Type="http://schemas.openxmlformats.org/officeDocument/2006/relationships/theme" Target="../theme/theme7.xml"/><Relationship Id="rId10" Type="http://schemas.openxmlformats.org/officeDocument/2006/relationships/slideLayout" Target="../slideLayouts/slideLayout93.xml"/><Relationship Id="rId4" Type="http://schemas.openxmlformats.org/officeDocument/2006/relationships/slideLayout" Target="../slideLayouts/slideLayout87.xml"/><Relationship Id="rId9" Type="http://schemas.openxmlformats.org/officeDocument/2006/relationships/slideLayout" Target="../slideLayouts/slideLayout92.xml"/><Relationship Id="rId14" Type="http://schemas.openxmlformats.org/officeDocument/2006/relationships/slideLayout" Target="../slideLayouts/slideLayout9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5.xml"/><Relationship Id="rId13" Type="http://schemas.openxmlformats.org/officeDocument/2006/relationships/slideLayout" Target="../slideLayouts/slideLayout110.xml"/><Relationship Id="rId18" Type="http://schemas.openxmlformats.org/officeDocument/2006/relationships/image" Target="../media/image20.png"/><Relationship Id="rId3" Type="http://schemas.openxmlformats.org/officeDocument/2006/relationships/slideLayout" Target="../slideLayouts/slideLayout100.xml"/><Relationship Id="rId7" Type="http://schemas.openxmlformats.org/officeDocument/2006/relationships/slideLayout" Target="../slideLayouts/slideLayout104.xml"/><Relationship Id="rId12" Type="http://schemas.openxmlformats.org/officeDocument/2006/relationships/slideLayout" Target="../slideLayouts/slideLayout109.xml"/><Relationship Id="rId17" Type="http://schemas.openxmlformats.org/officeDocument/2006/relationships/theme" Target="../theme/theme8.xml"/><Relationship Id="rId2" Type="http://schemas.openxmlformats.org/officeDocument/2006/relationships/slideLayout" Target="../slideLayouts/slideLayout99.xml"/><Relationship Id="rId16" Type="http://schemas.openxmlformats.org/officeDocument/2006/relationships/slideLayout" Target="../slideLayouts/slideLayout113.xml"/><Relationship Id="rId20" Type="http://schemas.openxmlformats.org/officeDocument/2006/relationships/image" Target="../media/image33.jpeg"/><Relationship Id="rId1" Type="http://schemas.openxmlformats.org/officeDocument/2006/relationships/slideLayout" Target="../slideLayouts/slideLayout98.xml"/><Relationship Id="rId6" Type="http://schemas.openxmlformats.org/officeDocument/2006/relationships/slideLayout" Target="../slideLayouts/slideLayout103.xml"/><Relationship Id="rId11" Type="http://schemas.openxmlformats.org/officeDocument/2006/relationships/slideLayout" Target="../slideLayouts/slideLayout108.xml"/><Relationship Id="rId5" Type="http://schemas.openxmlformats.org/officeDocument/2006/relationships/slideLayout" Target="../slideLayouts/slideLayout102.xml"/><Relationship Id="rId15" Type="http://schemas.openxmlformats.org/officeDocument/2006/relationships/slideLayout" Target="../slideLayouts/slideLayout112.xml"/><Relationship Id="rId10" Type="http://schemas.openxmlformats.org/officeDocument/2006/relationships/slideLayout" Target="../slideLayouts/slideLayout107.xml"/><Relationship Id="rId19" Type="http://schemas.microsoft.com/office/2007/relationships/hdphoto" Target="../media/hdphoto1.wdp"/><Relationship Id="rId4" Type="http://schemas.openxmlformats.org/officeDocument/2006/relationships/slideLayout" Target="../slideLayouts/slideLayout101.xml"/><Relationship Id="rId9" Type="http://schemas.openxmlformats.org/officeDocument/2006/relationships/slideLayout" Target="../slideLayouts/slideLayout106.xml"/><Relationship Id="rId14" Type="http://schemas.openxmlformats.org/officeDocument/2006/relationships/slideLayout" Target="../slideLayouts/slideLayout11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C0B0F70F-A5BA-3A4E-9261-921BC56C8B5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6306" y="261306"/>
            <a:ext cx="898384" cy="898384"/>
          </a:xfrm>
          <a:prstGeom prst="ellipse">
            <a:avLst/>
          </a:prstGeom>
          <a:effectLst/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19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216"/>
          <a:stretch/>
        </p:blipFill>
        <p:spPr>
          <a:xfrm>
            <a:off x="0" y="6529918"/>
            <a:ext cx="12188825" cy="328081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BC1C40BC-0306-F04E-9934-E9FF613885F2}"/>
              </a:ext>
            </a:extLst>
          </p:cNvPr>
          <p:cNvCxnSpPr>
            <a:cxnSpLocks/>
          </p:cNvCxnSpPr>
          <p:nvPr userDrawn="1"/>
        </p:nvCxnSpPr>
        <p:spPr>
          <a:xfrm>
            <a:off x="0" y="6484975"/>
            <a:ext cx="12188825" cy="0"/>
          </a:xfrm>
          <a:prstGeom prst="line">
            <a:avLst/>
          </a:prstGeom>
          <a:ln w="25400" cap="flat">
            <a:solidFill>
              <a:schemeClr val="bg1">
                <a:lumMod val="50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4" name="Picture 13">
            <a:extLst>
              <a:ext uri="{FF2B5EF4-FFF2-40B4-BE49-F238E27FC236}">
                <a16:creationId xmlns:a16="http://schemas.microsoft.com/office/drawing/2014/main" id="{159AC2CB-C9BC-7A44-9BBD-B12DFDCC832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9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8002"/>
          <a:stretch/>
        </p:blipFill>
        <p:spPr>
          <a:xfrm>
            <a:off x="0" y="221"/>
            <a:ext cx="12188825" cy="136994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EC237FC5-37E7-7F46-9E9B-71F6284D5ADF}"/>
              </a:ext>
            </a:extLst>
          </p:cNvPr>
          <p:cNvSpPr/>
          <p:nvPr userDrawn="1"/>
        </p:nvSpPr>
        <p:spPr>
          <a:xfrm>
            <a:off x="0" y="2195"/>
            <a:ext cx="12188825" cy="135019"/>
          </a:xfrm>
          <a:prstGeom prst="rect">
            <a:avLst/>
          </a:prstGeom>
          <a:gradFill>
            <a:gsLst>
              <a:gs pos="0">
                <a:srgbClr val="9B0000">
                  <a:alpha val="0"/>
                </a:srgbClr>
              </a:gs>
              <a:gs pos="68000">
                <a:srgbClr val="E2202A"/>
              </a:gs>
            </a:gsLst>
            <a:lin ang="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 userDrawn="1">
            <p:ph type="title"/>
          </p:nvPr>
        </p:nvSpPr>
        <p:spPr>
          <a:xfrm>
            <a:off x="311126" y="441641"/>
            <a:ext cx="11566574" cy="975998"/>
          </a:xfrm>
          <a:prstGeom prst="rect">
            <a:avLst/>
          </a:prstGeom>
          <a:effectLst/>
          <a:scene3d>
            <a:camera prst="orthographicFront"/>
            <a:lightRig rig="threePt" dir="t"/>
          </a:scene3d>
          <a:sp3d/>
        </p:spPr>
        <p:txBody>
          <a:bodyPr vert="horz" lIns="0" tIns="0" rIns="0" bIns="0" rtlCol="0" anchor="t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 userDrawn="1">
            <p:ph type="body" idx="1"/>
          </p:nvPr>
        </p:nvSpPr>
        <p:spPr>
          <a:xfrm>
            <a:off x="311126" y="1417638"/>
            <a:ext cx="11566574" cy="499872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5" name="TextBox 4"/>
          <p:cNvSpPr txBox="1"/>
          <p:nvPr userDrawn="1"/>
        </p:nvSpPr>
        <p:spPr>
          <a:xfrm>
            <a:off x="11802359" y="6887714"/>
            <a:ext cx="386466" cy="246221"/>
          </a:xfrm>
          <a:prstGeom prst="rect">
            <a:avLst/>
          </a:prstGeom>
          <a:noFill/>
        </p:spPr>
        <p:txBody>
          <a:bodyPr wrap="square" rIns="45720" rtlCol="0" anchor="ctr">
            <a:spAutoFit/>
          </a:bodyPr>
          <a:lstStyle/>
          <a:p>
            <a:pPr algn="r"/>
            <a:fld id="{AA11EF61-2B15-7F41-A22A-9D0E768B5456}" type="slidenum">
              <a:rPr lang="en-US" sz="1000" smtClean="0">
                <a:solidFill>
                  <a:schemeClr val="bg1"/>
                </a:solidFill>
                <a:latin typeface="+mn-lt"/>
                <a:cs typeface="Century Gothic"/>
              </a:rPr>
              <a:pPr algn="r"/>
              <a:t>‹#›</a:t>
            </a:fld>
            <a:endParaRPr lang="en-US" sz="1000" dirty="0">
              <a:solidFill>
                <a:schemeClr val="bg1"/>
              </a:solidFill>
              <a:latin typeface="+mn-lt"/>
              <a:cs typeface="Century Gothic"/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9DFABF24-7802-214F-81DA-420283F44569}"/>
              </a:ext>
            </a:extLst>
          </p:cNvPr>
          <p:cNvCxnSpPr>
            <a:cxnSpLocks/>
          </p:cNvCxnSpPr>
          <p:nvPr userDrawn="1"/>
        </p:nvCxnSpPr>
        <p:spPr>
          <a:xfrm>
            <a:off x="0" y="181069"/>
            <a:ext cx="12188825" cy="0"/>
          </a:xfrm>
          <a:prstGeom prst="line">
            <a:avLst/>
          </a:prstGeom>
          <a:ln w="25400" cap="flat">
            <a:solidFill>
              <a:schemeClr val="bg1">
                <a:lumMod val="50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2" name="Graphic 21">
            <a:extLst>
              <a:ext uri="{FF2B5EF4-FFF2-40B4-BE49-F238E27FC236}">
                <a16:creationId xmlns:a16="http://schemas.microsoft.com/office/drawing/2014/main" id="{04785B8B-74A1-D942-836F-DCCCAEE56265}"/>
              </a:ext>
            </a:extLst>
          </p:cNvPr>
          <p:cNvPicPr>
            <a:picLocks noChangeAspect="1"/>
          </p:cNvPicPr>
          <p:nvPr userDrawn="1"/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9647231" y="6572762"/>
            <a:ext cx="2086536" cy="208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5787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3" r:id="rId2"/>
    <p:sldLayoutId id="2147484097" r:id="rId3"/>
    <p:sldLayoutId id="2147483674" r:id="rId4"/>
    <p:sldLayoutId id="2147483650" r:id="rId5"/>
    <p:sldLayoutId id="2147483657" r:id="rId6"/>
    <p:sldLayoutId id="2147483658" r:id="rId7"/>
    <p:sldLayoutId id="2147483655" r:id="rId8"/>
    <p:sldLayoutId id="2147484114" r:id="rId9"/>
    <p:sldLayoutId id="2147483659" r:id="rId10"/>
    <p:sldLayoutId id="2147483678" r:id="rId11"/>
    <p:sldLayoutId id="2147483688" r:id="rId12"/>
    <p:sldLayoutId id="2147484002" r:id="rId13"/>
    <p:sldLayoutId id="2147484004" r:id="rId14"/>
    <p:sldLayoutId id="2147484005" r:id="rId15"/>
    <p:sldLayoutId id="2147484079" r:id="rId16"/>
  </p:sldLayoutIdLst>
  <p:hf sldNum="0" hdr="0" dt="0"/>
  <p:txStyles>
    <p:titleStyle>
      <a:lvl1pPr algn="ctr" defTabSz="609448" rtl="0" eaLnBrk="1" latinLnBrk="0" hangingPunct="1">
        <a:lnSpc>
          <a:spcPct val="90000"/>
        </a:lnSpc>
        <a:spcBef>
          <a:spcPct val="0"/>
        </a:spcBef>
        <a:buNone/>
        <a:defRPr sz="2800" b="0" i="0" kern="1200" spc="300">
          <a:ln>
            <a:solidFill>
              <a:srgbClr val="E2202A"/>
            </a:solidFill>
          </a:ln>
          <a:solidFill>
            <a:srgbClr val="E2202A"/>
          </a:solidFill>
          <a:effectLst/>
          <a:latin typeface="TCCC-UnityHeadline" panose="020B0305030303020204" pitchFamily="34" charset="77"/>
          <a:ea typeface="+mj-ea"/>
          <a:cs typeface="TCCC-UnityHeadline" panose="020B0305030303020204" pitchFamily="34" charset="77"/>
        </a:defRPr>
      </a:lvl1pPr>
    </p:titleStyle>
    <p:bodyStyle>
      <a:lvl1pPr marL="385137" indent="-385137" algn="l" defTabSz="609448" rtl="0" eaLnBrk="1" latinLnBrk="0" hangingPunct="1">
        <a:lnSpc>
          <a:spcPct val="90000"/>
        </a:lnSpc>
        <a:spcBef>
          <a:spcPts val="0"/>
        </a:spcBef>
        <a:spcAft>
          <a:spcPts val="1200"/>
        </a:spcAft>
        <a:buClr>
          <a:srgbClr val="E2202A"/>
        </a:buClr>
        <a:buSzPct val="80000"/>
        <a:buFont typeface=".Lucida Grande UI Regular"/>
        <a:buChar char="►"/>
        <a:defRPr sz="2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Century Gothic"/>
        </a:defRPr>
      </a:lvl1pPr>
      <a:lvl2pPr marL="990352" indent="-380905" algn="l" defTabSz="609448" rtl="0" eaLnBrk="1" latinLnBrk="0" hangingPunct="1">
        <a:lnSpc>
          <a:spcPct val="90000"/>
        </a:lnSpc>
        <a:spcBef>
          <a:spcPts val="0"/>
        </a:spcBef>
        <a:spcAft>
          <a:spcPts val="1200"/>
        </a:spcAft>
        <a:buClr>
          <a:srgbClr val="E2202A"/>
        </a:buClr>
        <a:buFont typeface="Arial"/>
        <a:buChar char="–"/>
        <a:defRPr sz="2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Century Gothic"/>
        </a:defRPr>
      </a:lvl2pPr>
      <a:lvl3pPr marL="1523619" indent="-304724" algn="l" defTabSz="609448" rtl="0" eaLnBrk="1" latinLnBrk="0" hangingPunct="1">
        <a:lnSpc>
          <a:spcPct val="90000"/>
        </a:lnSpc>
        <a:spcBef>
          <a:spcPts val="0"/>
        </a:spcBef>
        <a:spcAft>
          <a:spcPts val="1200"/>
        </a:spcAft>
        <a:buClr>
          <a:srgbClr val="E2202A"/>
        </a:buClr>
        <a:buSzPct val="80000"/>
        <a:buFont typeface=".Lucida Grande UI Regular"/>
        <a:buChar char="►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Century Gothic"/>
        </a:defRPr>
      </a:lvl3pPr>
      <a:lvl4pPr marL="2133067" indent="-304724" algn="l" defTabSz="609448" rtl="0" eaLnBrk="1" latinLnBrk="0" hangingPunct="1">
        <a:lnSpc>
          <a:spcPct val="90000"/>
        </a:lnSpc>
        <a:spcBef>
          <a:spcPts val="0"/>
        </a:spcBef>
        <a:spcAft>
          <a:spcPts val="1200"/>
        </a:spcAft>
        <a:buClr>
          <a:srgbClr val="E2202A"/>
        </a:buClr>
        <a:buFont typeface="Arial"/>
        <a:buChar char="–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Century Gothic"/>
        </a:defRPr>
      </a:lvl4pPr>
      <a:lvl5pPr marL="2742514" indent="-304724" algn="l" defTabSz="609448" rtl="0" eaLnBrk="1" latinLnBrk="0" hangingPunct="1">
        <a:lnSpc>
          <a:spcPct val="90000"/>
        </a:lnSpc>
        <a:spcBef>
          <a:spcPts val="0"/>
        </a:spcBef>
        <a:spcAft>
          <a:spcPts val="1200"/>
        </a:spcAft>
        <a:buFont typeface="Arial"/>
        <a:buChar char="»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Century Gothic"/>
        </a:defRPr>
      </a:lvl5pPr>
      <a:lvl6pPr marL="3351962" indent="-304724" algn="l" defTabSz="609448" rtl="0" eaLnBrk="1" latinLnBrk="0" hangingPunct="1">
        <a:spcBef>
          <a:spcPct val="20000"/>
        </a:spcBef>
        <a:buFont typeface="Arial"/>
        <a:buChar char="•"/>
        <a:defRPr sz="2666" kern="1200">
          <a:solidFill>
            <a:schemeClr val="tx1"/>
          </a:solidFill>
          <a:latin typeface="+mn-lt"/>
          <a:ea typeface="+mn-ea"/>
          <a:cs typeface="+mn-cs"/>
        </a:defRPr>
      </a:lvl6pPr>
      <a:lvl7pPr marL="3961409" indent="-304724" algn="l" defTabSz="609448" rtl="0" eaLnBrk="1" latinLnBrk="0" hangingPunct="1">
        <a:spcBef>
          <a:spcPct val="20000"/>
        </a:spcBef>
        <a:buFont typeface="Arial"/>
        <a:buChar char="•"/>
        <a:defRPr sz="2666" kern="1200">
          <a:solidFill>
            <a:schemeClr val="tx1"/>
          </a:solidFill>
          <a:latin typeface="+mn-lt"/>
          <a:ea typeface="+mn-ea"/>
          <a:cs typeface="+mn-cs"/>
        </a:defRPr>
      </a:lvl7pPr>
      <a:lvl8pPr marL="4570857" indent="-304724" algn="l" defTabSz="609448" rtl="0" eaLnBrk="1" latinLnBrk="0" hangingPunct="1">
        <a:spcBef>
          <a:spcPct val="20000"/>
        </a:spcBef>
        <a:buFont typeface="Arial"/>
        <a:buChar char="•"/>
        <a:defRPr sz="2666" kern="1200">
          <a:solidFill>
            <a:schemeClr val="tx1"/>
          </a:solidFill>
          <a:latin typeface="+mn-lt"/>
          <a:ea typeface="+mn-ea"/>
          <a:cs typeface="+mn-cs"/>
        </a:defRPr>
      </a:lvl8pPr>
      <a:lvl9pPr marL="5180305" indent="-304724" algn="l" defTabSz="609448" rtl="0" eaLnBrk="1" latinLnBrk="0" hangingPunct="1">
        <a:spcBef>
          <a:spcPct val="20000"/>
        </a:spcBef>
        <a:buFont typeface="Arial"/>
        <a:buChar char="•"/>
        <a:defRPr sz="266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448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1pPr>
      <a:lvl2pPr marL="609448" algn="l" defTabSz="609448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218895" algn="l" defTabSz="609448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3pPr>
      <a:lvl4pPr marL="1828343" algn="l" defTabSz="609448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4pPr>
      <a:lvl5pPr marL="2437790" algn="l" defTabSz="609448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5pPr>
      <a:lvl6pPr marL="3047238" algn="l" defTabSz="609448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6pPr>
      <a:lvl7pPr marL="3656686" algn="l" defTabSz="609448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7pPr>
      <a:lvl8pPr marL="4266133" algn="l" defTabSz="609448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8pPr>
      <a:lvl9pPr marL="4875581" algn="l" defTabSz="609448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C0B0F70F-A5BA-3A4E-9261-921BC56C8B5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6306" y="261306"/>
            <a:ext cx="898384" cy="898384"/>
          </a:xfrm>
          <a:prstGeom prst="ellipse">
            <a:avLst/>
          </a:prstGeom>
          <a:effectLst/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18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216"/>
          <a:stretch/>
        </p:blipFill>
        <p:spPr>
          <a:xfrm>
            <a:off x="0" y="6529918"/>
            <a:ext cx="12188825" cy="328081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BC1C40BC-0306-F04E-9934-E9FF613885F2}"/>
              </a:ext>
            </a:extLst>
          </p:cNvPr>
          <p:cNvCxnSpPr>
            <a:cxnSpLocks/>
          </p:cNvCxnSpPr>
          <p:nvPr userDrawn="1"/>
        </p:nvCxnSpPr>
        <p:spPr>
          <a:xfrm>
            <a:off x="0" y="6484975"/>
            <a:ext cx="12188825" cy="0"/>
          </a:xfrm>
          <a:prstGeom prst="line">
            <a:avLst/>
          </a:prstGeom>
          <a:ln w="25400" cap="flat">
            <a:solidFill>
              <a:schemeClr val="bg1">
                <a:lumMod val="50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4" name="Picture 13">
            <a:extLst>
              <a:ext uri="{FF2B5EF4-FFF2-40B4-BE49-F238E27FC236}">
                <a16:creationId xmlns:a16="http://schemas.microsoft.com/office/drawing/2014/main" id="{159AC2CB-C9BC-7A44-9BBD-B12DFDCC832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8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8002"/>
          <a:stretch/>
        </p:blipFill>
        <p:spPr>
          <a:xfrm>
            <a:off x="0" y="221"/>
            <a:ext cx="12188825" cy="136994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EC237FC5-37E7-7F46-9E9B-71F6284D5ADF}"/>
              </a:ext>
            </a:extLst>
          </p:cNvPr>
          <p:cNvSpPr/>
          <p:nvPr userDrawn="1"/>
        </p:nvSpPr>
        <p:spPr>
          <a:xfrm>
            <a:off x="0" y="2195"/>
            <a:ext cx="12188825" cy="135019"/>
          </a:xfrm>
          <a:prstGeom prst="rect">
            <a:avLst/>
          </a:prstGeom>
          <a:gradFill>
            <a:gsLst>
              <a:gs pos="0">
                <a:srgbClr val="9B0000">
                  <a:alpha val="0"/>
                </a:srgbClr>
              </a:gs>
              <a:gs pos="68000">
                <a:srgbClr val="E2202A"/>
              </a:gs>
            </a:gsLst>
            <a:lin ang="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 userDrawn="1"/>
        </p:nvSpPr>
        <p:spPr>
          <a:xfrm>
            <a:off x="11802359" y="6887714"/>
            <a:ext cx="386466" cy="246221"/>
          </a:xfrm>
          <a:prstGeom prst="rect">
            <a:avLst/>
          </a:prstGeom>
          <a:noFill/>
        </p:spPr>
        <p:txBody>
          <a:bodyPr wrap="square" rIns="45720" rtlCol="0" anchor="ctr">
            <a:spAutoFit/>
          </a:bodyPr>
          <a:lstStyle/>
          <a:p>
            <a:pPr algn="r"/>
            <a:fld id="{AA11EF61-2B15-7F41-A22A-9D0E768B5456}" type="slidenum">
              <a:rPr lang="en-US" sz="1000" smtClean="0">
                <a:solidFill>
                  <a:schemeClr val="bg1"/>
                </a:solidFill>
                <a:latin typeface="+mn-lt"/>
                <a:cs typeface="Century Gothic"/>
              </a:rPr>
              <a:pPr algn="r"/>
              <a:t>‹#›</a:t>
            </a:fld>
            <a:endParaRPr lang="en-US" sz="1000" dirty="0">
              <a:solidFill>
                <a:schemeClr val="bg1"/>
              </a:solidFill>
              <a:latin typeface="+mn-lt"/>
              <a:cs typeface="Century Gothic"/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9DFABF24-7802-214F-81DA-420283F44569}"/>
              </a:ext>
            </a:extLst>
          </p:cNvPr>
          <p:cNvCxnSpPr>
            <a:cxnSpLocks/>
          </p:cNvCxnSpPr>
          <p:nvPr userDrawn="1"/>
        </p:nvCxnSpPr>
        <p:spPr>
          <a:xfrm>
            <a:off x="0" y="181069"/>
            <a:ext cx="12188825" cy="0"/>
          </a:xfrm>
          <a:prstGeom prst="line">
            <a:avLst/>
          </a:prstGeom>
          <a:ln w="25400" cap="flat">
            <a:solidFill>
              <a:schemeClr val="bg1">
                <a:lumMod val="50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2" name="Graphic 21">
            <a:extLst>
              <a:ext uri="{FF2B5EF4-FFF2-40B4-BE49-F238E27FC236}">
                <a16:creationId xmlns:a16="http://schemas.microsoft.com/office/drawing/2014/main" id="{04785B8B-74A1-D942-836F-DCCCAEE56265}"/>
              </a:ext>
            </a:extLst>
          </p:cNvPr>
          <p:cNvPicPr>
            <a:picLocks noChangeAspect="1"/>
          </p:cNvPicPr>
          <p:nvPr userDrawn="1"/>
        </p:nvPicPr>
        <p:blipFill>
          <a:blip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9647231" y="6572762"/>
            <a:ext cx="2086536" cy="208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59916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99" r:id="rId1"/>
    <p:sldLayoutId id="2147484100" r:id="rId2"/>
    <p:sldLayoutId id="2147484101" r:id="rId3"/>
    <p:sldLayoutId id="2147484102" r:id="rId4"/>
    <p:sldLayoutId id="2147484103" r:id="rId5"/>
    <p:sldLayoutId id="2147484104" r:id="rId6"/>
    <p:sldLayoutId id="2147484105" r:id="rId7"/>
    <p:sldLayoutId id="2147484106" r:id="rId8"/>
    <p:sldLayoutId id="2147484107" r:id="rId9"/>
    <p:sldLayoutId id="2147484108" r:id="rId10"/>
    <p:sldLayoutId id="2147484109" r:id="rId11"/>
    <p:sldLayoutId id="2147484110" r:id="rId12"/>
    <p:sldLayoutId id="2147484111" r:id="rId13"/>
    <p:sldLayoutId id="2147484112" r:id="rId14"/>
    <p:sldLayoutId id="2147484113" r:id="rId15"/>
  </p:sldLayoutIdLst>
  <p:hf sldNum="0" hdr="0" dt="0"/>
  <p:txStyles>
    <p:titleStyle>
      <a:lvl1pPr algn="ctr" defTabSz="609448" rtl="0" eaLnBrk="1" latinLnBrk="0" hangingPunct="1">
        <a:lnSpc>
          <a:spcPct val="90000"/>
        </a:lnSpc>
        <a:spcBef>
          <a:spcPct val="0"/>
        </a:spcBef>
        <a:buNone/>
        <a:defRPr sz="2800" b="0" i="0" kern="1200" spc="300">
          <a:ln>
            <a:solidFill>
              <a:srgbClr val="E2202A"/>
            </a:solidFill>
          </a:ln>
          <a:solidFill>
            <a:srgbClr val="E2202A"/>
          </a:solidFill>
          <a:effectLst/>
          <a:latin typeface="TCCC-UnityHeadline" panose="020B0305030303020204" pitchFamily="34" charset="77"/>
          <a:ea typeface="+mj-ea"/>
          <a:cs typeface="TCCC-UnityHeadline" panose="020B0305030303020204" pitchFamily="34" charset="77"/>
        </a:defRPr>
      </a:lvl1pPr>
    </p:titleStyle>
    <p:bodyStyle>
      <a:lvl1pPr marL="385137" indent="-385137" algn="l" defTabSz="609448" rtl="0" eaLnBrk="1" latinLnBrk="0" hangingPunct="1">
        <a:lnSpc>
          <a:spcPct val="90000"/>
        </a:lnSpc>
        <a:spcBef>
          <a:spcPts val="0"/>
        </a:spcBef>
        <a:spcAft>
          <a:spcPts val="1200"/>
        </a:spcAft>
        <a:buClr>
          <a:srgbClr val="E2202A"/>
        </a:buClr>
        <a:buSzPct val="80000"/>
        <a:buFont typeface=".Lucida Grande UI Regular"/>
        <a:buChar char="►"/>
        <a:defRPr sz="2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Century Gothic"/>
        </a:defRPr>
      </a:lvl1pPr>
      <a:lvl2pPr marL="990352" indent="-380905" algn="l" defTabSz="609448" rtl="0" eaLnBrk="1" latinLnBrk="0" hangingPunct="1">
        <a:lnSpc>
          <a:spcPct val="90000"/>
        </a:lnSpc>
        <a:spcBef>
          <a:spcPts val="0"/>
        </a:spcBef>
        <a:spcAft>
          <a:spcPts val="1200"/>
        </a:spcAft>
        <a:buClr>
          <a:srgbClr val="E2202A"/>
        </a:buClr>
        <a:buFont typeface="Arial"/>
        <a:buChar char="–"/>
        <a:defRPr sz="2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Century Gothic"/>
        </a:defRPr>
      </a:lvl2pPr>
      <a:lvl3pPr marL="1523619" indent="-304724" algn="l" defTabSz="609448" rtl="0" eaLnBrk="1" latinLnBrk="0" hangingPunct="1">
        <a:lnSpc>
          <a:spcPct val="90000"/>
        </a:lnSpc>
        <a:spcBef>
          <a:spcPts val="0"/>
        </a:spcBef>
        <a:spcAft>
          <a:spcPts val="1200"/>
        </a:spcAft>
        <a:buClr>
          <a:srgbClr val="E2202A"/>
        </a:buClr>
        <a:buSzPct val="80000"/>
        <a:buFont typeface=".Lucida Grande UI Regular"/>
        <a:buChar char="►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Century Gothic"/>
        </a:defRPr>
      </a:lvl3pPr>
      <a:lvl4pPr marL="2133067" indent="-304724" algn="l" defTabSz="609448" rtl="0" eaLnBrk="1" latinLnBrk="0" hangingPunct="1">
        <a:lnSpc>
          <a:spcPct val="90000"/>
        </a:lnSpc>
        <a:spcBef>
          <a:spcPts val="0"/>
        </a:spcBef>
        <a:spcAft>
          <a:spcPts val="1200"/>
        </a:spcAft>
        <a:buClr>
          <a:srgbClr val="E2202A"/>
        </a:buClr>
        <a:buFont typeface="Arial"/>
        <a:buChar char="–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Century Gothic"/>
        </a:defRPr>
      </a:lvl4pPr>
      <a:lvl5pPr marL="2742514" indent="-304724" algn="l" defTabSz="609448" rtl="0" eaLnBrk="1" latinLnBrk="0" hangingPunct="1">
        <a:lnSpc>
          <a:spcPct val="90000"/>
        </a:lnSpc>
        <a:spcBef>
          <a:spcPts val="0"/>
        </a:spcBef>
        <a:spcAft>
          <a:spcPts val="1200"/>
        </a:spcAft>
        <a:buFont typeface="Arial"/>
        <a:buChar char="»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Century Gothic"/>
        </a:defRPr>
      </a:lvl5pPr>
      <a:lvl6pPr marL="3351962" indent="-304724" algn="l" defTabSz="609448" rtl="0" eaLnBrk="1" latinLnBrk="0" hangingPunct="1">
        <a:spcBef>
          <a:spcPct val="20000"/>
        </a:spcBef>
        <a:buFont typeface="Arial"/>
        <a:buChar char="•"/>
        <a:defRPr sz="2666" kern="1200">
          <a:solidFill>
            <a:schemeClr val="tx1"/>
          </a:solidFill>
          <a:latin typeface="+mn-lt"/>
          <a:ea typeface="+mn-ea"/>
          <a:cs typeface="+mn-cs"/>
        </a:defRPr>
      </a:lvl6pPr>
      <a:lvl7pPr marL="3961409" indent="-304724" algn="l" defTabSz="609448" rtl="0" eaLnBrk="1" latinLnBrk="0" hangingPunct="1">
        <a:spcBef>
          <a:spcPct val="20000"/>
        </a:spcBef>
        <a:buFont typeface="Arial"/>
        <a:buChar char="•"/>
        <a:defRPr sz="2666" kern="1200">
          <a:solidFill>
            <a:schemeClr val="tx1"/>
          </a:solidFill>
          <a:latin typeface="+mn-lt"/>
          <a:ea typeface="+mn-ea"/>
          <a:cs typeface="+mn-cs"/>
        </a:defRPr>
      </a:lvl7pPr>
      <a:lvl8pPr marL="4570857" indent="-304724" algn="l" defTabSz="609448" rtl="0" eaLnBrk="1" latinLnBrk="0" hangingPunct="1">
        <a:spcBef>
          <a:spcPct val="20000"/>
        </a:spcBef>
        <a:buFont typeface="Arial"/>
        <a:buChar char="•"/>
        <a:defRPr sz="2666" kern="1200">
          <a:solidFill>
            <a:schemeClr val="tx1"/>
          </a:solidFill>
          <a:latin typeface="+mn-lt"/>
          <a:ea typeface="+mn-ea"/>
          <a:cs typeface="+mn-cs"/>
        </a:defRPr>
      </a:lvl8pPr>
      <a:lvl9pPr marL="5180305" indent="-304724" algn="l" defTabSz="609448" rtl="0" eaLnBrk="1" latinLnBrk="0" hangingPunct="1">
        <a:spcBef>
          <a:spcPct val="20000"/>
        </a:spcBef>
        <a:buFont typeface="Arial"/>
        <a:buChar char="•"/>
        <a:defRPr sz="266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448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1pPr>
      <a:lvl2pPr marL="609448" algn="l" defTabSz="609448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218895" algn="l" defTabSz="609448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3pPr>
      <a:lvl4pPr marL="1828343" algn="l" defTabSz="609448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4pPr>
      <a:lvl5pPr marL="2437790" algn="l" defTabSz="609448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5pPr>
      <a:lvl6pPr marL="3047238" algn="l" defTabSz="609448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6pPr>
      <a:lvl7pPr marL="3656686" algn="l" defTabSz="609448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7pPr>
      <a:lvl8pPr marL="4266133" algn="l" defTabSz="609448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8pPr>
      <a:lvl9pPr marL="4875581" algn="l" defTabSz="609448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441" y="418563"/>
            <a:ext cx="10969943" cy="96043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 algn="l">
              <a:lnSpc>
                <a:spcPct val="90000"/>
              </a:lnSpc>
            </a:pPr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441" y="1522927"/>
            <a:ext cx="10969943" cy="4420674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marL="0" lvl="0" indent="0">
              <a:buNone/>
            </a:pPr>
            <a:r>
              <a:rPr lang="en-US"/>
              <a:t>Click to edit Master text styles</a:t>
            </a:r>
          </a:p>
          <a:p>
            <a:pPr marL="0" lvl="1" indent="0">
              <a:buNone/>
            </a:pPr>
            <a:r>
              <a:rPr lang="en-US"/>
              <a:t>Second level</a:t>
            </a:r>
          </a:p>
          <a:p>
            <a:pPr marL="0" lvl="2" indent="0">
              <a:buNone/>
            </a:pPr>
            <a:r>
              <a:rPr lang="en-US"/>
              <a:t>Third level</a:t>
            </a:r>
          </a:p>
          <a:p>
            <a:pPr marL="0" lvl="3" indent="0">
              <a:buNone/>
            </a:pPr>
            <a:r>
              <a:rPr lang="en-US"/>
              <a:t>Fourth level</a:t>
            </a:r>
          </a:p>
          <a:p>
            <a:pPr marL="0" lvl="4" indent="0">
              <a:buNone/>
            </a:pPr>
            <a:r>
              <a:rPr lang="en-US"/>
              <a:t>Fifth level</a:t>
            </a:r>
            <a:endParaRPr lang="en-US" dirty="0"/>
          </a:p>
        </p:txBody>
      </p:sp>
      <p:sp>
        <p:nvSpPr>
          <p:cNvPr id="8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11477810" y="6324601"/>
            <a:ext cx="125034" cy="123111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0AAE90-058B-4B68-B131-B0BC6AF9594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81227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81" r:id="rId1"/>
    <p:sldLayoutId id="2147484082" r:id="rId2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lang="en-US" sz="3400" b="1" kern="1200" smtClean="0">
          <a:solidFill>
            <a:srgbClr val="F40009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lang="en-US" sz="2800" b="0" i="0" kern="1200" baseline="0" dirty="0" smtClean="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lang="en-US" sz="2800" b="0" i="0" kern="1200" dirty="0" smtClean="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lang="en-US" sz="2800" b="0" i="0" kern="1200" dirty="0" smtClean="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lang="en-US" sz="2800" b="0" i="0" kern="1200" dirty="0" smtClean="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lang="en-US" sz="2800" b="0" i="0" kern="1200" dirty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441" y="419100"/>
            <a:ext cx="10969943" cy="96043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 algn="l">
              <a:lnSpc>
                <a:spcPct val="90000"/>
              </a:lnSpc>
            </a:pPr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441" y="1524002"/>
            <a:ext cx="10969943" cy="3657599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marL="0" lvl="0" indent="0">
              <a:buNone/>
            </a:pPr>
            <a:r>
              <a:rPr lang="en-US" dirty="0"/>
              <a:t>Click to edit Master text styles</a:t>
            </a:r>
          </a:p>
          <a:p>
            <a:pPr marL="800100" lvl="1" indent="-342900"/>
            <a:r>
              <a:rPr lang="en-US" dirty="0"/>
              <a:t>Second level</a:t>
            </a:r>
          </a:p>
          <a:p>
            <a:pPr marL="1143000" lvl="2" indent="-342900"/>
            <a:r>
              <a:rPr lang="en-US" dirty="0"/>
              <a:t>Third level</a:t>
            </a:r>
          </a:p>
          <a:p>
            <a:pPr marL="1485900" lvl="3" indent="-342900"/>
            <a:r>
              <a:rPr lang="en-US" dirty="0"/>
              <a:t>Fourth level</a:t>
            </a:r>
          </a:p>
          <a:p>
            <a:pPr marL="1828800" lvl="4" indent="-342900"/>
            <a:r>
              <a:rPr lang="en-US" dirty="0"/>
              <a:t>Fifth level</a:t>
            </a:r>
          </a:p>
        </p:txBody>
      </p:sp>
      <p:sp>
        <p:nvSpPr>
          <p:cNvPr id="8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11477810" y="6324601"/>
            <a:ext cx="125034" cy="123111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0AAE90-058B-4B68-B131-B0BC6AF9594E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441" y="5620360"/>
            <a:ext cx="1117309" cy="83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24153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84" r:id="rId1"/>
    <p:sldLayoutId id="2147484085" r:id="rId2"/>
    <p:sldLayoutId id="2147484086" r:id="rId3"/>
    <p:sldLayoutId id="2147484087" r:id="rId4"/>
    <p:sldLayoutId id="2147484088" r:id="rId5"/>
    <p:sldLayoutId id="2147484089" r:id="rId6"/>
    <p:sldLayoutId id="2147484090" r:id="rId7"/>
    <p:sldLayoutId id="2147484091" r:id="rId8"/>
    <p:sldLayoutId id="2147484092" r:id="rId9"/>
    <p:sldLayoutId id="2147484093" r:id="rId10"/>
    <p:sldLayoutId id="2147484094" r:id="rId11"/>
    <p:sldLayoutId id="2147484095" r:id="rId12"/>
    <p:sldLayoutId id="2147484096" r:id="rId13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lang="en-US" sz="3400" b="1" kern="1200" smtClean="0">
          <a:solidFill>
            <a:srgbClr val="F40009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lang="en-US" sz="2800" b="0" kern="1200" baseline="0" dirty="0" smtClean="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•"/>
        <a:defRPr lang="en-US" sz="2800" b="0" kern="1200" dirty="0" smtClean="0">
          <a:solidFill>
            <a:schemeClr val="tx1"/>
          </a:solidFill>
          <a:latin typeface="+mn-lt"/>
          <a:ea typeface="+mn-ea"/>
          <a:cs typeface="+mn-cs"/>
        </a:defRPr>
      </a:lvl2pPr>
      <a:lvl3pPr marL="1379538" indent="-457200" algn="l" defTabSz="914400" rtl="0" eaLnBrk="1" latinLnBrk="0" hangingPunct="1">
        <a:spcBef>
          <a:spcPct val="20000"/>
        </a:spcBef>
        <a:buFont typeface="Arial" pitchFamily="34" charset="0"/>
        <a:buChar char="•"/>
        <a:defRPr lang="en-US" sz="2800" b="0" kern="1200" dirty="0" smtClean="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lang="en-US" sz="2800" b="0" kern="1200" dirty="0" smtClean="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lang="en-US" sz="2800" b="0" kern="1200" dirty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44257" y="365127"/>
            <a:ext cx="1100581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4256" y="1847850"/>
            <a:ext cx="10511323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628419" y="6492877"/>
            <a:ext cx="142005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825D9D-E30E-4FA2-B15D-C715853C14E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5/18/2021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048477" y="6493956"/>
            <a:ext cx="102238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BF519A-6B31-4198-8864-A5AC9BAB633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561" y="5582636"/>
            <a:ext cx="1412899" cy="1165945"/>
          </a:xfrm>
          <a:prstGeom prst="rect">
            <a:avLst/>
          </a:prstGeom>
        </p:spPr>
      </p:pic>
      <p:sp>
        <p:nvSpPr>
          <p:cNvPr id="8" name="TextBox 7"/>
          <p:cNvSpPr txBox="1"/>
          <p:nvPr userDrawn="1"/>
        </p:nvSpPr>
        <p:spPr>
          <a:xfrm>
            <a:off x="1624460" y="6257047"/>
            <a:ext cx="398242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kern="1600" spc="170" dirty="0">
                <a:solidFill>
                  <a:srgbClr val="DA0000"/>
                </a:solidFill>
                <a:latin typeface="Gotham Book" pitchFamily="50" charset="0"/>
                <a:cs typeface="Gotham Book" pitchFamily="50" charset="0"/>
              </a:rPr>
              <a:t>QUALITY, EXCELLENCE, INTEGRITY AND RESPECT.</a:t>
            </a:r>
          </a:p>
        </p:txBody>
      </p:sp>
    </p:spTree>
    <p:extLst>
      <p:ext uri="{BB962C8B-B14F-4D97-AF65-F5344CB8AC3E}">
        <p14:creationId xmlns:p14="http://schemas.microsoft.com/office/powerpoint/2010/main" val="2223590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8" r:id="rId1"/>
    <p:sldLayoutId id="2147483739" r:id="rId2"/>
    <p:sldLayoutId id="2147483740" r:id="rId3"/>
    <p:sldLayoutId id="2147483741" r:id="rId4"/>
    <p:sldLayoutId id="2147483742" r:id="rId5"/>
    <p:sldLayoutId id="2147483743" r:id="rId6"/>
    <p:sldLayoutId id="2147483744" r:id="rId7"/>
    <p:sldLayoutId id="2147483745" r:id="rId8"/>
    <p:sldLayoutId id="2147483746" r:id="rId9"/>
    <p:sldLayoutId id="2147483747" r:id="rId10"/>
    <p:sldLayoutId id="2147483748" r:id="rId11"/>
    <p:sldLayoutId id="2147483749" r:id="rId12"/>
  </p:sldLayoutIdLst>
  <p:txStyles>
    <p:titleStyle>
      <a:lvl1pPr algn="l" defTabSz="914126" rtl="0" eaLnBrk="1" latinLnBrk="0" hangingPunct="1">
        <a:lnSpc>
          <a:spcPct val="90000"/>
        </a:lnSpc>
        <a:spcBef>
          <a:spcPct val="0"/>
        </a:spcBef>
        <a:buNone/>
        <a:defRPr sz="4399" kern="1200">
          <a:solidFill>
            <a:srgbClr val="C00000"/>
          </a:solidFill>
          <a:latin typeface="Microsoft Sans Serif" panose="020B0604020202020204" pitchFamily="34" charset="0"/>
          <a:ea typeface="+mj-ea"/>
          <a:cs typeface="Microsoft Sans Serif" panose="020B0604020202020204" pitchFamily="34" charset="0"/>
        </a:defRPr>
      </a:lvl1pPr>
    </p:titleStyle>
    <p:bodyStyle>
      <a:lvl1pPr marL="228531" indent="-228531" algn="l" defTabSz="91412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399" kern="1200">
          <a:solidFill>
            <a:schemeClr val="tx1">
              <a:lumMod val="75000"/>
              <a:lumOff val="25000"/>
            </a:schemeClr>
          </a:solidFill>
          <a:latin typeface="Microsoft Sans Serif" panose="020B0604020202020204" pitchFamily="34" charset="0"/>
          <a:ea typeface="+mn-ea"/>
          <a:cs typeface="Microsoft Sans Serif" panose="020B0604020202020204" pitchFamily="34" charset="0"/>
        </a:defRPr>
      </a:lvl1pPr>
      <a:lvl2pPr marL="685594" indent="-228531" algn="l" defTabSz="914126" rtl="0" eaLnBrk="1" latinLnBrk="0" hangingPunct="1">
        <a:lnSpc>
          <a:spcPct val="90000"/>
        </a:lnSpc>
        <a:spcBef>
          <a:spcPts val="500"/>
        </a:spcBef>
        <a:buFont typeface="Microsoft Sans Serif" panose="020B0604020202020204" pitchFamily="34" charset="0"/>
        <a:buChar char="—"/>
        <a:defRPr sz="1999" kern="1200">
          <a:solidFill>
            <a:schemeClr val="tx1">
              <a:lumMod val="75000"/>
              <a:lumOff val="25000"/>
            </a:schemeClr>
          </a:solidFill>
          <a:latin typeface="Microsoft Sans Serif" panose="020B0604020202020204" pitchFamily="34" charset="0"/>
          <a:ea typeface="+mn-ea"/>
          <a:cs typeface="Microsoft Sans Serif" panose="020B0604020202020204" pitchFamily="34" charset="0"/>
        </a:defRPr>
      </a:lvl2pPr>
      <a:lvl3pPr marL="1142657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>
              <a:lumMod val="75000"/>
              <a:lumOff val="25000"/>
            </a:schemeClr>
          </a:solidFill>
          <a:latin typeface="Microsoft Sans Serif" panose="020B0604020202020204" pitchFamily="34" charset="0"/>
          <a:ea typeface="+mn-ea"/>
          <a:cs typeface="Microsoft Sans Serif" panose="020B0604020202020204" pitchFamily="34" charset="0"/>
        </a:defRPr>
      </a:lvl3pPr>
      <a:lvl4pPr marL="1599720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>
              <a:lumMod val="75000"/>
              <a:lumOff val="25000"/>
            </a:schemeClr>
          </a:solidFill>
          <a:latin typeface="Microsoft Sans Serif" panose="020B0604020202020204" pitchFamily="34" charset="0"/>
          <a:ea typeface="+mn-ea"/>
          <a:cs typeface="Microsoft Sans Serif" panose="020B0604020202020204" pitchFamily="34" charset="0"/>
        </a:defRPr>
      </a:lvl4pPr>
      <a:lvl5pPr marL="2056783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>
              <a:lumMod val="75000"/>
              <a:lumOff val="25000"/>
            </a:schemeClr>
          </a:solidFill>
          <a:latin typeface="Microsoft Sans Serif" panose="020B0604020202020204" pitchFamily="34" charset="0"/>
          <a:ea typeface="+mn-ea"/>
          <a:cs typeface="Microsoft Sans Serif" panose="020B0604020202020204" pitchFamily="34" charset="0"/>
        </a:defRPr>
      </a:lvl5pPr>
      <a:lvl6pPr marL="2513846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970908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427971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885034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06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126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189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251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314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2377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19944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650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87056" y="202015"/>
            <a:ext cx="10969943" cy="96043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 algn="l">
              <a:lnSpc>
                <a:spcPct val="90000"/>
              </a:lnSpc>
            </a:pPr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35633" y="1349508"/>
            <a:ext cx="10969943" cy="434086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marL="0" lvl="0" indent="0">
              <a:buNone/>
            </a:pPr>
            <a:r>
              <a:rPr lang="en-US" dirty="0"/>
              <a:t>Click to edit Master text styles</a:t>
            </a:r>
          </a:p>
          <a:p>
            <a:pPr marL="337441" lvl="1" indent="-144618"/>
            <a:r>
              <a:rPr lang="en-US" dirty="0"/>
              <a:t>Second level</a:t>
            </a:r>
          </a:p>
          <a:p>
            <a:pPr marL="482059" lvl="2" indent="-144618"/>
            <a:r>
              <a:rPr lang="en-US" dirty="0"/>
              <a:t>Third level</a:t>
            </a:r>
          </a:p>
          <a:p>
            <a:pPr marL="626676" lvl="3" indent="-144618"/>
            <a:r>
              <a:rPr lang="en-US" dirty="0"/>
              <a:t>Fourth level</a:t>
            </a:r>
          </a:p>
          <a:p>
            <a:pPr marL="771294" lvl="4" indent="-144618"/>
            <a:r>
              <a:rPr lang="en-US" dirty="0"/>
              <a:t>Fifth level</a:t>
            </a:r>
          </a:p>
        </p:txBody>
      </p:sp>
      <p:sp>
        <p:nvSpPr>
          <p:cNvPr id="8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11592896" y="187958"/>
            <a:ext cx="304721" cy="52002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338">
                <a:solidFill>
                  <a:schemeClr val="tx1">
                    <a:tint val="75000"/>
                  </a:schemeClr>
                </a:solidFill>
                <a:latin typeface="Gotham Book" pitchFamily="50" charset="0"/>
              </a:defRPr>
            </a:lvl1pPr>
          </a:lstStyle>
          <a:p>
            <a:fld id="{F80AAE90-058B-4B68-B131-B0BC6AF9594E}" type="slidenum">
              <a:rPr lang="en-US" smtClean="0">
                <a:solidFill>
                  <a:srgbClr val="455560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45556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29196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08" r:id="rId1"/>
    <p:sldLayoutId id="2147484009" r:id="rId2"/>
    <p:sldLayoutId id="2147484010" r:id="rId3"/>
    <p:sldLayoutId id="2147484011" r:id="rId4"/>
    <p:sldLayoutId id="2147484012" r:id="rId5"/>
    <p:sldLayoutId id="2147484013" r:id="rId6"/>
    <p:sldLayoutId id="2147484014" r:id="rId7"/>
    <p:sldLayoutId id="2147484015" r:id="rId8"/>
    <p:sldLayoutId id="2147484016" r:id="rId9"/>
    <p:sldLayoutId id="2147484017" r:id="rId10"/>
    <p:sldLayoutId id="2147484018" r:id="rId11"/>
    <p:sldLayoutId id="2147484019" r:id="rId12"/>
    <p:sldLayoutId id="2147484020" r:id="rId13"/>
    <p:sldLayoutId id="2147484021" r:id="rId14"/>
    <p:sldLayoutId id="2147484022" r:id="rId15"/>
    <p:sldLayoutId id="2147484023" r:id="rId16"/>
    <p:sldLayoutId id="2147484024" r:id="rId17"/>
    <p:sldLayoutId id="2147484025" r:id="rId18"/>
    <p:sldLayoutId id="2147484026" r:id="rId19"/>
    <p:sldLayoutId id="2147484027" r:id="rId20"/>
    <p:sldLayoutId id="2147484028" r:id="rId21"/>
    <p:sldLayoutId id="2147484029" r:id="rId22"/>
    <p:sldLayoutId id="2147484030" r:id="rId23"/>
    <p:sldLayoutId id="2147484034" r:id="rId24"/>
    <p:sldLayoutId id="2147484036" r:id="rId2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ctr" defTabSz="385647" rtl="0" eaLnBrk="1" latinLnBrk="0" hangingPunct="1">
        <a:spcBef>
          <a:spcPct val="0"/>
        </a:spcBef>
        <a:buNone/>
        <a:defRPr lang="en-US" sz="1435" b="1" kern="1200" smtClean="0">
          <a:solidFill>
            <a:srgbClr val="D11D21"/>
          </a:solidFill>
          <a:latin typeface="Gotham Book" pitchFamily="50" charset="0"/>
          <a:ea typeface="+mj-ea"/>
          <a:cs typeface="Gotham Book" pitchFamily="50" charset="0"/>
        </a:defRPr>
      </a:lvl1pPr>
    </p:titleStyle>
    <p:bodyStyle>
      <a:lvl1pPr marL="144618" indent="-144618" algn="l" defTabSz="385647" rtl="0" eaLnBrk="1" latinLnBrk="0" hangingPunct="1">
        <a:spcBef>
          <a:spcPct val="20000"/>
        </a:spcBef>
        <a:buFont typeface="Arial" pitchFamily="34" charset="0"/>
        <a:buChar char="•"/>
        <a:defRPr lang="en-US" sz="1013" b="0" kern="1200" baseline="0" dirty="0" smtClean="0">
          <a:solidFill>
            <a:schemeClr val="tx1"/>
          </a:solidFill>
          <a:latin typeface="Gotham Book" pitchFamily="50" charset="0"/>
          <a:ea typeface="+mn-ea"/>
          <a:cs typeface="+mn-cs"/>
        </a:defRPr>
      </a:lvl1pPr>
      <a:lvl2pPr marL="313339" indent="-120515" algn="l" defTabSz="385647" rtl="0" eaLnBrk="1" latinLnBrk="0" hangingPunct="1">
        <a:spcBef>
          <a:spcPct val="20000"/>
        </a:spcBef>
        <a:buClr>
          <a:schemeClr val="tx1">
            <a:lumMod val="75000"/>
          </a:schemeClr>
        </a:buClr>
        <a:buFont typeface="Wingdings" panose="05000000000000000000" pitchFamily="2" charset="2"/>
        <a:buChar char="l"/>
        <a:defRPr lang="en-US" sz="1013" b="0" kern="1200" dirty="0" smtClean="0">
          <a:solidFill>
            <a:schemeClr val="tx1"/>
          </a:solidFill>
          <a:latin typeface="Gotham Book" pitchFamily="50" charset="0"/>
          <a:ea typeface="+mn-ea"/>
          <a:cs typeface="+mn-cs"/>
        </a:defRPr>
      </a:lvl2pPr>
      <a:lvl3pPr marL="530264" indent="-192823" algn="l" defTabSz="385647" rtl="0" eaLnBrk="1" latinLnBrk="0" hangingPunct="1">
        <a:spcBef>
          <a:spcPct val="20000"/>
        </a:spcBef>
        <a:buClr>
          <a:schemeClr val="tx1">
            <a:lumMod val="75000"/>
          </a:schemeClr>
        </a:buClr>
        <a:buFont typeface="Arial" panose="020B0604020202020204" pitchFamily="34" charset="0"/>
        <a:buChar char="—"/>
        <a:defRPr lang="en-US" sz="1013" b="0" kern="1200" dirty="0" smtClean="0">
          <a:solidFill>
            <a:schemeClr val="tx1"/>
          </a:solidFill>
          <a:latin typeface="Gotham Book" pitchFamily="50" charset="0"/>
          <a:ea typeface="+mn-ea"/>
          <a:cs typeface="+mn-cs"/>
        </a:defRPr>
      </a:lvl3pPr>
      <a:lvl4pPr marL="674882" indent="-96412" algn="l" defTabSz="385647" rtl="0" eaLnBrk="1" latinLnBrk="0" hangingPunct="1">
        <a:spcBef>
          <a:spcPct val="20000"/>
        </a:spcBef>
        <a:buFont typeface="Arial" pitchFamily="34" charset="0"/>
        <a:buChar char="•"/>
        <a:defRPr lang="en-US" sz="1013" b="0" kern="1200" dirty="0" smtClean="0">
          <a:solidFill>
            <a:schemeClr val="tx1"/>
          </a:solidFill>
          <a:latin typeface="Gotham Book" pitchFamily="50" charset="0"/>
          <a:ea typeface="+mn-ea"/>
          <a:cs typeface="+mn-cs"/>
        </a:defRPr>
      </a:lvl4pPr>
      <a:lvl5pPr marL="867706" indent="-96412" algn="l" defTabSz="385647" rtl="0" eaLnBrk="1" latinLnBrk="0" hangingPunct="1">
        <a:spcBef>
          <a:spcPct val="20000"/>
        </a:spcBef>
        <a:buFont typeface="Arial" pitchFamily="34" charset="0"/>
        <a:buChar char="•"/>
        <a:defRPr lang="en-US" sz="1013" b="0" kern="1200" dirty="0">
          <a:solidFill>
            <a:schemeClr val="tx1"/>
          </a:solidFill>
          <a:latin typeface="Gotham Book" pitchFamily="50" charset="0"/>
          <a:ea typeface="+mn-ea"/>
          <a:cs typeface="+mn-cs"/>
        </a:defRPr>
      </a:lvl5pPr>
      <a:lvl6pPr marL="1060529" indent="-96412" algn="l" defTabSz="385647" rtl="0" eaLnBrk="1" latinLnBrk="0" hangingPunct="1">
        <a:spcBef>
          <a:spcPct val="20000"/>
        </a:spcBef>
        <a:buFont typeface="Arial" pitchFamily="34" charset="0"/>
        <a:buChar char="•"/>
        <a:defRPr sz="844" kern="1200">
          <a:solidFill>
            <a:schemeClr val="tx1"/>
          </a:solidFill>
          <a:latin typeface="+mn-lt"/>
          <a:ea typeface="+mn-ea"/>
          <a:cs typeface="+mn-cs"/>
        </a:defRPr>
      </a:lvl6pPr>
      <a:lvl7pPr marL="1253353" indent="-96412" algn="l" defTabSz="385647" rtl="0" eaLnBrk="1" latinLnBrk="0" hangingPunct="1">
        <a:spcBef>
          <a:spcPct val="20000"/>
        </a:spcBef>
        <a:buFont typeface="Arial" pitchFamily="34" charset="0"/>
        <a:buChar char="•"/>
        <a:defRPr sz="844" kern="1200">
          <a:solidFill>
            <a:schemeClr val="tx1"/>
          </a:solidFill>
          <a:latin typeface="+mn-lt"/>
          <a:ea typeface="+mn-ea"/>
          <a:cs typeface="+mn-cs"/>
        </a:defRPr>
      </a:lvl7pPr>
      <a:lvl8pPr marL="1446176" indent="-96412" algn="l" defTabSz="385647" rtl="0" eaLnBrk="1" latinLnBrk="0" hangingPunct="1">
        <a:spcBef>
          <a:spcPct val="20000"/>
        </a:spcBef>
        <a:buFont typeface="Arial" pitchFamily="34" charset="0"/>
        <a:buChar char="•"/>
        <a:defRPr sz="844" kern="1200">
          <a:solidFill>
            <a:schemeClr val="tx1"/>
          </a:solidFill>
          <a:latin typeface="+mn-lt"/>
          <a:ea typeface="+mn-ea"/>
          <a:cs typeface="+mn-cs"/>
        </a:defRPr>
      </a:lvl8pPr>
      <a:lvl9pPr marL="1638999" indent="-96412" algn="l" defTabSz="385647" rtl="0" eaLnBrk="1" latinLnBrk="0" hangingPunct="1">
        <a:spcBef>
          <a:spcPct val="20000"/>
        </a:spcBef>
        <a:buFont typeface="Arial" pitchFamily="34" charset="0"/>
        <a:buChar char="•"/>
        <a:defRPr sz="84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85647" rtl="0" eaLnBrk="1" latinLnBrk="0" hangingPunct="1">
        <a:defRPr sz="760" kern="1200">
          <a:solidFill>
            <a:schemeClr val="tx1"/>
          </a:solidFill>
          <a:latin typeface="+mn-lt"/>
          <a:ea typeface="+mn-ea"/>
          <a:cs typeface="+mn-cs"/>
        </a:defRPr>
      </a:lvl1pPr>
      <a:lvl2pPr marL="192823" algn="l" defTabSz="385647" rtl="0" eaLnBrk="1" latinLnBrk="0" hangingPunct="1">
        <a:defRPr sz="760" kern="1200">
          <a:solidFill>
            <a:schemeClr val="tx1"/>
          </a:solidFill>
          <a:latin typeface="+mn-lt"/>
          <a:ea typeface="+mn-ea"/>
          <a:cs typeface="+mn-cs"/>
        </a:defRPr>
      </a:lvl2pPr>
      <a:lvl3pPr marL="385647" algn="l" defTabSz="385647" rtl="0" eaLnBrk="1" latinLnBrk="0" hangingPunct="1">
        <a:defRPr sz="760" kern="1200">
          <a:solidFill>
            <a:schemeClr val="tx1"/>
          </a:solidFill>
          <a:latin typeface="+mn-lt"/>
          <a:ea typeface="+mn-ea"/>
          <a:cs typeface="+mn-cs"/>
        </a:defRPr>
      </a:lvl3pPr>
      <a:lvl4pPr marL="578470" algn="l" defTabSz="385647" rtl="0" eaLnBrk="1" latinLnBrk="0" hangingPunct="1">
        <a:defRPr sz="760" kern="1200">
          <a:solidFill>
            <a:schemeClr val="tx1"/>
          </a:solidFill>
          <a:latin typeface="+mn-lt"/>
          <a:ea typeface="+mn-ea"/>
          <a:cs typeface="+mn-cs"/>
        </a:defRPr>
      </a:lvl4pPr>
      <a:lvl5pPr marL="771294" algn="l" defTabSz="385647" rtl="0" eaLnBrk="1" latinLnBrk="0" hangingPunct="1">
        <a:defRPr sz="760" kern="1200">
          <a:solidFill>
            <a:schemeClr val="tx1"/>
          </a:solidFill>
          <a:latin typeface="+mn-lt"/>
          <a:ea typeface="+mn-ea"/>
          <a:cs typeface="+mn-cs"/>
        </a:defRPr>
      </a:lvl5pPr>
      <a:lvl6pPr marL="964117" algn="l" defTabSz="385647" rtl="0" eaLnBrk="1" latinLnBrk="0" hangingPunct="1">
        <a:defRPr sz="760" kern="1200">
          <a:solidFill>
            <a:schemeClr val="tx1"/>
          </a:solidFill>
          <a:latin typeface="+mn-lt"/>
          <a:ea typeface="+mn-ea"/>
          <a:cs typeface="+mn-cs"/>
        </a:defRPr>
      </a:lvl6pPr>
      <a:lvl7pPr marL="1156941" algn="l" defTabSz="385647" rtl="0" eaLnBrk="1" latinLnBrk="0" hangingPunct="1">
        <a:defRPr sz="760" kern="1200">
          <a:solidFill>
            <a:schemeClr val="tx1"/>
          </a:solidFill>
          <a:latin typeface="+mn-lt"/>
          <a:ea typeface="+mn-ea"/>
          <a:cs typeface="+mn-cs"/>
        </a:defRPr>
      </a:lvl7pPr>
      <a:lvl8pPr marL="1349764" algn="l" defTabSz="385647" rtl="0" eaLnBrk="1" latinLnBrk="0" hangingPunct="1">
        <a:defRPr sz="760" kern="1200">
          <a:solidFill>
            <a:schemeClr val="tx1"/>
          </a:solidFill>
          <a:latin typeface="+mn-lt"/>
          <a:ea typeface="+mn-ea"/>
          <a:cs typeface="+mn-cs"/>
        </a:defRPr>
      </a:lvl8pPr>
      <a:lvl9pPr marL="1542587" algn="l" defTabSz="385647" rtl="0" eaLnBrk="1" latinLnBrk="0" hangingPunct="1">
        <a:defRPr sz="7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 userDrawn="1"/>
        </p:nvPicPr>
        <p:blipFill rotWithShape="1">
          <a:blip r:embed="rId16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colorTemperature colorTemp="649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81" t="-4337" r="28803" b="44795"/>
          <a:stretch/>
        </p:blipFill>
        <p:spPr>
          <a:xfrm>
            <a:off x="1111335" y="4522951"/>
            <a:ext cx="11077491" cy="232489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720" y="228600"/>
            <a:ext cx="10969943" cy="96043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 algn="l">
              <a:lnSpc>
                <a:spcPct val="90000"/>
              </a:lnSpc>
            </a:pPr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721" y="1447800"/>
            <a:ext cx="11274663" cy="4495801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marL="0" lvl="0" indent="0">
              <a:buNone/>
            </a:pPr>
            <a:r>
              <a:rPr lang="en-US" dirty="0"/>
              <a:t>Click to edit Master text styles</a:t>
            </a:r>
          </a:p>
          <a:p>
            <a:pPr marL="0" lvl="1" indent="0">
              <a:buNone/>
            </a:pPr>
            <a:r>
              <a:rPr lang="en-US" dirty="0"/>
              <a:t>Second level</a:t>
            </a:r>
          </a:p>
          <a:p>
            <a:pPr marL="0" lvl="2" indent="0">
              <a:buNone/>
            </a:pPr>
            <a:r>
              <a:rPr lang="en-US" dirty="0"/>
              <a:t>Third level</a:t>
            </a:r>
          </a:p>
          <a:p>
            <a:pPr marL="0" lvl="3" indent="0">
              <a:buNone/>
            </a:pPr>
            <a:r>
              <a:rPr lang="en-US" dirty="0"/>
              <a:t>Fourth level</a:t>
            </a:r>
          </a:p>
          <a:p>
            <a:pPr marL="0" lvl="4" indent="0">
              <a:buNone/>
            </a:pPr>
            <a:r>
              <a:rPr lang="en-US" dirty="0"/>
              <a:t>Fifth level</a:t>
            </a:r>
          </a:p>
        </p:txBody>
      </p:sp>
      <p:sp>
        <p:nvSpPr>
          <p:cNvPr id="8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11468668" y="6482720"/>
            <a:ext cx="94553" cy="92333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algn="l">
              <a:defRPr sz="6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F80AAE90-058B-4B68-B131-B0BC6AF9594E}" type="slidenum">
              <a:rPr lang="en-US" smtClean="0">
                <a:solidFill>
                  <a:srgbClr val="455560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455560">
                  <a:tint val="75000"/>
                </a:srgbClr>
              </a:solidFill>
            </a:endParaRPr>
          </a:p>
        </p:txBody>
      </p:sp>
      <p:cxnSp>
        <p:nvCxnSpPr>
          <p:cNvPr id="7" name="Straight Connector 6"/>
          <p:cNvCxnSpPr/>
          <p:nvPr userDrawn="1"/>
        </p:nvCxnSpPr>
        <p:spPr>
          <a:xfrm flipH="1">
            <a:off x="304721" y="6462100"/>
            <a:ext cx="10157354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Group 8"/>
          <p:cNvGrpSpPr/>
          <p:nvPr userDrawn="1"/>
        </p:nvGrpSpPr>
        <p:grpSpPr>
          <a:xfrm>
            <a:off x="10769639" y="6043213"/>
            <a:ext cx="998095" cy="738589"/>
            <a:chOff x="2812873" y="577320"/>
            <a:chExt cx="3518253" cy="3518253"/>
          </a:xfrm>
        </p:grpSpPr>
        <p:sp>
          <p:nvSpPr>
            <p:cNvPr id="10" name="Oval 9"/>
            <p:cNvSpPr/>
            <p:nvPr userDrawn="1"/>
          </p:nvSpPr>
          <p:spPr>
            <a:xfrm>
              <a:off x="2965273" y="762000"/>
              <a:ext cx="3283127" cy="32004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>
                <a:solidFill>
                  <a:prstClr val="white"/>
                </a:solidFill>
              </a:endParaRPr>
            </a:p>
          </p:txBody>
        </p:sp>
        <p:pic>
          <p:nvPicPr>
            <p:cNvPr id="11" name="Picture 10"/>
            <p:cNvPicPr>
              <a:picLocks noChangeAspect="1"/>
            </p:cNvPicPr>
            <p:nvPr userDrawn="1"/>
          </p:nvPicPr>
          <p:blipFill>
            <a:blip r:embed="rId18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12873" y="577320"/>
              <a:ext cx="3518253" cy="3518253"/>
            </a:xfrm>
            <a:prstGeom prst="rect">
              <a:avLst/>
            </a:prstGeom>
          </p:spPr>
        </p:pic>
      </p:grpSp>
      <p:sp>
        <p:nvSpPr>
          <p:cNvPr id="13" name="TextBox 12"/>
          <p:cNvSpPr txBox="1"/>
          <p:nvPr userDrawn="1"/>
        </p:nvSpPr>
        <p:spPr>
          <a:xfrm>
            <a:off x="304722" y="6550968"/>
            <a:ext cx="1021947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00" cap="small" spc="225" dirty="0">
                <a:solidFill>
                  <a:srgbClr val="C00000"/>
                </a:solidFill>
                <a:cs typeface="Arial" panose="020B0604020202020204" pitchFamily="34" charset="0"/>
              </a:rPr>
              <a:t>committed to serving our associates, customers, consumers, communities &amp; owners.</a:t>
            </a:r>
          </a:p>
        </p:txBody>
      </p:sp>
    </p:spTree>
    <p:extLst>
      <p:ext uri="{BB962C8B-B14F-4D97-AF65-F5344CB8AC3E}">
        <p14:creationId xmlns:p14="http://schemas.microsoft.com/office/powerpoint/2010/main" val="3466733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38" r:id="rId1"/>
    <p:sldLayoutId id="2147484040" r:id="rId2"/>
    <p:sldLayoutId id="2147484041" r:id="rId3"/>
    <p:sldLayoutId id="2147484042" r:id="rId4"/>
    <p:sldLayoutId id="2147484043" r:id="rId5"/>
    <p:sldLayoutId id="2147484044" r:id="rId6"/>
    <p:sldLayoutId id="2147484045" r:id="rId7"/>
    <p:sldLayoutId id="2147484046" r:id="rId8"/>
    <p:sldLayoutId id="2147484047" r:id="rId9"/>
    <p:sldLayoutId id="2147484049" r:id="rId10"/>
    <p:sldLayoutId id="2147484050" r:id="rId11"/>
    <p:sldLayoutId id="2147484051" r:id="rId12"/>
    <p:sldLayoutId id="2147484052" r:id="rId13"/>
    <p:sldLayoutId id="2147484053" r:id="rId14"/>
  </p:sldLayoutIdLst>
  <p:hf sldNum="0" hdr="0" dt="0"/>
  <p:txStyles>
    <p:titleStyle>
      <a:lvl1pPr algn="ctr" defTabSz="685594" rtl="0" eaLnBrk="1" latinLnBrk="0" hangingPunct="1">
        <a:spcBef>
          <a:spcPct val="0"/>
        </a:spcBef>
        <a:buNone/>
        <a:defRPr lang="en-US" sz="2999" b="1" kern="1200" dirty="0">
          <a:solidFill>
            <a:srgbClr val="D11D21"/>
          </a:solidFill>
          <a:latin typeface="+mj-lt"/>
          <a:ea typeface="+mj-ea"/>
          <a:cs typeface="Arial" panose="020B0604020202020204" pitchFamily="34" charset="0"/>
        </a:defRPr>
      </a:lvl1pPr>
    </p:titleStyle>
    <p:bodyStyle>
      <a:lvl1pPr marL="257098" indent="-257098" algn="l" defTabSz="685594" rtl="0" eaLnBrk="1" latinLnBrk="0" hangingPunct="1">
        <a:spcBef>
          <a:spcPct val="20000"/>
        </a:spcBef>
        <a:buFont typeface="Arial" pitchFamily="34" charset="0"/>
        <a:buChar char="•"/>
        <a:defRPr lang="en-US" sz="1999" b="0" i="0" kern="1200" baseline="0" dirty="0" smtClean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557046" indent="-214249" algn="l" defTabSz="685594" rtl="0" eaLnBrk="1" latinLnBrk="0" hangingPunct="1">
        <a:spcBef>
          <a:spcPct val="20000"/>
        </a:spcBef>
        <a:buFont typeface="Arial" pitchFamily="34" charset="0"/>
        <a:buChar char="–"/>
        <a:defRPr lang="en-US" sz="1999" b="0" i="0" kern="1200" dirty="0" smtClean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856993" indent="-171399" algn="l" defTabSz="685594" rtl="0" eaLnBrk="1" latinLnBrk="0" hangingPunct="1">
        <a:spcBef>
          <a:spcPct val="20000"/>
        </a:spcBef>
        <a:buFont typeface="Arial" pitchFamily="34" charset="0"/>
        <a:buChar char="•"/>
        <a:defRPr lang="en-US" sz="1999" b="0" i="0" kern="1200" dirty="0" smtClean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199790" indent="-171399" algn="l" defTabSz="685594" rtl="0" eaLnBrk="1" latinLnBrk="0" hangingPunct="1">
        <a:spcBef>
          <a:spcPct val="20000"/>
        </a:spcBef>
        <a:buFont typeface="Arial" pitchFamily="34" charset="0"/>
        <a:buChar char="–"/>
        <a:defRPr lang="en-US" sz="1999" b="0" i="0" kern="1200" dirty="0" smtClean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1542587" indent="-171399" algn="l" defTabSz="685594" rtl="0" eaLnBrk="1" latinLnBrk="0" hangingPunct="1">
        <a:spcBef>
          <a:spcPct val="20000"/>
        </a:spcBef>
        <a:buFont typeface="Arial" pitchFamily="34" charset="0"/>
        <a:buChar char="»"/>
        <a:defRPr lang="en-US" sz="1999" b="0" i="0" kern="1200" dirty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1885384" indent="-171399" algn="l" defTabSz="685594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181" indent="-171399" algn="l" defTabSz="685594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0978" indent="-171399" algn="l" defTabSz="685594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3776" indent="-171399" algn="l" defTabSz="685594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594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797" algn="l" defTabSz="685594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594" algn="l" defTabSz="685594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391" algn="l" defTabSz="685594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189" algn="l" defTabSz="685594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3986" algn="l" defTabSz="685594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6783" algn="l" defTabSz="685594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399580" algn="l" defTabSz="685594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2377" algn="l" defTabSz="685594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 userDrawn="1"/>
        </p:nvPicPr>
        <p:blipFill rotWithShape="1">
          <a:blip r:embed="rId18" cstate="screen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colorTemperature colorTemp="649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281" t="-4338" r="21789" b="1"/>
          <a:stretch/>
        </p:blipFill>
        <p:spPr>
          <a:xfrm>
            <a:off x="0" y="2116667"/>
            <a:ext cx="12188825" cy="4741333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720" y="228600"/>
            <a:ext cx="10969943" cy="96043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 algn="l">
              <a:lnSpc>
                <a:spcPct val="90000"/>
              </a:lnSpc>
            </a:pPr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721" y="1522927"/>
            <a:ext cx="11274663" cy="4420674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marL="0" lvl="0" indent="0">
              <a:buNone/>
            </a:pPr>
            <a:r>
              <a:rPr lang="en-US"/>
              <a:t>Click to edit Master text styles</a:t>
            </a:r>
          </a:p>
          <a:p>
            <a:pPr marL="0" lvl="1" indent="0">
              <a:buNone/>
            </a:pPr>
            <a:r>
              <a:rPr lang="en-US"/>
              <a:t>Second level</a:t>
            </a:r>
          </a:p>
          <a:p>
            <a:pPr marL="0" lvl="2" indent="0">
              <a:buNone/>
            </a:pPr>
            <a:r>
              <a:rPr lang="en-US"/>
              <a:t>Third level</a:t>
            </a:r>
          </a:p>
          <a:p>
            <a:pPr marL="0" lvl="3" indent="0">
              <a:buNone/>
            </a:pPr>
            <a:r>
              <a:rPr lang="en-US"/>
              <a:t>Fourth level</a:t>
            </a:r>
          </a:p>
          <a:p>
            <a:pPr marL="0" lvl="4" indent="0">
              <a:buNone/>
            </a:pPr>
            <a:r>
              <a:rPr lang="en-US"/>
              <a:t>Fifth level</a:t>
            </a:r>
          </a:p>
        </p:txBody>
      </p:sp>
      <p:sp>
        <p:nvSpPr>
          <p:cNvPr id="8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11468668" y="6467327"/>
            <a:ext cx="125001" cy="123111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F80AAE90-058B-4B68-B131-B0BC6AF9594E}" type="slidenum">
              <a:rPr lang="en-US" smtClean="0">
                <a:solidFill>
                  <a:srgbClr val="455560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455560">
                  <a:tint val="75000"/>
                </a:srgbClr>
              </a:solidFill>
            </a:endParaRPr>
          </a:p>
        </p:txBody>
      </p:sp>
      <p:sp>
        <p:nvSpPr>
          <p:cNvPr id="6" name="TextBox 5"/>
          <p:cNvSpPr txBox="1"/>
          <p:nvPr userDrawn="1"/>
        </p:nvSpPr>
        <p:spPr>
          <a:xfrm>
            <a:off x="1782729" y="6395958"/>
            <a:ext cx="867934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cap="small" spc="3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serving</a:t>
            </a:r>
            <a:r>
              <a:rPr lang="en-US" sz="1400" cap="small" spc="300" baseline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our associates, consumers, customers, communities and owners</a:t>
            </a:r>
            <a:endParaRPr lang="en-US" sz="1400" cap="small" spc="30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7" name="Straight Connector 6"/>
          <p:cNvCxnSpPr/>
          <p:nvPr userDrawn="1"/>
        </p:nvCxnSpPr>
        <p:spPr>
          <a:xfrm flipH="1">
            <a:off x="304721" y="6324600"/>
            <a:ext cx="10157354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Group 8"/>
          <p:cNvGrpSpPr/>
          <p:nvPr userDrawn="1"/>
        </p:nvGrpSpPr>
        <p:grpSpPr>
          <a:xfrm>
            <a:off x="10665222" y="5486400"/>
            <a:ext cx="1274460" cy="1265226"/>
            <a:chOff x="2812873" y="577320"/>
            <a:chExt cx="3518253" cy="3518253"/>
          </a:xfrm>
        </p:grpSpPr>
        <p:sp>
          <p:nvSpPr>
            <p:cNvPr id="10" name="Oval 9"/>
            <p:cNvSpPr/>
            <p:nvPr userDrawn="1"/>
          </p:nvSpPr>
          <p:spPr>
            <a:xfrm>
              <a:off x="2965273" y="762000"/>
              <a:ext cx="3283127" cy="32004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99">
                <a:solidFill>
                  <a:prstClr val="white"/>
                </a:solidFill>
                <a:latin typeface="Arial" panose="020B0604020202020204" pitchFamily="34" charset="0"/>
              </a:endParaRPr>
            </a:p>
          </p:txBody>
        </p:sp>
        <p:pic>
          <p:nvPicPr>
            <p:cNvPr id="11" name="Picture 10"/>
            <p:cNvPicPr>
              <a:picLocks noChangeAspect="1"/>
            </p:cNvPicPr>
            <p:nvPr userDrawn="1"/>
          </p:nvPicPr>
          <p:blipFill>
            <a:blip r:embed="rId20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812873" y="577320"/>
              <a:ext cx="3518253" cy="351825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541920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16" r:id="rId1"/>
    <p:sldLayoutId id="2147484117" r:id="rId2"/>
    <p:sldLayoutId id="2147484118" r:id="rId3"/>
    <p:sldLayoutId id="2147484119" r:id="rId4"/>
    <p:sldLayoutId id="2147484120" r:id="rId5"/>
    <p:sldLayoutId id="2147484121" r:id="rId6"/>
    <p:sldLayoutId id="2147484122" r:id="rId7"/>
    <p:sldLayoutId id="2147484123" r:id="rId8"/>
    <p:sldLayoutId id="2147484124" r:id="rId9"/>
    <p:sldLayoutId id="2147484125" r:id="rId10"/>
    <p:sldLayoutId id="2147484127" r:id="rId11"/>
    <p:sldLayoutId id="2147484128" r:id="rId12"/>
    <p:sldLayoutId id="2147484129" r:id="rId13"/>
    <p:sldLayoutId id="2147484130" r:id="rId14"/>
    <p:sldLayoutId id="2147484132" r:id="rId15"/>
    <p:sldLayoutId id="2147484133" r:id="rId16"/>
  </p:sldLayoutIdLst>
  <p:hf sldNum="0" hdr="0" ftr="0" dt="0"/>
  <p:txStyles>
    <p:titleStyle>
      <a:lvl1pPr algn="ctr" defTabSz="914126" rtl="0" eaLnBrk="1" latinLnBrk="0" hangingPunct="1">
        <a:spcBef>
          <a:spcPct val="0"/>
        </a:spcBef>
        <a:buNone/>
        <a:defRPr lang="en-US" sz="3999" b="0" kern="1200" dirty="0">
          <a:solidFill>
            <a:srgbClr val="D11D2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342797" indent="-342797" algn="l" defTabSz="914126" rtl="0" eaLnBrk="1" latinLnBrk="0" hangingPunct="1">
        <a:spcBef>
          <a:spcPct val="20000"/>
        </a:spcBef>
        <a:buFont typeface="Arial" pitchFamily="34" charset="0"/>
        <a:buChar char="•"/>
        <a:defRPr lang="en-US" sz="2799" b="0" i="0" kern="1200" baseline="0" dirty="0" smtClean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742727" indent="-285664" algn="l" defTabSz="914126" rtl="0" eaLnBrk="1" latinLnBrk="0" hangingPunct="1">
        <a:spcBef>
          <a:spcPct val="20000"/>
        </a:spcBef>
        <a:buFont typeface="Arial" pitchFamily="34" charset="0"/>
        <a:buChar char="–"/>
        <a:defRPr lang="en-US" sz="2799" b="0" i="0" kern="1200" dirty="0" smtClean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142657" indent="-228531" algn="l" defTabSz="914126" rtl="0" eaLnBrk="1" latinLnBrk="0" hangingPunct="1">
        <a:spcBef>
          <a:spcPct val="20000"/>
        </a:spcBef>
        <a:buFont typeface="Arial" pitchFamily="34" charset="0"/>
        <a:buChar char="•"/>
        <a:defRPr lang="en-US" sz="2799" b="0" i="0" kern="1200" dirty="0" smtClean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599720" indent="-228531" algn="l" defTabSz="914126" rtl="0" eaLnBrk="1" latinLnBrk="0" hangingPunct="1">
        <a:spcBef>
          <a:spcPct val="20000"/>
        </a:spcBef>
        <a:buFont typeface="Arial" pitchFamily="34" charset="0"/>
        <a:buChar char="–"/>
        <a:defRPr lang="en-US" sz="2799" b="0" i="0" kern="1200" dirty="0" smtClean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056783" indent="-228531" algn="l" defTabSz="914126" rtl="0" eaLnBrk="1" latinLnBrk="0" hangingPunct="1">
        <a:spcBef>
          <a:spcPct val="20000"/>
        </a:spcBef>
        <a:buFont typeface="Arial" pitchFamily="34" charset="0"/>
        <a:buChar char="»"/>
        <a:defRPr lang="en-US" sz="2799" b="0" i="0" kern="1200" dirty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513846" indent="-228531" algn="l" defTabSz="914126" rtl="0" eaLnBrk="1" latinLnBrk="0" hangingPunct="1">
        <a:spcBef>
          <a:spcPct val="20000"/>
        </a:spcBef>
        <a:buFont typeface="Arial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6pPr>
      <a:lvl7pPr marL="2970908" indent="-228531" algn="l" defTabSz="914126" rtl="0" eaLnBrk="1" latinLnBrk="0" hangingPunct="1">
        <a:spcBef>
          <a:spcPct val="20000"/>
        </a:spcBef>
        <a:buFont typeface="Arial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7pPr>
      <a:lvl8pPr marL="3427971" indent="-228531" algn="l" defTabSz="914126" rtl="0" eaLnBrk="1" latinLnBrk="0" hangingPunct="1">
        <a:spcBef>
          <a:spcPct val="20000"/>
        </a:spcBef>
        <a:buFont typeface="Arial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8pPr>
      <a:lvl9pPr marL="3885034" indent="-228531" algn="l" defTabSz="914126" rtl="0" eaLnBrk="1" latinLnBrk="0" hangingPunct="1">
        <a:spcBef>
          <a:spcPct val="20000"/>
        </a:spcBef>
        <a:buFont typeface="Arial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06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126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189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251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314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2377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19944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650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0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9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9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0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0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0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microsoft.com/office/2007/relationships/hdphoto" Target="../media/hdphoto2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0.xml"/><Relationship Id="rId4" Type="http://schemas.openxmlformats.org/officeDocument/2006/relationships/image" Target="../media/image5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0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060479" y="2491271"/>
            <a:ext cx="6365381" cy="1137369"/>
          </a:xfrm>
        </p:spPr>
        <p:txBody>
          <a:bodyPr/>
          <a:lstStyle/>
          <a:p>
            <a:pPr algn="ctr"/>
            <a:r>
              <a:rPr lang="en-US" sz="4000" dirty="0">
                <a:latin typeface="+mn-lt"/>
                <a:ea typeface="+mn-ea"/>
              </a:rPr>
              <a:t>2020 Candler Cup</a:t>
            </a:r>
          </a:p>
        </p:txBody>
      </p:sp>
    </p:spTree>
    <p:extLst>
      <p:ext uri="{BB962C8B-B14F-4D97-AF65-F5344CB8AC3E}">
        <p14:creationId xmlns:p14="http://schemas.microsoft.com/office/powerpoint/2010/main" val="3290330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/>
          <p:cNvCxnSpPr/>
          <p:nvPr/>
        </p:nvCxnSpPr>
        <p:spPr>
          <a:xfrm>
            <a:off x="1586" y="1786"/>
            <a:ext cx="913924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itle 3">
            <a:extLst>
              <a:ext uri="{FF2B5EF4-FFF2-40B4-BE49-F238E27FC236}">
                <a16:creationId xmlns:a16="http://schemas.microsoft.com/office/drawing/2014/main" id="{E6A3167A-86CF-487C-A7DE-7F5B834C768A}"/>
              </a:ext>
            </a:extLst>
          </p:cNvPr>
          <p:cNvSpPr txBox="1">
            <a:spLocks/>
          </p:cNvSpPr>
          <p:nvPr/>
        </p:nvSpPr>
        <p:spPr>
          <a:xfrm>
            <a:off x="1269184" y="1480803"/>
            <a:ext cx="9436329" cy="685621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ctr" defTabSz="914126" rtl="0" eaLnBrk="1" latinLnBrk="0" hangingPunct="1">
              <a:spcBef>
                <a:spcPct val="0"/>
              </a:spcBef>
              <a:buNone/>
              <a:defRPr lang="en-US" sz="3999" b="0" kern="1200" dirty="0">
                <a:solidFill>
                  <a:srgbClr val="D11D2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6600" b="1" dirty="0">
                <a:solidFill>
                  <a:schemeClr val="tx1">
                    <a:lumMod val="75000"/>
                  </a:schemeClr>
                </a:solidFill>
              </a:rPr>
              <a:t>Hold “look to future” sizzle video</a:t>
            </a:r>
          </a:p>
        </p:txBody>
      </p:sp>
    </p:spTree>
    <p:extLst>
      <p:ext uri="{BB962C8B-B14F-4D97-AF65-F5344CB8AC3E}">
        <p14:creationId xmlns:p14="http://schemas.microsoft.com/office/powerpoint/2010/main" val="334574905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2">
            <a:extLst>
              <a:ext uri="{FF2B5EF4-FFF2-40B4-BE49-F238E27FC236}">
                <a16:creationId xmlns:a16="http://schemas.microsoft.com/office/drawing/2014/main" id="{CEBEDD41-6B20-4A26-82B0-1B929C47765A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3959225" y="22225"/>
            <a:ext cx="8229600" cy="914400"/>
          </a:xfrm>
        </p:spPr>
        <p:txBody>
          <a:bodyPr/>
          <a:lstStyle/>
          <a:p>
            <a:pPr algn="ctr"/>
            <a:r>
              <a:rPr lang="en-US" sz="4800" dirty="0"/>
              <a:t>We are Market Street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F425BA6-2FCA-4F0B-96D4-2D0074F37A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290612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7D6335B-A87C-40FB-B326-5D96A901E384}"/>
              </a:ext>
            </a:extLst>
          </p:cNvPr>
          <p:cNvSpPr txBox="1"/>
          <p:nvPr/>
        </p:nvSpPr>
        <p:spPr>
          <a:xfrm>
            <a:off x="50893" y="6004778"/>
            <a:ext cx="12239719" cy="830997"/>
          </a:xfrm>
          <a:prstGeom prst="rect">
            <a:avLst/>
          </a:prstGeom>
          <a:solidFill>
            <a:schemeClr val="bg1">
              <a:lumMod val="50000"/>
              <a:alpha val="72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chemeClr val="bg1">
                    <a:lumMod val="95000"/>
                  </a:schemeClr>
                </a:solidFill>
              </a:rPr>
              <a:t>Coca-Cola Bottling Company, UNITED</a:t>
            </a:r>
          </a:p>
        </p:txBody>
      </p:sp>
    </p:spTree>
    <p:extLst>
      <p:ext uri="{BB962C8B-B14F-4D97-AF65-F5344CB8AC3E}">
        <p14:creationId xmlns:p14="http://schemas.microsoft.com/office/powerpoint/2010/main" val="1104524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/>
          <p:cNvCxnSpPr/>
          <p:nvPr/>
        </p:nvCxnSpPr>
        <p:spPr>
          <a:xfrm>
            <a:off x="1586" y="1786"/>
            <a:ext cx="913924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itle 3">
            <a:extLst>
              <a:ext uri="{FF2B5EF4-FFF2-40B4-BE49-F238E27FC236}">
                <a16:creationId xmlns:a16="http://schemas.microsoft.com/office/drawing/2014/main" id="{E6A3167A-86CF-487C-A7DE-7F5B834C768A}"/>
              </a:ext>
            </a:extLst>
          </p:cNvPr>
          <p:cNvSpPr txBox="1">
            <a:spLocks/>
          </p:cNvSpPr>
          <p:nvPr/>
        </p:nvSpPr>
        <p:spPr>
          <a:xfrm>
            <a:off x="1008941" y="1899139"/>
            <a:ext cx="10170942" cy="685621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ctr" defTabSz="914126" rtl="0" eaLnBrk="1" latinLnBrk="0" hangingPunct="1">
              <a:spcBef>
                <a:spcPct val="0"/>
              </a:spcBef>
              <a:buNone/>
              <a:defRPr lang="en-US" sz="3999" b="0" kern="1200" dirty="0">
                <a:solidFill>
                  <a:srgbClr val="D11D2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6600" b="1" dirty="0">
                <a:solidFill>
                  <a:schemeClr val="tx1">
                    <a:lumMod val="75000"/>
                  </a:schemeClr>
                </a:solidFill>
              </a:rPr>
              <a:t>1-2 minute video of who we are Bottler History</a:t>
            </a:r>
          </a:p>
        </p:txBody>
      </p:sp>
    </p:spTree>
    <p:extLst>
      <p:ext uri="{BB962C8B-B14F-4D97-AF65-F5344CB8AC3E}">
        <p14:creationId xmlns:p14="http://schemas.microsoft.com/office/powerpoint/2010/main" val="24835453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picture containing object, clipart&#10;&#10;Description automatically generated">
            <a:extLst>
              <a:ext uri="{FF2B5EF4-FFF2-40B4-BE49-F238E27FC236}">
                <a16:creationId xmlns:a16="http://schemas.microsoft.com/office/drawing/2014/main" id="{132C4507-F1C3-4014-99CA-6D2D6F3F2F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109" y="5813489"/>
            <a:ext cx="968433" cy="968433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CE65B1ED-90A2-4FE1-BE42-F6043F31FE05}"/>
              </a:ext>
            </a:extLst>
          </p:cNvPr>
          <p:cNvSpPr txBox="1"/>
          <p:nvPr/>
        </p:nvSpPr>
        <p:spPr>
          <a:xfrm>
            <a:off x="1255059" y="742901"/>
            <a:ext cx="3711388" cy="56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D4B7F5F-C3E1-4007-ACCB-2BE2CEEC3422}"/>
              </a:ext>
            </a:extLst>
          </p:cNvPr>
          <p:cNvSpPr txBox="1"/>
          <p:nvPr/>
        </p:nvSpPr>
        <p:spPr>
          <a:xfrm>
            <a:off x="118109" y="76078"/>
            <a:ext cx="1156944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/>
              <a:t>2020 was the year of turmoil</a:t>
            </a:r>
          </a:p>
        </p:txBody>
      </p:sp>
      <p:pic>
        <p:nvPicPr>
          <p:cNvPr id="14338" name="Picture 2">
            <a:extLst>
              <a:ext uri="{FF2B5EF4-FFF2-40B4-BE49-F238E27FC236}">
                <a16:creationId xmlns:a16="http://schemas.microsoft.com/office/drawing/2014/main" id="{F01AF2C0-294B-45D4-84B2-7867D09E12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768" y="2180765"/>
            <a:ext cx="2152928" cy="1984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9479560-F223-42CE-B50E-7611A4015DC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44646" y="2180765"/>
            <a:ext cx="2650050" cy="178574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27D21C2-9012-4235-A4C8-02FC410008D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16553" y="2085538"/>
            <a:ext cx="3196566" cy="1976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54283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picture containing object, clipart&#10;&#10;Description automatically generated">
            <a:extLst>
              <a:ext uri="{FF2B5EF4-FFF2-40B4-BE49-F238E27FC236}">
                <a16:creationId xmlns:a16="http://schemas.microsoft.com/office/drawing/2014/main" id="{132C4507-F1C3-4014-99CA-6D2D6F3F2F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109" y="5813489"/>
            <a:ext cx="968433" cy="968433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CE65B1ED-90A2-4FE1-BE42-F6043F31FE05}"/>
              </a:ext>
            </a:extLst>
          </p:cNvPr>
          <p:cNvSpPr txBox="1"/>
          <p:nvPr/>
        </p:nvSpPr>
        <p:spPr>
          <a:xfrm>
            <a:off x="1255059" y="742901"/>
            <a:ext cx="3711388" cy="56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D4B7F5F-C3E1-4007-ACCB-2BE2CEEC3422}"/>
              </a:ext>
            </a:extLst>
          </p:cNvPr>
          <p:cNvSpPr txBox="1"/>
          <p:nvPr/>
        </p:nvSpPr>
        <p:spPr>
          <a:xfrm>
            <a:off x="118109" y="76078"/>
            <a:ext cx="1156944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/>
              <a:t>AND resilience!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B863447-53C5-43E0-AA96-4388304C1E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17059" y="1630753"/>
            <a:ext cx="3245046" cy="233036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8A32A2E-7860-47C2-B61B-6C85BFCF0E7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109" y="1965368"/>
            <a:ext cx="6493401" cy="1995745"/>
          </a:xfrm>
          <a:prstGeom prst="rect">
            <a:avLst/>
          </a:prstGeom>
        </p:spPr>
      </p:pic>
      <p:sp>
        <p:nvSpPr>
          <p:cNvPr id="9" name="Double Bracket 8">
            <a:extLst>
              <a:ext uri="{FF2B5EF4-FFF2-40B4-BE49-F238E27FC236}">
                <a16:creationId xmlns:a16="http://schemas.microsoft.com/office/drawing/2014/main" id="{200CBD6F-E764-4D11-9591-729735C4E392}"/>
              </a:ext>
            </a:extLst>
          </p:cNvPr>
          <p:cNvSpPr/>
          <p:nvPr/>
        </p:nvSpPr>
        <p:spPr>
          <a:xfrm>
            <a:off x="2429149" y="5183529"/>
            <a:ext cx="7330526" cy="930622"/>
          </a:xfrm>
          <a:prstGeom prst="bracketPair">
            <a:avLst>
              <a:gd name="adj" fmla="val 0"/>
            </a:avLst>
          </a:prstGeom>
          <a:solidFill>
            <a:schemeClr val="bg1"/>
          </a:solidFill>
          <a:ln w="285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1569" tIns="30785" rIns="61569" bIns="30785" rtlCol="0" anchor="ctr"/>
          <a:lstStyle/>
          <a:p>
            <a:pPr algn="ctr" defTabSz="913010"/>
            <a:r>
              <a:rPr lang="en-US" sz="2133" dirty="0">
                <a:solidFill>
                  <a:srgbClr val="C00000"/>
                </a:solidFill>
                <a:latin typeface="Arial Rounded MT Bold" panose="020F0704030504030204" pitchFamily="34" charset="0"/>
                <a:cs typeface="Gotham Book" pitchFamily="50" charset="0"/>
              </a:rPr>
              <a:t>An Operating Model Built on </a:t>
            </a:r>
          </a:p>
          <a:p>
            <a:pPr algn="ctr" defTabSz="913010"/>
            <a:r>
              <a:rPr lang="en-US" sz="3950" b="1" dirty="0">
                <a:solidFill>
                  <a:srgbClr val="C00000"/>
                </a:solidFill>
                <a:latin typeface="Arial Rounded MT Bold" panose="020F0704030504030204" pitchFamily="34" charset="0"/>
                <a:cs typeface="Gotham Book" pitchFamily="50" charset="0"/>
              </a:rPr>
              <a:t>Local Relationships</a:t>
            </a:r>
          </a:p>
        </p:txBody>
      </p:sp>
    </p:spTree>
    <p:extLst>
      <p:ext uri="{BB962C8B-B14F-4D97-AF65-F5344CB8AC3E}">
        <p14:creationId xmlns:p14="http://schemas.microsoft.com/office/powerpoint/2010/main" val="2436086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/>
          <p:cNvCxnSpPr/>
          <p:nvPr/>
        </p:nvCxnSpPr>
        <p:spPr>
          <a:xfrm>
            <a:off x="1586" y="1786"/>
            <a:ext cx="913924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itle 3">
            <a:extLst>
              <a:ext uri="{FF2B5EF4-FFF2-40B4-BE49-F238E27FC236}">
                <a16:creationId xmlns:a16="http://schemas.microsoft.com/office/drawing/2014/main" id="{E6A3167A-86CF-487C-A7DE-7F5B834C768A}"/>
              </a:ext>
            </a:extLst>
          </p:cNvPr>
          <p:cNvSpPr txBox="1">
            <a:spLocks/>
          </p:cNvSpPr>
          <p:nvPr/>
        </p:nvSpPr>
        <p:spPr>
          <a:xfrm>
            <a:off x="-755056" y="112542"/>
            <a:ext cx="13364326" cy="685621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ctr" defTabSz="914126" rtl="0" eaLnBrk="1" latinLnBrk="0" hangingPunct="1">
              <a:spcBef>
                <a:spcPct val="0"/>
              </a:spcBef>
              <a:buNone/>
              <a:defRPr lang="en-US" sz="3999" b="0" kern="1200" dirty="0">
                <a:solidFill>
                  <a:srgbClr val="D11D2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6600" b="1" dirty="0">
                <a:solidFill>
                  <a:schemeClr val="tx1">
                    <a:lumMod val="75000"/>
                  </a:schemeClr>
                </a:solidFill>
              </a:rPr>
              <a:t>Investing in People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C9CE356-3F35-42EC-874A-5C33E9D655DA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80" b="16228"/>
          <a:stretch/>
        </p:blipFill>
        <p:spPr bwMode="auto">
          <a:xfrm>
            <a:off x="577543" y="1989634"/>
            <a:ext cx="2007791" cy="224515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5A763EF-0080-45C6-9F96-F657413E49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418" y="4421562"/>
            <a:ext cx="3221502" cy="58686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740F455-806D-41A5-ABB9-A1594600678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32943" y="1989634"/>
            <a:ext cx="2866576" cy="173565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D2EF1D6-8D4E-4825-812F-436DCD99A13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34739" y="2268072"/>
            <a:ext cx="2765303" cy="1536280"/>
          </a:xfrm>
          <a:prstGeom prst="rect">
            <a:avLst/>
          </a:prstGeom>
        </p:spPr>
      </p:pic>
      <p:sp>
        <p:nvSpPr>
          <p:cNvPr id="15" name="Title 3">
            <a:extLst>
              <a:ext uri="{FF2B5EF4-FFF2-40B4-BE49-F238E27FC236}">
                <a16:creationId xmlns:a16="http://schemas.microsoft.com/office/drawing/2014/main" id="{757A5DAD-D8B3-4BF7-AE02-449C61C00406}"/>
              </a:ext>
            </a:extLst>
          </p:cNvPr>
          <p:cNvSpPr txBox="1">
            <a:spLocks/>
          </p:cNvSpPr>
          <p:nvPr/>
        </p:nvSpPr>
        <p:spPr>
          <a:xfrm>
            <a:off x="-1121068" y="1357031"/>
            <a:ext cx="5709228" cy="1524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ctr" defTabSz="914126" rtl="0" eaLnBrk="1" latinLnBrk="0" hangingPunct="1">
              <a:spcBef>
                <a:spcPct val="0"/>
              </a:spcBef>
              <a:buNone/>
              <a:defRPr lang="en-US" sz="3999" b="0" kern="1200" dirty="0">
                <a:solidFill>
                  <a:srgbClr val="D11D2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3600" b="1" dirty="0">
                <a:solidFill>
                  <a:schemeClr val="tx1">
                    <a:lumMod val="75000"/>
                  </a:schemeClr>
                </a:solidFill>
              </a:rPr>
              <a:t>Inclusion</a:t>
            </a:r>
          </a:p>
        </p:txBody>
      </p:sp>
      <p:sp>
        <p:nvSpPr>
          <p:cNvPr id="16" name="Title 3">
            <a:extLst>
              <a:ext uri="{FF2B5EF4-FFF2-40B4-BE49-F238E27FC236}">
                <a16:creationId xmlns:a16="http://schemas.microsoft.com/office/drawing/2014/main" id="{5797C1C4-2BF7-4B83-BDB3-88F5229BD572}"/>
              </a:ext>
            </a:extLst>
          </p:cNvPr>
          <p:cNvSpPr txBox="1">
            <a:spLocks/>
          </p:cNvSpPr>
          <p:nvPr/>
        </p:nvSpPr>
        <p:spPr>
          <a:xfrm>
            <a:off x="2604525" y="1357031"/>
            <a:ext cx="5709228" cy="1524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ctr" defTabSz="914126" rtl="0" eaLnBrk="1" latinLnBrk="0" hangingPunct="1">
              <a:spcBef>
                <a:spcPct val="0"/>
              </a:spcBef>
              <a:buNone/>
              <a:defRPr lang="en-US" sz="3999" b="0" kern="1200" dirty="0">
                <a:solidFill>
                  <a:srgbClr val="D11D2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3600" b="1" dirty="0">
                <a:solidFill>
                  <a:schemeClr val="tx1">
                    <a:lumMod val="75000"/>
                  </a:schemeClr>
                </a:solidFill>
              </a:rPr>
              <a:t>Education</a:t>
            </a:r>
          </a:p>
        </p:txBody>
      </p:sp>
      <p:sp>
        <p:nvSpPr>
          <p:cNvPr id="17" name="Title 3">
            <a:extLst>
              <a:ext uri="{FF2B5EF4-FFF2-40B4-BE49-F238E27FC236}">
                <a16:creationId xmlns:a16="http://schemas.microsoft.com/office/drawing/2014/main" id="{F88A83BE-DB0B-43C0-85D3-C4B265985EB4}"/>
              </a:ext>
            </a:extLst>
          </p:cNvPr>
          <p:cNvSpPr txBox="1">
            <a:spLocks/>
          </p:cNvSpPr>
          <p:nvPr/>
        </p:nvSpPr>
        <p:spPr>
          <a:xfrm>
            <a:off x="6900042" y="1357031"/>
            <a:ext cx="5709228" cy="1524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ctr" defTabSz="914126" rtl="0" eaLnBrk="1" latinLnBrk="0" hangingPunct="1">
              <a:spcBef>
                <a:spcPct val="0"/>
              </a:spcBef>
              <a:buNone/>
              <a:defRPr lang="en-US" sz="3999" b="0" kern="1200" dirty="0">
                <a:solidFill>
                  <a:srgbClr val="D11D2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3600" b="1" dirty="0">
                <a:solidFill>
                  <a:schemeClr val="tx1">
                    <a:lumMod val="75000"/>
                  </a:schemeClr>
                </a:solidFill>
              </a:rPr>
              <a:t>Relief</a:t>
            </a:r>
          </a:p>
        </p:txBody>
      </p:sp>
      <p:sp>
        <p:nvSpPr>
          <p:cNvPr id="18" name="Title 3">
            <a:extLst>
              <a:ext uri="{FF2B5EF4-FFF2-40B4-BE49-F238E27FC236}">
                <a16:creationId xmlns:a16="http://schemas.microsoft.com/office/drawing/2014/main" id="{FA917DAB-97F1-487A-8B85-E224FF57582B}"/>
              </a:ext>
            </a:extLst>
          </p:cNvPr>
          <p:cNvSpPr txBox="1">
            <a:spLocks/>
          </p:cNvSpPr>
          <p:nvPr/>
        </p:nvSpPr>
        <p:spPr>
          <a:xfrm>
            <a:off x="1931024" y="5195196"/>
            <a:ext cx="7930427" cy="586863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ctr" defTabSz="914126" rtl="0" eaLnBrk="1" latinLnBrk="0" hangingPunct="1">
              <a:spcBef>
                <a:spcPct val="0"/>
              </a:spcBef>
              <a:buNone/>
              <a:defRPr lang="en-US" sz="3999" b="0" kern="1200" dirty="0">
                <a:solidFill>
                  <a:srgbClr val="D11D2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3600" b="1" dirty="0">
                <a:solidFill>
                  <a:schemeClr val="tx1">
                    <a:lumMod val="75000"/>
                  </a:schemeClr>
                </a:solidFill>
              </a:rPr>
              <a:t>Hiring for growth!</a:t>
            </a:r>
          </a:p>
          <a:p>
            <a:r>
              <a:rPr lang="en-US" sz="3600" b="1" dirty="0">
                <a:solidFill>
                  <a:schemeClr val="tx1">
                    <a:lumMod val="75000"/>
                  </a:schemeClr>
                </a:solidFill>
              </a:rPr>
              <a:t>742 jobs added over 5 years </a:t>
            </a:r>
          </a:p>
        </p:txBody>
      </p:sp>
    </p:spTree>
    <p:extLst>
      <p:ext uri="{BB962C8B-B14F-4D97-AF65-F5344CB8AC3E}">
        <p14:creationId xmlns:p14="http://schemas.microsoft.com/office/powerpoint/2010/main" val="24524816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/>
          <p:cNvCxnSpPr/>
          <p:nvPr/>
        </p:nvCxnSpPr>
        <p:spPr>
          <a:xfrm>
            <a:off x="1586" y="1786"/>
            <a:ext cx="913924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itle 3">
            <a:extLst>
              <a:ext uri="{FF2B5EF4-FFF2-40B4-BE49-F238E27FC236}">
                <a16:creationId xmlns:a16="http://schemas.microsoft.com/office/drawing/2014/main" id="{E6A3167A-86CF-487C-A7DE-7F5B834C768A}"/>
              </a:ext>
            </a:extLst>
          </p:cNvPr>
          <p:cNvSpPr txBox="1">
            <a:spLocks/>
          </p:cNvSpPr>
          <p:nvPr/>
        </p:nvSpPr>
        <p:spPr>
          <a:xfrm>
            <a:off x="-755056" y="112542"/>
            <a:ext cx="13364326" cy="685621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ctr" defTabSz="914126" rtl="0" eaLnBrk="1" latinLnBrk="0" hangingPunct="1">
              <a:spcBef>
                <a:spcPct val="0"/>
              </a:spcBef>
              <a:buNone/>
              <a:defRPr lang="en-US" sz="3999" b="0" kern="1200" dirty="0">
                <a:solidFill>
                  <a:srgbClr val="D11D2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6600" b="1" dirty="0">
                <a:solidFill>
                  <a:schemeClr val="tx1">
                    <a:lumMod val="75000"/>
                  </a:schemeClr>
                </a:solidFill>
              </a:rPr>
              <a:t>Investing in Communities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FD4220E-8309-4B07-A6A2-2F2D3B33BF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9750" y="4149816"/>
            <a:ext cx="2720279" cy="171630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788E595-B684-4021-A1FC-F693D01DDA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31126" y="2628706"/>
            <a:ext cx="3275969" cy="1600588"/>
          </a:xfrm>
          <a:prstGeom prst="rect">
            <a:avLst/>
          </a:prstGeom>
        </p:spPr>
      </p:pic>
      <p:sp>
        <p:nvSpPr>
          <p:cNvPr id="8" name="Title 3">
            <a:extLst>
              <a:ext uri="{FF2B5EF4-FFF2-40B4-BE49-F238E27FC236}">
                <a16:creationId xmlns:a16="http://schemas.microsoft.com/office/drawing/2014/main" id="{180A5050-D4E2-433C-9ADC-519B03F459AF}"/>
              </a:ext>
            </a:extLst>
          </p:cNvPr>
          <p:cNvSpPr txBox="1">
            <a:spLocks/>
          </p:cNvSpPr>
          <p:nvPr/>
        </p:nvSpPr>
        <p:spPr>
          <a:xfrm>
            <a:off x="-934055" y="1420085"/>
            <a:ext cx="5709228" cy="1524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ctr" defTabSz="914126" rtl="0" eaLnBrk="1" latinLnBrk="0" hangingPunct="1">
              <a:spcBef>
                <a:spcPct val="0"/>
              </a:spcBef>
              <a:buNone/>
              <a:defRPr lang="en-US" sz="3999" b="0" kern="1200" dirty="0">
                <a:solidFill>
                  <a:srgbClr val="D11D2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3600" b="1" dirty="0">
                <a:solidFill>
                  <a:schemeClr val="tx1">
                    <a:lumMod val="75000"/>
                  </a:schemeClr>
                </a:solidFill>
              </a:rPr>
              <a:t>Partnerships</a:t>
            </a:r>
          </a:p>
        </p:txBody>
      </p:sp>
      <p:sp>
        <p:nvSpPr>
          <p:cNvPr id="9" name="Title 3">
            <a:extLst>
              <a:ext uri="{FF2B5EF4-FFF2-40B4-BE49-F238E27FC236}">
                <a16:creationId xmlns:a16="http://schemas.microsoft.com/office/drawing/2014/main" id="{86E6F184-C6F7-4059-B12A-BE96A166BF3D}"/>
              </a:ext>
            </a:extLst>
          </p:cNvPr>
          <p:cNvSpPr txBox="1">
            <a:spLocks/>
          </p:cNvSpPr>
          <p:nvPr/>
        </p:nvSpPr>
        <p:spPr>
          <a:xfrm>
            <a:off x="3072493" y="1433231"/>
            <a:ext cx="5709228" cy="1524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ctr" defTabSz="914126" rtl="0" eaLnBrk="1" latinLnBrk="0" hangingPunct="1">
              <a:spcBef>
                <a:spcPct val="0"/>
              </a:spcBef>
              <a:buNone/>
              <a:defRPr lang="en-US" sz="3999" b="0" kern="1200" dirty="0">
                <a:solidFill>
                  <a:srgbClr val="D11D2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3600" b="1" dirty="0">
                <a:solidFill>
                  <a:schemeClr val="tx1">
                    <a:lumMod val="75000"/>
                  </a:schemeClr>
                </a:solidFill>
              </a:rPr>
              <a:t>Philanthropy </a:t>
            </a:r>
          </a:p>
        </p:txBody>
      </p:sp>
      <p:sp>
        <p:nvSpPr>
          <p:cNvPr id="10" name="Title 3">
            <a:extLst>
              <a:ext uri="{FF2B5EF4-FFF2-40B4-BE49-F238E27FC236}">
                <a16:creationId xmlns:a16="http://schemas.microsoft.com/office/drawing/2014/main" id="{EC983428-FEB1-4BAA-A883-F6B0BD6CE0A2}"/>
              </a:ext>
            </a:extLst>
          </p:cNvPr>
          <p:cNvSpPr txBox="1">
            <a:spLocks/>
          </p:cNvSpPr>
          <p:nvPr/>
        </p:nvSpPr>
        <p:spPr>
          <a:xfrm>
            <a:off x="6900042" y="1468821"/>
            <a:ext cx="5709228" cy="1524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ctr" defTabSz="914126" rtl="0" eaLnBrk="1" latinLnBrk="0" hangingPunct="1">
              <a:spcBef>
                <a:spcPct val="0"/>
              </a:spcBef>
              <a:buNone/>
              <a:defRPr lang="en-US" sz="3999" b="0" kern="1200" dirty="0">
                <a:solidFill>
                  <a:srgbClr val="D11D2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3600" b="1" dirty="0">
                <a:solidFill>
                  <a:schemeClr val="tx1">
                    <a:lumMod val="75000"/>
                  </a:schemeClr>
                </a:solidFill>
              </a:rPr>
              <a:t>Sponsorships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C3F5867-3152-4E20-A851-5CBE41FCF2D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9750" y="2222969"/>
            <a:ext cx="2648899" cy="1519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18172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/>
          <p:cNvCxnSpPr/>
          <p:nvPr/>
        </p:nvCxnSpPr>
        <p:spPr>
          <a:xfrm>
            <a:off x="1586" y="1786"/>
            <a:ext cx="913924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itle 3">
            <a:extLst>
              <a:ext uri="{FF2B5EF4-FFF2-40B4-BE49-F238E27FC236}">
                <a16:creationId xmlns:a16="http://schemas.microsoft.com/office/drawing/2014/main" id="{E6A3167A-86CF-487C-A7DE-7F5B834C768A}"/>
              </a:ext>
            </a:extLst>
          </p:cNvPr>
          <p:cNvSpPr txBox="1">
            <a:spLocks/>
          </p:cNvSpPr>
          <p:nvPr/>
        </p:nvSpPr>
        <p:spPr>
          <a:xfrm>
            <a:off x="-755056" y="112542"/>
            <a:ext cx="13364326" cy="685621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ctr" defTabSz="914126" rtl="0" eaLnBrk="1" latinLnBrk="0" hangingPunct="1">
              <a:spcBef>
                <a:spcPct val="0"/>
              </a:spcBef>
              <a:buNone/>
              <a:defRPr lang="en-US" sz="3999" b="0" kern="1200" dirty="0">
                <a:solidFill>
                  <a:srgbClr val="D11D2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6600" b="1" dirty="0">
                <a:solidFill>
                  <a:schemeClr val="tx1">
                    <a:lumMod val="75000"/>
                  </a:schemeClr>
                </a:solidFill>
              </a:rPr>
              <a:t>Investing in Customers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B5E58B0-91AF-4980-B5B2-21529B4217F1}"/>
              </a:ext>
            </a:extLst>
          </p:cNvPr>
          <p:cNvSpPr txBox="1">
            <a:spLocks/>
          </p:cNvSpPr>
          <p:nvPr/>
        </p:nvSpPr>
        <p:spPr>
          <a:xfrm>
            <a:off x="2160298" y="1573616"/>
            <a:ext cx="3329461" cy="27275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ctr" defTabSz="914126" rtl="0" eaLnBrk="1" latinLnBrk="0" hangingPunct="1">
              <a:spcBef>
                <a:spcPct val="0"/>
              </a:spcBef>
              <a:buNone/>
              <a:defRPr lang="en-US" sz="3999" b="0" kern="1200" dirty="0">
                <a:solidFill>
                  <a:srgbClr val="D11D2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3600" b="1" dirty="0">
                <a:solidFill>
                  <a:schemeClr val="tx1">
                    <a:lumMod val="75000"/>
                  </a:schemeClr>
                </a:solidFill>
              </a:rPr>
              <a:t>+14% RED execution </a:t>
            </a:r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F2069AF2-38E2-4A02-848A-8CA90F6EF179}"/>
              </a:ext>
            </a:extLst>
          </p:cNvPr>
          <p:cNvSpPr txBox="1">
            <a:spLocks/>
          </p:cNvSpPr>
          <p:nvPr/>
        </p:nvSpPr>
        <p:spPr>
          <a:xfrm>
            <a:off x="7275341" y="1595684"/>
            <a:ext cx="5892019" cy="68562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ctr" defTabSz="914126" rtl="0" eaLnBrk="1" latinLnBrk="0" hangingPunct="1">
              <a:spcBef>
                <a:spcPct val="0"/>
              </a:spcBef>
              <a:buNone/>
              <a:defRPr lang="en-US" sz="3999" b="0" kern="1200" dirty="0">
                <a:solidFill>
                  <a:srgbClr val="D11D2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3600" b="1" dirty="0">
                <a:solidFill>
                  <a:schemeClr val="tx1">
                    <a:lumMod val="75000"/>
                  </a:schemeClr>
                </a:solidFill>
              </a:rPr>
              <a:t>+6.5% promotion execution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A5D5265-E949-403D-8E08-ECBE0E7731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900" b="96882" l="10000" r="90000">
                        <a14:foregroundMark x1="22286" y1="10022" x2="69143" y2="8018"/>
                        <a14:foregroundMark x1="69143" y1="8018" x2="75429" y2="9354"/>
                        <a14:foregroundMark x1="56857" y1="10913" x2="68286" y2="85078"/>
                        <a14:foregroundMark x1="68286" y1="85078" x2="60857" y2="94878"/>
                        <a14:foregroundMark x1="60857" y1="94878" x2="43714" y2="95768"/>
                        <a14:foregroundMark x1="43714" y1="95768" x2="29429" y2="91982"/>
                        <a14:foregroundMark x1="29429" y1="91982" x2="26286" y2="89532"/>
                        <a14:foregroundMark x1="42857" y1="95546" x2="57429" y2="96882"/>
                        <a14:foregroundMark x1="57429" y1="96882" x2="66286" y2="93987"/>
                        <a14:foregroundMark x1="46571" y1="4900" x2="61143" y2="5345"/>
                        <a14:foregroundMark x1="65143" y1="14254" x2="66857" y2="55679"/>
                        <a14:foregroundMark x1="74000" y1="39421" x2="72286" y2="50780"/>
                        <a14:foregroundMark x1="72286" y1="50780" x2="64286" y2="5501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61076" y="3429000"/>
            <a:ext cx="1993630" cy="2557542"/>
          </a:xfrm>
          <a:prstGeom prst="rect">
            <a:avLst/>
          </a:prstGeom>
        </p:spPr>
      </p:pic>
      <p:sp>
        <p:nvSpPr>
          <p:cNvPr id="9" name="Title 3">
            <a:extLst>
              <a:ext uri="{FF2B5EF4-FFF2-40B4-BE49-F238E27FC236}">
                <a16:creationId xmlns:a16="http://schemas.microsoft.com/office/drawing/2014/main" id="{DDE9711C-B7E2-4132-BCAC-004416B59359}"/>
              </a:ext>
            </a:extLst>
          </p:cNvPr>
          <p:cNvSpPr txBox="1">
            <a:spLocks/>
          </p:cNvSpPr>
          <p:nvPr/>
        </p:nvSpPr>
        <p:spPr>
          <a:xfrm>
            <a:off x="1695508" y="4219880"/>
            <a:ext cx="4259039" cy="39674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ctr" defTabSz="914126" rtl="0" eaLnBrk="1" latinLnBrk="0" hangingPunct="1">
              <a:spcBef>
                <a:spcPct val="0"/>
              </a:spcBef>
              <a:buNone/>
              <a:defRPr lang="en-US" sz="3999" b="0" kern="1200" dirty="0">
                <a:solidFill>
                  <a:srgbClr val="D11D2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3600" b="1" dirty="0">
                <a:solidFill>
                  <a:schemeClr val="tx1">
                    <a:lumMod val="75000"/>
                  </a:schemeClr>
                </a:solidFill>
              </a:rPr>
              <a:t>17,000+ cooler placements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49EDD7D-CF66-4C9D-BC23-972575EC76E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8938" y="1154462"/>
            <a:ext cx="1817907" cy="168116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ACF0C63-D65B-4499-88A7-3FCCEAF9721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00547" y="1205030"/>
            <a:ext cx="2243121" cy="195501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B9908B1-17FA-442A-9494-98D4967E756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50836" y="3697957"/>
            <a:ext cx="1760969" cy="2486864"/>
          </a:xfrm>
          <a:prstGeom prst="rect">
            <a:avLst/>
          </a:prstGeom>
        </p:spPr>
      </p:pic>
      <p:sp>
        <p:nvSpPr>
          <p:cNvPr id="16" name="Title 3">
            <a:extLst>
              <a:ext uri="{FF2B5EF4-FFF2-40B4-BE49-F238E27FC236}">
                <a16:creationId xmlns:a16="http://schemas.microsoft.com/office/drawing/2014/main" id="{E7989B74-5715-4BE3-85C3-7F6C9C5266F5}"/>
              </a:ext>
            </a:extLst>
          </p:cNvPr>
          <p:cNvSpPr txBox="1">
            <a:spLocks/>
          </p:cNvSpPr>
          <p:nvPr/>
        </p:nvSpPr>
        <p:spPr>
          <a:xfrm>
            <a:off x="7656546" y="4219880"/>
            <a:ext cx="3788262" cy="68562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ctr" defTabSz="914126" rtl="0" eaLnBrk="1" latinLnBrk="0" hangingPunct="1">
              <a:spcBef>
                <a:spcPct val="0"/>
              </a:spcBef>
              <a:buNone/>
              <a:defRPr lang="en-US" sz="3999" b="0" kern="1200" dirty="0">
                <a:solidFill>
                  <a:srgbClr val="D11D2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3600" b="1" dirty="0">
                <a:solidFill>
                  <a:schemeClr val="tx1">
                    <a:lumMod val="75000"/>
                  </a:schemeClr>
                </a:solidFill>
              </a:rPr>
              <a:t>+5% space growth</a:t>
            </a:r>
          </a:p>
        </p:txBody>
      </p:sp>
    </p:spTree>
    <p:extLst>
      <p:ext uri="{BB962C8B-B14F-4D97-AF65-F5344CB8AC3E}">
        <p14:creationId xmlns:p14="http://schemas.microsoft.com/office/powerpoint/2010/main" val="10834515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/>
          <p:cNvCxnSpPr/>
          <p:nvPr/>
        </p:nvCxnSpPr>
        <p:spPr>
          <a:xfrm>
            <a:off x="1586" y="1786"/>
            <a:ext cx="913924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itle 3">
            <a:extLst>
              <a:ext uri="{FF2B5EF4-FFF2-40B4-BE49-F238E27FC236}">
                <a16:creationId xmlns:a16="http://schemas.microsoft.com/office/drawing/2014/main" id="{E6A3167A-86CF-487C-A7DE-7F5B834C768A}"/>
              </a:ext>
            </a:extLst>
          </p:cNvPr>
          <p:cNvSpPr txBox="1">
            <a:spLocks/>
          </p:cNvSpPr>
          <p:nvPr/>
        </p:nvSpPr>
        <p:spPr>
          <a:xfrm>
            <a:off x="-755056" y="112542"/>
            <a:ext cx="13364326" cy="685621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ctr" defTabSz="914126" rtl="0" eaLnBrk="1" latinLnBrk="0" hangingPunct="1">
              <a:spcBef>
                <a:spcPct val="0"/>
              </a:spcBef>
              <a:buNone/>
              <a:defRPr lang="en-US" sz="3999" b="0" kern="1200" dirty="0">
                <a:solidFill>
                  <a:srgbClr val="D11D2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6600" b="1" dirty="0">
                <a:solidFill>
                  <a:schemeClr val="tx1">
                    <a:lumMod val="75000"/>
                  </a:schemeClr>
                </a:solidFill>
              </a:rPr>
              <a:t>Investing in Capabilities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DD365CD-241A-4024-91CD-F25F90AE69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3738" y="2127327"/>
            <a:ext cx="3310620" cy="2007504"/>
          </a:xfrm>
          <a:prstGeom prst="rect">
            <a:avLst/>
          </a:prstGeom>
        </p:spPr>
      </p:pic>
      <p:sp>
        <p:nvSpPr>
          <p:cNvPr id="6" name="Title 3">
            <a:extLst>
              <a:ext uri="{FF2B5EF4-FFF2-40B4-BE49-F238E27FC236}">
                <a16:creationId xmlns:a16="http://schemas.microsoft.com/office/drawing/2014/main" id="{14C563BD-299B-40AE-A39C-1FCC4A7E7A25}"/>
              </a:ext>
            </a:extLst>
          </p:cNvPr>
          <p:cNvSpPr txBox="1">
            <a:spLocks/>
          </p:cNvSpPr>
          <p:nvPr/>
        </p:nvSpPr>
        <p:spPr>
          <a:xfrm>
            <a:off x="-445566" y="1359656"/>
            <a:ext cx="5709228" cy="1524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ctr" defTabSz="914126" rtl="0" eaLnBrk="1" latinLnBrk="0" hangingPunct="1">
              <a:spcBef>
                <a:spcPct val="0"/>
              </a:spcBef>
              <a:buNone/>
              <a:defRPr lang="en-US" sz="3999" b="0" kern="1200" dirty="0">
                <a:solidFill>
                  <a:srgbClr val="D11D2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3600" b="1" dirty="0">
                <a:solidFill>
                  <a:schemeClr val="tx1">
                    <a:lumMod val="75000"/>
                  </a:schemeClr>
                </a:solidFill>
              </a:rPr>
              <a:t>Infrastructure</a:t>
            </a:r>
          </a:p>
        </p:txBody>
      </p:sp>
      <p:sp>
        <p:nvSpPr>
          <p:cNvPr id="7" name="Title 3">
            <a:extLst>
              <a:ext uri="{FF2B5EF4-FFF2-40B4-BE49-F238E27FC236}">
                <a16:creationId xmlns:a16="http://schemas.microsoft.com/office/drawing/2014/main" id="{D120E301-8A63-4B5D-9E85-8D03365B3A14}"/>
              </a:ext>
            </a:extLst>
          </p:cNvPr>
          <p:cNvSpPr txBox="1">
            <a:spLocks/>
          </p:cNvSpPr>
          <p:nvPr/>
        </p:nvSpPr>
        <p:spPr>
          <a:xfrm>
            <a:off x="622356" y="4200926"/>
            <a:ext cx="3654223" cy="1098351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ctr" defTabSz="914126" rtl="0" eaLnBrk="1" latinLnBrk="0" hangingPunct="1">
              <a:spcBef>
                <a:spcPct val="0"/>
              </a:spcBef>
              <a:buNone/>
              <a:defRPr lang="en-US" sz="3999" b="0" kern="1200" dirty="0">
                <a:solidFill>
                  <a:srgbClr val="D11D2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3600" b="1" dirty="0">
                <a:solidFill>
                  <a:schemeClr val="tx1">
                    <a:lumMod val="75000"/>
                  </a:schemeClr>
                </a:solidFill>
              </a:rPr>
              <a:t>$568m capital plans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C6584EC-CE41-43B8-A387-89C5B7670B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32426" y="1755977"/>
            <a:ext cx="2476500" cy="3543300"/>
          </a:xfrm>
          <a:prstGeom prst="rect">
            <a:avLst/>
          </a:prstGeom>
        </p:spPr>
      </p:pic>
      <p:sp>
        <p:nvSpPr>
          <p:cNvPr id="8" name="Title 3">
            <a:extLst>
              <a:ext uri="{FF2B5EF4-FFF2-40B4-BE49-F238E27FC236}">
                <a16:creationId xmlns:a16="http://schemas.microsoft.com/office/drawing/2014/main" id="{98C842EC-A7D5-4B4D-BC7D-A3CD865EFA45}"/>
              </a:ext>
            </a:extLst>
          </p:cNvPr>
          <p:cNvSpPr txBox="1">
            <a:spLocks/>
          </p:cNvSpPr>
          <p:nvPr/>
        </p:nvSpPr>
        <p:spPr>
          <a:xfrm>
            <a:off x="5416062" y="1359656"/>
            <a:ext cx="5709228" cy="1524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ctr" defTabSz="914126" rtl="0" eaLnBrk="1" latinLnBrk="0" hangingPunct="1">
              <a:spcBef>
                <a:spcPct val="0"/>
              </a:spcBef>
              <a:buNone/>
              <a:defRPr lang="en-US" sz="3999" b="0" kern="1200" dirty="0">
                <a:solidFill>
                  <a:srgbClr val="D11D2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3600" b="1" dirty="0">
                <a:solidFill>
                  <a:schemeClr val="tx1">
                    <a:lumMod val="75000"/>
                  </a:schemeClr>
                </a:solidFill>
              </a:rPr>
              <a:t>Predictive Analytics</a:t>
            </a:r>
          </a:p>
        </p:txBody>
      </p:sp>
    </p:spTree>
    <p:extLst>
      <p:ext uri="{BB962C8B-B14F-4D97-AF65-F5344CB8AC3E}">
        <p14:creationId xmlns:p14="http://schemas.microsoft.com/office/powerpoint/2010/main" val="152841389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/>
          <p:cNvCxnSpPr/>
          <p:nvPr/>
        </p:nvCxnSpPr>
        <p:spPr>
          <a:xfrm>
            <a:off x="1586" y="1786"/>
            <a:ext cx="913924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itle 3">
            <a:extLst>
              <a:ext uri="{FF2B5EF4-FFF2-40B4-BE49-F238E27FC236}">
                <a16:creationId xmlns:a16="http://schemas.microsoft.com/office/drawing/2014/main" id="{E6A3167A-86CF-487C-A7DE-7F5B834C768A}"/>
              </a:ext>
            </a:extLst>
          </p:cNvPr>
          <p:cNvSpPr txBox="1">
            <a:spLocks/>
          </p:cNvSpPr>
          <p:nvPr/>
        </p:nvSpPr>
        <p:spPr>
          <a:xfrm>
            <a:off x="-755056" y="112542"/>
            <a:ext cx="13364326" cy="685621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ctr" defTabSz="914126" rtl="0" eaLnBrk="1" latinLnBrk="0" hangingPunct="1">
              <a:spcBef>
                <a:spcPct val="0"/>
              </a:spcBef>
              <a:buNone/>
              <a:defRPr lang="en-US" sz="3999" b="0" kern="1200" dirty="0">
                <a:solidFill>
                  <a:srgbClr val="D11D2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6600" b="1" dirty="0">
                <a:solidFill>
                  <a:schemeClr val="tx1">
                    <a:lumMod val="75000"/>
                  </a:schemeClr>
                </a:solidFill>
              </a:rPr>
              <a:t>Topline Results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A44B6F3-890E-4B67-BF9B-E4B4A9DE32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0600" y="1205725"/>
            <a:ext cx="830713" cy="2049546"/>
          </a:xfrm>
          <a:prstGeom prst="rect">
            <a:avLst/>
          </a:prstGeom>
        </p:spPr>
      </p:pic>
      <p:sp>
        <p:nvSpPr>
          <p:cNvPr id="6" name="Title 3">
            <a:extLst>
              <a:ext uri="{FF2B5EF4-FFF2-40B4-BE49-F238E27FC236}">
                <a16:creationId xmlns:a16="http://schemas.microsoft.com/office/drawing/2014/main" id="{4247E8D6-07D4-4C2A-81A5-FAF31812248D}"/>
              </a:ext>
            </a:extLst>
          </p:cNvPr>
          <p:cNvSpPr txBox="1">
            <a:spLocks/>
          </p:cNvSpPr>
          <p:nvPr/>
        </p:nvSpPr>
        <p:spPr>
          <a:xfrm>
            <a:off x="2725399" y="1659589"/>
            <a:ext cx="3329461" cy="27275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ctr" defTabSz="914126" rtl="0" eaLnBrk="1" latinLnBrk="0" hangingPunct="1">
              <a:spcBef>
                <a:spcPct val="0"/>
              </a:spcBef>
              <a:buNone/>
              <a:defRPr lang="en-US" sz="3999" b="0" kern="1200" dirty="0">
                <a:solidFill>
                  <a:srgbClr val="D11D2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3600" b="1" dirty="0">
                <a:solidFill>
                  <a:schemeClr val="tx1">
                    <a:lumMod val="75000"/>
                  </a:schemeClr>
                </a:solidFill>
              </a:rPr>
              <a:t>+4.4% sales volume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C1436AC-D6EB-4A96-82CE-ED6C5DE663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1519" y="4062391"/>
            <a:ext cx="2219587" cy="1893463"/>
          </a:xfrm>
          <a:prstGeom prst="rect">
            <a:avLst/>
          </a:prstGeom>
        </p:spPr>
      </p:pic>
      <p:sp>
        <p:nvSpPr>
          <p:cNvPr id="9" name="Title 3">
            <a:extLst>
              <a:ext uri="{FF2B5EF4-FFF2-40B4-BE49-F238E27FC236}">
                <a16:creationId xmlns:a16="http://schemas.microsoft.com/office/drawing/2014/main" id="{C0402ECA-47A0-4E93-9B3C-D37A00D1F0C9}"/>
              </a:ext>
            </a:extLst>
          </p:cNvPr>
          <p:cNvSpPr txBox="1">
            <a:spLocks/>
          </p:cNvSpPr>
          <p:nvPr/>
        </p:nvSpPr>
        <p:spPr>
          <a:xfrm>
            <a:off x="2764951" y="4510242"/>
            <a:ext cx="3329461" cy="27275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ctr" defTabSz="914126" rtl="0" eaLnBrk="1" latinLnBrk="0" hangingPunct="1">
              <a:spcBef>
                <a:spcPct val="0"/>
              </a:spcBef>
              <a:buNone/>
              <a:defRPr lang="en-US" sz="3999" b="0" kern="1200" dirty="0">
                <a:solidFill>
                  <a:srgbClr val="D11D2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3600" b="1" dirty="0">
                <a:solidFill>
                  <a:schemeClr val="tx1">
                    <a:lumMod val="75000"/>
                  </a:schemeClr>
                </a:solidFill>
              </a:rPr>
              <a:t>+4.6% revenue growth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14D82B8-1B0F-49A0-BEAA-609C83D6E18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4412" y="2047043"/>
            <a:ext cx="2552879" cy="2735954"/>
          </a:xfrm>
          <a:prstGeom prst="rect">
            <a:avLst/>
          </a:prstGeom>
        </p:spPr>
      </p:pic>
      <p:sp>
        <p:nvSpPr>
          <p:cNvPr id="12" name="Title 3">
            <a:extLst>
              <a:ext uri="{FF2B5EF4-FFF2-40B4-BE49-F238E27FC236}">
                <a16:creationId xmlns:a16="http://schemas.microsoft.com/office/drawing/2014/main" id="{47B67CD0-58FB-4CCA-A1E0-C464F8AD8355}"/>
              </a:ext>
            </a:extLst>
          </p:cNvPr>
          <p:cNvSpPr txBox="1">
            <a:spLocks/>
          </p:cNvSpPr>
          <p:nvPr/>
        </p:nvSpPr>
        <p:spPr>
          <a:xfrm>
            <a:off x="8647291" y="3171095"/>
            <a:ext cx="3329461" cy="27275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ctr" defTabSz="914126" rtl="0" eaLnBrk="1" latinLnBrk="0" hangingPunct="1">
              <a:spcBef>
                <a:spcPct val="0"/>
              </a:spcBef>
              <a:buNone/>
              <a:defRPr lang="en-US" sz="3999" b="0" kern="1200" dirty="0">
                <a:solidFill>
                  <a:srgbClr val="D11D2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3600" b="1" dirty="0">
                <a:solidFill>
                  <a:schemeClr val="tx1">
                    <a:lumMod val="75000"/>
                  </a:schemeClr>
                </a:solidFill>
              </a:rPr>
              <a:t>+9% or $260m retail growth</a:t>
            </a:r>
          </a:p>
        </p:txBody>
      </p:sp>
    </p:spTree>
    <p:extLst>
      <p:ext uri="{BB962C8B-B14F-4D97-AF65-F5344CB8AC3E}">
        <p14:creationId xmlns:p14="http://schemas.microsoft.com/office/powerpoint/2010/main" val="75433409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ejZ5QWD8NUGpSvVhnl9lPA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a_3uaJMiLkmb4WrFw10eig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3zLj6QobFECHASxAd3ZyCg"/>
</p:tagLst>
</file>

<file path=ppt/theme/theme1.xml><?xml version="1.0" encoding="utf-8"?>
<a:theme xmlns:a="http://schemas.openxmlformats.org/drawingml/2006/main" name="CCNA T2T">
  <a:themeElements>
    <a:clrScheme name="Spectrum">
      <a:dk1>
        <a:sysClr val="windowText" lastClr="000000"/>
      </a:dk1>
      <a:lt1>
        <a:sysClr val="window" lastClr="FFFFFF"/>
      </a:lt1>
      <a:dk2>
        <a:srgbClr val="252731"/>
      </a:dk2>
      <a:lt2>
        <a:srgbClr val="EAE7E4"/>
      </a:lt2>
      <a:accent1>
        <a:srgbClr val="990000"/>
      </a:accent1>
      <a:accent2>
        <a:srgbClr val="FF6600"/>
      </a:accent2>
      <a:accent3>
        <a:srgbClr val="FFBA00"/>
      </a:accent3>
      <a:accent4>
        <a:srgbClr val="99CC00"/>
      </a:accent4>
      <a:accent5>
        <a:srgbClr val="528A02"/>
      </a:accent5>
      <a:accent6>
        <a:srgbClr val="333333"/>
      </a:accent6>
      <a:hlink>
        <a:srgbClr val="660000"/>
      </a:hlink>
      <a:folHlink>
        <a:srgbClr val="CC330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25400" cap="rnd">
          <a:solidFill>
            <a:schemeClr val="bg1">
              <a:lumMod val="50000"/>
            </a:schemeClr>
          </a:solidFill>
          <a:prstDash val="solid"/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2_CCNA T2T">
  <a:themeElements>
    <a:clrScheme name="Spectrum">
      <a:dk1>
        <a:sysClr val="windowText" lastClr="000000"/>
      </a:dk1>
      <a:lt1>
        <a:sysClr val="window" lastClr="FFFFFF"/>
      </a:lt1>
      <a:dk2>
        <a:srgbClr val="252731"/>
      </a:dk2>
      <a:lt2>
        <a:srgbClr val="EAE7E4"/>
      </a:lt2>
      <a:accent1>
        <a:srgbClr val="990000"/>
      </a:accent1>
      <a:accent2>
        <a:srgbClr val="FF6600"/>
      </a:accent2>
      <a:accent3>
        <a:srgbClr val="FFBA00"/>
      </a:accent3>
      <a:accent4>
        <a:srgbClr val="99CC00"/>
      </a:accent4>
      <a:accent5>
        <a:srgbClr val="528A02"/>
      </a:accent5>
      <a:accent6>
        <a:srgbClr val="333333"/>
      </a:accent6>
      <a:hlink>
        <a:srgbClr val="660000"/>
      </a:hlink>
      <a:folHlink>
        <a:srgbClr val="CC330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25400" cap="rnd">
          <a:solidFill>
            <a:schemeClr val="bg1">
              <a:lumMod val="50000"/>
            </a:schemeClr>
          </a:solidFill>
          <a:prstDash val="solid"/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CC_United_PPT_Template">
  <a:themeElements>
    <a:clrScheme name="Coca-Cola Technical">
      <a:dk1>
        <a:srgbClr val="455560"/>
      </a:dk1>
      <a:lt1>
        <a:sysClr val="window" lastClr="FFFFFF"/>
      </a:lt1>
      <a:dk2>
        <a:srgbClr val="F40009"/>
      </a:dk2>
      <a:lt2>
        <a:srgbClr val="8F999F"/>
      </a:lt2>
      <a:accent1>
        <a:srgbClr val="A9038E"/>
      </a:accent1>
      <a:accent2>
        <a:srgbClr val="F68A33"/>
      </a:accent2>
      <a:accent3>
        <a:srgbClr val="D5E04E"/>
      </a:accent3>
      <a:accent4>
        <a:srgbClr val="00A94F"/>
      </a:accent4>
      <a:accent5>
        <a:srgbClr val="00A4E4"/>
      </a:accent5>
      <a:accent6>
        <a:srgbClr val="9AD8DA"/>
      </a:accent6>
      <a:hlink>
        <a:srgbClr val="EC008C"/>
      </a:hlink>
      <a:folHlink>
        <a:srgbClr val="FFDD0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C_United_PPT_Template_01052016" id="{CC106783-3B71-1949-AB4E-0B4E3246E377}" vid="{9FB50060-1072-6445-84D4-5F9BF5DD48C1}"/>
    </a:ext>
  </a:extLst>
</a:theme>
</file>

<file path=ppt/theme/theme4.xml><?xml version="1.0" encoding="utf-8"?>
<a:theme xmlns:a="http://schemas.openxmlformats.org/drawingml/2006/main" name="Content Templates: Spectrum">
  <a:themeElements>
    <a:clrScheme name="Coca-Cola Technical">
      <a:dk1>
        <a:srgbClr val="455560"/>
      </a:dk1>
      <a:lt1>
        <a:sysClr val="window" lastClr="FFFFFF"/>
      </a:lt1>
      <a:dk2>
        <a:srgbClr val="F40009"/>
      </a:dk2>
      <a:lt2>
        <a:srgbClr val="8F999F"/>
      </a:lt2>
      <a:accent1>
        <a:srgbClr val="A9038E"/>
      </a:accent1>
      <a:accent2>
        <a:srgbClr val="F68A33"/>
      </a:accent2>
      <a:accent3>
        <a:srgbClr val="D5E04E"/>
      </a:accent3>
      <a:accent4>
        <a:srgbClr val="00A94F"/>
      </a:accent4>
      <a:accent5>
        <a:srgbClr val="00A4E4"/>
      </a:accent5>
      <a:accent6>
        <a:srgbClr val="9AD8DA"/>
      </a:accent6>
      <a:hlink>
        <a:srgbClr val="EC008C"/>
      </a:hlink>
      <a:folHlink>
        <a:srgbClr val="FFDD0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C_United_PPT_Template_01052016" id="{CC106783-3B71-1949-AB4E-0B4E3246E377}" vid="{2CA6C41F-892B-8E45-8B36-9C7419F13138}"/>
    </a:ext>
  </a:extLst>
</a:theme>
</file>

<file path=ppt/theme/theme5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Content Templates: Spectrum">
  <a:themeElements>
    <a:clrScheme name="Coca-Cola Technical">
      <a:dk1>
        <a:srgbClr val="455560"/>
      </a:dk1>
      <a:lt1>
        <a:sysClr val="window" lastClr="FFFFFF"/>
      </a:lt1>
      <a:dk2>
        <a:srgbClr val="F40009"/>
      </a:dk2>
      <a:lt2>
        <a:srgbClr val="8F999F"/>
      </a:lt2>
      <a:accent1>
        <a:srgbClr val="A9038E"/>
      </a:accent1>
      <a:accent2>
        <a:srgbClr val="F68A33"/>
      </a:accent2>
      <a:accent3>
        <a:srgbClr val="D5E04E"/>
      </a:accent3>
      <a:accent4>
        <a:srgbClr val="00A94F"/>
      </a:accent4>
      <a:accent5>
        <a:srgbClr val="00A4E4"/>
      </a:accent5>
      <a:accent6>
        <a:srgbClr val="9AD8DA"/>
      </a:accent6>
      <a:hlink>
        <a:srgbClr val="EC008C"/>
      </a:hlink>
      <a:folHlink>
        <a:srgbClr val="FFDD0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C_United_PPT_Template_01052016" id="{CC106783-3B71-1949-AB4E-0B4E3246E377}" vid="{2CA6C41F-892B-8E45-8B36-9C7419F13138}"/>
    </a:ext>
  </a:extLst>
</a:theme>
</file>

<file path=ppt/theme/theme7.xml><?xml version="1.0" encoding="utf-8"?>
<a:theme xmlns:a="http://schemas.openxmlformats.org/drawingml/2006/main" name="CC_Technical_VIS_Template_Flourish_042312">
  <a:themeElements>
    <a:clrScheme name="Coca-Cola Technical">
      <a:dk1>
        <a:srgbClr val="455560"/>
      </a:dk1>
      <a:lt1>
        <a:sysClr val="window" lastClr="FFFFFF"/>
      </a:lt1>
      <a:dk2>
        <a:srgbClr val="F40009"/>
      </a:dk2>
      <a:lt2>
        <a:srgbClr val="8F999F"/>
      </a:lt2>
      <a:accent1>
        <a:srgbClr val="A9038E"/>
      </a:accent1>
      <a:accent2>
        <a:srgbClr val="F68A33"/>
      </a:accent2>
      <a:accent3>
        <a:srgbClr val="D5E04E"/>
      </a:accent3>
      <a:accent4>
        <a:srgbClr val="00A94F"/>
      </a:accent4>
      <a:accent5>
        <a:srgbClr val="00A4E4"/>
      </a:accent5>
      <a:accent6>
        <a:srgbClr val="9AD8DA"/>
      </a:accent6>
      <a:hlink>
        <a:srgbClr val="EC008C"/>
      </a:hlink>
      <a:folHlink>
        <a:srgbClr val="FFDD0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C_United_PPT_Template_01052016" id="{CC106783-3B71-1949-AB4E-0B4E3246E377}" vid="{9FB50060-1072-6445-84D4-5F9BF5DD48C1}"/>
    </a:ext>
  </a:extLst>
</a:theme>
</file>

<file path=ppt/theme/theme8.xml><?xml version="1.0" encoding="utf-8"?>
<a:theme xmlns:a="http://schemas.openxmlformats.org/drawingml/2006/main" name="1_CC_Technical_VIS_Template_Flourish_042312">
  <a:themeElements>
    <a:clrScheme name="Coca-Cola Technical">
      <a:dk1>
        <a:srgbClr val="455560"/>
      </a:dk1>
      <a:lt1>
        <a:sysClr val="window" lastClr="FFFFFF"/>
      </a:lt1>
      <a:dk2>
        <a:srgbClr val="F40009"/>
      </a:dk2>
      <a:lt2>
        <a:srgbClr val="8F999F"/>
      </a:lt2>
      <a:accent1>
        <a:srgbClr val="A9038E"/>
      </a:accent1>
      <a:accent2>
        <a:srgbClr val="F68A33"/>
      </a:accent2>
      <a:accent3>
        <a:srgbClr val="D5E04E"/>
      </a:accent3>
      <a:accent4>
        <a:srgbClr val="00A94F"/>
      </a:accent4>
      <a:accent5>
        <a:srgbClr val="00A4E4"/>
      </a:accent5>
      <a:accent6>
        <a:srgbClr val="9AD8DA"/>
      </a:accent6>
      <a:hlink>
        <a:srgbClr val="EC008C"/>
      </a:hlink>
      <a:folHlink>
        <a:srgbClr val="FFDD0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C_United_PPT_Template_01052016" id="{CC106783-3B71-1949-AB4E-0B4E3246E377}" vid="{9FB50060-1072-6445-84D4-5F9BF5DD48C1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
</file>

<file path=customXml/itemProps1.xml><?xml version="1.0" encoding="utf-8"?>
<ds:datastoreItem xmlns:ds="http://schemas.openxmlformats.org/officeDocument/2006/customXml" ds:itemID="{0FBEFD97-0F78-4BF0-B297-81A75303198C}"/>
</file>

<file path=docProps/app.xml><?xml version="1.0" encoding="utf-8"?>
<Properties xmlns="http://schemas.openxmlformats.org/officeDocument/2006/extended-properties" xmlns:vt="http://schemas.openxmlformats.org/officeDocument/2006/docPropsVTypes">
  <TotalTime>14359</TotalTime>
  <Words>434</Words>
  <Application>Microsoft Office PowerPoint</Application>
  <PresentationFormat>Custom</PresentationFormat>
  <Paragraphs>70</Paragraphs>
  <Slides>11</Slides>
  <Notes>11</Notes>
  <HiddenSlides>0</HiddenSlides>
  <MMClips>0</MMClips>
  <ScaleCrop>false</ScaleCrop>
  <HeadingPairs>
    <vt:vector size="8" baseType="variant">
      <vt:variant>
        <vt:lpstr>Fonts Used</vt:lpstr>
      </vt:variant>
      <vt:variant>
        <vt:i4>12</vt:i4>
      </vt:variant>
      <vt:variant>
        <vt:lpstr>Theme</vt:lpstr>
      </vt:variant>
      <vt:variant>
        <vt:i4>8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32" baseType="lpstr">
      <vt:lpstr>Wingdings</vt:lpstr>
      <vt:lpstr>.Lucida Grande UI Regular</vt:lpstr>
      <vt:lpstr>TCCC-UnityText</vt:lpstr>
      <vt:lpstr>Lucida Bright</vt:lpstr>
      <vt:lpstr>Calibri</vt:lpstr>
      <vt:lpstr>TCCC-UnityHeadline</vt:lpstr>
      <vt:lpstr>Gotham Book</vt:lpstr>
      <vt:lpstr>Century Gothic</vt:lpstr>
      <vt:lpstr>Arial Rounded MT Bold</vt:lpstr>
      <vt:lpstr>Gotham Bold</vt:lpstr>
      <vt:lpstr>Arial</vt:lpstr>
      <vt:lpstr>Microsoft Sans Serif</vt:lpstr>
      <vt:lpstr>CCNA T2T</vt:lpstr>
      <vt:lpstr>2_CCNA T2T</vt:lpstr>
      <vt:lpstr>CC_United_PPT_Template</vt:lpstr>
      <vt:lpstr>Content Templates: Spectrum</vt:lpstr>
      <vt:lpstr>Custom Design</vt:lpstr>
      <vt:lpstr>1_Content Templates: Spectrum</vt:lpstr>
      <vt:lpstr>CC_Technical_VIS_Template_Flourish_042312</vt:lpstr>
      <vt:lpstr>1_CC_Technical_VIS_Template_Flourish_042312</vt:lpstr>
      <vt:lpstr>think-cell Slide</vt:lpstr>
      <vt:lpstr>2020 Candler Cup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We are Market Street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Randy Smith</dc:creator>
  <cp:keywords/>
  <dc:description/>
  <cp:lastModifiedBy>Michael Hamilton</cp:lastModifiedBy>
  <cp:revision>436</cp:revision>
  <cp:lastPrinted>2019-08-06T18:57:57Z</cp:lastPrinted>
  <dcterms:created xsi:type="dcterms:W3CDTF">2014-11-06T19:54:26Z</dcterms:created>
  <dcterms:modified xsi:type="dcterms:W3CDTF">2021-05-21T17:38:09Z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0702bf62-88e6-456d-b298-e2abb13de1ea_Enabled">
    <vt:lpwstr>True</vt:lpwstr>
  </property>
  <property fmtid="{D5CDD505-2E9C-101B-9397-08002B2CF9AE}" pid="3" name="MSIP_Label_0702bf62-88e6-456d-b298-e2abb13de1ea_SiteId">
    <vt:lpwstr>548d26ab-8caa-49e1-97c2-a1b1a06cc39c</vt:lpwstr>
  </property>
  <property fmtid="{D5CDD505-2E9C-101B-9397-08002B2CF9AE}" pid="4" name="MSIP_Label_0702bf62-88e6-456d-b298-e2abb13de1ea_Owner">
    <vt:lpwstr>jahester@coca-cola.com</vt:lpwstr>
  </property>
  <property fmtid="{D5CDD505-2E9C-101B-9397-08002B2CF9AE}" pid="5" name="MSIP_Label_0702bf62-88e6-456d-b298-e2abb13de1ea_SetDate">
    <vt:lpwstr>2018-12-13T02:20:11.4979446Z</vt:lpwstr>
  </property>
  <property fmtid="{D5CDD505-2E9C-101B-9397-08002B2CF9AE}" pid="6" name="MSIP_Label_0702bf62-88e6-456d-b298-e2abb13de1ea_Name">
    <vt:lpwstr>Confidential (not protected)</vt:lpwstr>
  </property>
  <property fmtid="{D5CDD505-2E9C-101B-9397-08002B2CF9AE}" pid="7" name="MSIP_Label_0702bf62-88e6-456d-b298-e2abb13de1ea_Application">
    <vt:lpwstr>Microsoft Azure Information Protection</vt:lpwstr>
  </property>
  <property fmtid="{D5CDD505-2E9C-101B-9397-08002B2CF9AE}" pid="8" name="MSIP_Label_0702bf62-88e6-456d-b298-e2abb13de1ea_Extended_MSFT_Method">
    <vt:lpwstr>Manual</vt:lpwstr>
  </property>
  <property fmtid="{D5CDD505-2E9C-101B-9397-08002B2CF9AE}" pid="9" name="Sensitivity">
    <vt:lpwstr>Confidential (not protected)</vt:lpwstr>
  </property>
</Properties>
</file>