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693D7-934B-405F-B3B3-37FB803BDB57}" v="620" dt="2021-03-31T18:32:15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veaSh-t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G.a.S</a:t>
            </a:r>
            <a:r>
              <a:rPr lang="en-US" dirty="0">
                <a:cs typeface="Calibri Light"/>
              </a:rPr>
              <a:t>.</a:t>
            </a:r>
            <a:br>
              <a:rPr lang="en-US" dirty="0">
                <a:cs typeface="Calibri Light"/>
              </a:rPr>
            </a:br>
            <a:r>
              <a:rPr lang="en-US" sz="3600" i="1" dirty="0">
                <a:ea typeface="+mj-lt"/>
                <a:cs typeface="+mj-lt"/>
              </a:rPr>
              <a:t>Modern fuel for scale-ups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  <a:hlinkClick r:id="rId2"/>
              </a:rPr>
              <a:t>www.GiveaSh-t.com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sz="3200" dirty="0">
                <a:cs typeface="Calibri"/>
              </a:rPr>
              <a:t>Logo design brief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D4E04-67B2-4D10-AD8D-2B68E574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Logo inspiration</a:t>
            </a:r>
            <a:endParaRPr lang="en-US" sz="5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06FB14D8-19E5-477B-B9D5-308D85FE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03" y="2426818"/>
            <a:ext cx="3806445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E9C2144-9911-4AAF-9DD4-8A97BED2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FCEA475-54B4-4C6C-B6D6-A8AB2F47AD59}"/>
              </a:ext>
            </a:extLst>
          </p:cNvPr>
          <p:cNvSpPr/>
          <p:nvPr/>
        </p:nvSpPr>
        <p:spPr>
          <a:xfrm rot="5400000">
            <a:off x="11113716" y="5319949"/>
            <a:ext cx="918575" cy="709808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Calibri"/>
              </a:rPr>
              <a:t>I like this style font</a:t>
            </a:r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CA0117-33EE-45A5-ADA0-149A59ADD5C2}"/>
              </a:ext>
            </a:extLst>
          </p:cNvPr>
          <p:cNvSpPr txBox="1">
            <a:spLocks/>
          </p:cNvSpPr>
          <p:nvPr/>
        </p:nvSpPr>
        <p:spPr>
          <a:xfrm>
            <a:off x="492805" y="1203783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Modern day vintage, inspired by old gas station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6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D4E04-67B2-4D10-AD8D-2B68E574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Colors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6F031498-A93B-490F-AF8F-15D6F7BC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41" y="3350396"/>
            <a:ext cx="2649254" cy="1973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DF148-0C72-48EB-B749-AEADB2CAC983}"/>
              </a:ext>
            </a:extLst>
          </p:cNvPr>
          <p:cNvSpPr txBox="1"/>
          <p:nvPr/>
        </p:nvSpPr>
        <p:spPr>
          <a:xfrm>
            <a:off x="1478071" y="25949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Base colors</a:t>
            </a:r>
            <a:endParaRPr lang="en-US" b="1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2845-46D3-403A-AFB4-13D6CAF5A51B}"/>
              </a:ext>
            </a:extLst>
          </p:cNvPr>
          <p:cNvSpPr txBox="1"/>
          <p:nvPr/>
        </p:nvSpPr>
        <p:spPr>
          <a:xfrm>
            <a:off x="7553194" y="25949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Highlight color</a:t>
            </a:r>
            <a:endParaRPr lang="en-US" b="1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9DF9B-3289-4080-BA5B-BB2C888F4294}"/>
              </a:ext>
            </a:extLst>
          </p:cNvPr>
          <p:cNvSpPr txBox="1"/>
          <p:nvPr/>
        </p:nvSpPr>
        <p:spPr>
          <a:xfrm>
            <a:off x="7553193" y="58785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Ferrari red (</a:t>
            </a:r>
            <a:r>
              <a:rPr lang="en-US" dirty="0"/>
              <a:t>Rosso </a:t>
            </a:r>
            <a:r>
              <a:rPr lang="en-US" dirty="0" err="1"/>
              <a:t>corsa</a:t>
            </a:r>
            <a:r>
              <a:rPr lang="en-US" dirty="0"/>
              <a:t>)</a:t>
            </a:r>
          </a:p>
        </p:txBody>
      </p:sp>
      <p:pic>
        <p:nvPicPr>
          <p:cNvPr id="7" name="Picture 7" descr="A red sports car&#10;&#10;Description automatically generated">
            <a:extLst>
              <a:ext uri="{FF2B5EF4-FFF2-40B4-BE49-F238E27FC236}">
                <a16:creationId xmlns:a16="http://schemas.microsoft.com/office/drawing/2014/main" id="{08497235-3891-49F0-BD76-DD6889F1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811" y="3340314"/>
            <a:ext cx="2753638" cy="1972769"/>
          </a:xfrm>
          <a:prstGeom prst="rect">
            <a:avLst/>
          </a:prstGeom>
        </p:spPr>
      </p:pic>
      <p:pic>
        <p:nvPicPr>
          <p:cNvPr id="8" name="Picture 8" descr="A picture containing wall, indoor, floor, bedroom&#10;&#10;Description automatically generated">
            <a:extLst>
              <a:ext uri="{FF2B5EF4-FFF2-40B4-BE49-F238E27FC236}">
                <a16:creationId xmlns:a16="http://schemas.microsoft.com/office/drawing/2014/main" id="{C36BEE4B-215B-4D4F-AB34-36D8B7AD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83" y="3067731"/>
            <a:ext cx="1437426" cy="1437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2B890B-6E9B-485C-B1E7-BF34AA519506}"/>
              </a:ext>
            </a:extLst>
          </p:cNvPr>
          <p:cNvSpPr txBox="1"/>
          <p:nvPr/>
        </p:nvSpPr>
        <p:spPr>
          <a:xfrm>
            <a:off x="1530261" y="587854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Navy blue &amp; Cream (vintage)</a:t>
            </a:r>
          </a:p>
        </p:txBody>
      </p:sp>
      <p:pic>
        <p:nvPicPr>
          <p:cNvPr id="17" name="Picture 17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0B363CF3-A06C-412D-BDF9-6468B2954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681" y="3222409"/>
            <a:ext cx="1267856" cy="1257559"/>
          </a:xfrm>
          <a:prstGeom prst="rect">
            <a:avLst/>
          </a:prstGeom>
        </p:spPr>
      </p:pic>
      <p:pic>
        <p:nvPicPr>
          <p:cNvPr id="18" name="Picture 18" descr="Map&#10;&#10;Description automatically generated">
            <a:extLst>
              <a:ext uri="{FF2B5EF4-FFF2-40B4-BE49-F238E27FC236}">
                <a16:creationId xmlns:a16="http://schemas.microsoft.com/office/drawing/2014/main" id="{0943FCFC-4735-489F-9C69-48B56B644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34" y="4513950"/>
            <a:ext cx="1682321" cy="1104643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C6F9B2A1-BBDA-4F78-BC21-E544909EE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55" y="4478680"/>
            <a:ext cx="1267856" cy="12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F225-049F-47BB-85FF-BA10671B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Brand values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D5D3-1DAD-403F-A943-012B62EF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 operate with Respect, Honesty and Transparency</a:t>
            </a:r>
            <a:endParaRPr lang="en-US"/>
          </a:p>
          <a:p>
            <a:r>
              <a:rPr lang="en-US">
                <a:cs typeface="Calibri"/>
              </a:rPr>
              <a:t>We value and balance our resources...planet and human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We care about Family, the planet, our partners and fun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78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G.a.S. Modern fuel for scale-ups</vt:lpstr>
      <vt:lpstr>Logo inspiration</vt:lpstr>
      <vt:lpstr>Colors</vt:lpstr>
      <vt:lpstr>Brand values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112</cp:revision>
  <dcterms:created xsi:type="dcterms:W3CDTF">2021-03-31T17:48:47Z</dcterms:created>
  <dcterms:modified xsi:type="dcterms:W3CDTF">2021-03-31T18:33:45Z</dcterms:modified>
</cp:coreProperties>
</file>