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4570174-DFC6-47E2-824E-650F2C3FF2EC}" v="2" dt="2021-03-31T05:11:38.1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56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ee Juson" userId="0e5bad38b9ec9dfd" providerId="LiveId" clId="{44570174-DFC6-47E2-824E-650F2C3FF2EC}"/>
    <pc:docChg chg="undo custSel delSld modSld">
      <pc:chgData name="Bree Juson" userId="0e5bad38b9ec9dfd" providerId="LiveId" clId="{44570174-DFC6-47E2-824E-650F2C3FF2EC}" dt="2021-03-31T05:12:23.922" v="88" actId="1076"/>
      <pc:docMkLst>
        <pc:docMk/>
      </pc:docMkLst>
      <pc:sldChg chg="addSp modSp mod">
        <pc:chgData name="Bree Juson" userId="0e5bad38b9ec9dfd" providerId="LiveId" clId="{44570174-DFC6-47E2-824E-650F2C3FF2EC}" dt="2021-03-31T05:12:23.922" v="88" actId="1076"/>
        <pc:sldMkLst>
          <pc:docMk/>
          <pc:sldMk cId="799158327" sldId="256"/>
        </pc:sldMkLst>
        <pc:spChg chg="mod">
          <ac:chgData name="Bree Juson" userId="0e5bad38b9ec9dfd" providerId="LiveId" clId="{44570174-DFC6-47E2-824E-650F2C3FF2EC}" dt="2021-03-31T05:11:26.540" v="78" actId="14100"/>
          <ac:spMkLst>
            <pc:docMk/>
            <pc:sldMk cId="799158327" sldId="256"/>
            <ac:spMk id="4" creationId="{BB5C0AE6-8569-4DF0-99BF-E5F07159FB97}"/>
          </ac:spMkLst>
        </pc:spChg>
        <pc:spChg chg="mod">
          <ac:chgData name="Bree Juson" userId="0e5bad38b9ec9dfd" providerId="LiveId" clId="{44570174-DFC6-47E2-824E-650F2C3FF2EC}" dt="2021-03-31T05:11:52.427" v="83" actId="1076"/>
          <ac:spMkLst>
            <pc:docMk/>
            <pc:sldMk cId="799158327" sldId="256"/>
            <ac:spMk id="5" creationId="{582A8BFB-6B9D-4677-BA46-C37414BB82A4}"/>
          </ac:spMkLst>
        </pc:spChg>
        <pc:spChg chg="add mod">
          <ac:chgData name="Bree Juson" userId="0e5bad38b9ec9dfd" providerId="LiveId" clId="{44570174-DFC6-47E2-824E-650F2C3FF2EC}" dt="2021-03-31T05:12:23.922" v="88" actId="1076"/>
          <ac:spMkLst>
            <pc:docMk/>
            <pc:sldMk cId="799158327" sldId="256"/>
            <ac:spMk id="6" creationId="{E8208178-1770-4A7B-955E-C83E9A88702D}"/>
          </ac:spMkLst>
        </pc:spChg>
        <pc:picChg chg="mod">
          <ac:chgData name="Bree Juson" userId="0e5bad38b9ec9dfd" providerId="LiveId" clId="{44570174-DFC6-47E2-824E-650F2C3FF2EC}" dt="2021-03-31T05:11:55.703" v="84" actId="1076"/>
          <ac:picMkLst>
            <pc:docMk/>
            <pc:sldMk cId="799158327" sldId="256"/>
            <ac:picMk id="3" creationId="{C866BC5C-5C54-4622-B0C2-2507DC41172A}"/>
          </ac:picMkLst>
        </pc:picChg>
      </pc:sldChg>
      <pc:sldChg chg="del">
        <pc:chgData name="Bree Juson" userId="0e5bad38b9ec9dfd" providerId="LiveId" clId="{44570174-DFC6-47E2-824E-650F2C3FF2EC}" dt="2021-03-31T05:10:46.271" v="64" actId="2696"/>
        <pc:sldMkLst>
          <pc:docMk/>
          <pc:sldMk cId="2463404818" sldId="257"/>
        </pc:sldMkLst>
      </pc:sldChg>
      <pc:sldChg chg="delSp modSp mod">
        <pc:chgData name="Bree Juson" userId="0e5bad38b9ec9dfd" providerId="LiveId" clId="{44570174-DFC6-47E2-824E-650F2C3FF2EC}" dt="2021-03-31T05:11:34.422" v="79" actId="21"/>
        <pc:sldMkLst>
          <pc:docMk/>
          <pc:sldMk cId="2736041138" sldId="258"/>
        </pc:sldMkLst>
        <pc:spChg chg="del mod">
          <ac:chgData name="Bree Juson" userId="0e5bad38b9ec9dfd" providerId="LiveId" clId="{44570174-DFC6-47E2-824E-650F2C3FF2EC}" dt="2021-03-31T05:11:34.422" v="79" actId="21"/>
          <ac:spMkLst>
            <pc:docMk/>
            <pc:sldMk cId="2736041138" sldId="258"/>
            <ac:spMk id="2" creationId="{94214E6B-DAA2-4E44-B362-4A5A085D345D}"/>
          </ac:spMkLst>
        </pc:spChg>
        <pc:spChg chg="mod">
          <ac:chgData name="Bree Juson" userId="0e5bad38b9ec9dfd" providerId="LiveId" clId="{44570174-DFC6-47E2-824E-650F2C3FF2EC}" dt="2021-03-31T05:06:14.696" v="0" actId="1076"/>
          <ac:spMkLst>
            <pc:docMk/>
            <pc:sldMk cId="2736041138" sldId="258"/>
            <ac:spMk id="4" creationId="{BB5C0AE6-8569-4DF0-99BF-E5F07159FB97}"/>
          </ac:spMkLst>
        </pc:spChg>
        <pc:spChg chg="mod">
          <ac:chgData name="Bree Juson" userId="0e5bad38b9ec9dfd" providerId="LiveId" clId="{44570174-DFC6-47E2-824E-650F2C3FF2EC}" dt="2021-03-31T05:06:21.749" v="2" actId="1076"/>
          <ac:spMkLst>
            <pc:docMk/>
            <pc:sldMk cId="2736041138" sldId="258"/>
            <ac:spMk id="5" creationId="{582A8BFB-6B9D-4677-BA46-C37414BB82A4}"/>
          </ac:spMkLst>
        </pc:spChg>
        <pc:picChg chg="mod">
          <ac:chgData name="Bree Juson" userId="0e5bad38b9ec9dfd" providerId="LiveId" clId="{44570174-DFC6-47E2-824E-650F2C3FF2EC}" dt="2021-03-31T05:06:23.567" v="3" actId="1076"/>
          <ac:picMkLst>
            <pc:docMk/>
            <pc:sldMk cId="2736041138" sldId="258"/>
            <ac:picMk id="3" creationId="{C866BC5C-5C54-4622-B0C2-2507DC41172A}"/>
          </ac:picMkLst>
        </pc:picChg>
      </pc:sldChg>
    </pc:docChg>
  </pc:docChgLst>
  <pc:docChgLst>
    <pc:chgData name="Bree Juson" userId="0e5bad38b9ec9dfd" providerId="LiveId" clId="{7FB3E5B2-E69F-4E3D-824B-8666BB0FD114}"/>
    <pc:docChg chg="undo custSel addSld modSld modMainMaster">
      <pc:chgData name="Bree Juson" userId="0e5bad38b9ec9dfd" providerId="LiveId" clId="{7FB3E5B2-E69F-4E3D-824B-8666BB0FD114}" dt="2020-10-27T00:59:20.511" v="197" actId="1076"/>
      <pc:docMkLst>
        <pc:docMk/>
      </pc:docMkLst>
      <pc:sldChg chg="addSp delSp modSp mod">
        <pc:chgData name="Bree Juson" userId="0e5bad38b9ec9dfd" providerId="LiveId" clId="{7FB3E5B2-E69F-4E3D-824B-8666BB0FD114}" dt="2020-10-27T00:57:36.519" v="176" actId="2085"/>
        <pc:sldMkLst>
          <pc:docMk/>
          <pc:sldMk cId="799158327" sldId="256"/>
        </pc:sldMkLst>
        <pc:spChg chg="del mod">
          <ac:chgData name="Bree Juson" userId="0e5bad38b9ec9dfd" providerId="LiveId" clId="{7FB3E5B2-E69F-4E3D-824B-8666BB0FD114}" dt="2020-10-27T00:34:03.707" v="2" actId="21"/>
          <ac:spMkLst>
            <pc:docMk/>
            <pc:sldMk cId="799158327" sldId="256"/>
            <ac:spMk id="2" creationId="{C3824904-FF80-4921-95DB-1F6953564142}"/>
          </ac:spMkLst>
        </pc:spChg>
        <pc:spChg chg="del mod">
          <ac:chgData name="Bree Juson" userId="0e5bad38b9ec9dfd" providerId="LiveId" clId="{7FB3E5B2-E69F-4E3D-824B-8666BB0FD114}" dt="2020-10-27T00:33:46.400" v="1" actId="21"/>
          <ac:spMkLst>
            <pc:docMk/>
            <pc:sldMk cId="799158327" sldId="256"/>
            <ac:spMk id="3" creationId="{F13BF94C-3810-43A0-BB34-1C213114E55E}"/>
          </ac:spMkLst>
        </pc:spChg>
        <pc:spChg chg="add mod">
          <ac:chgData name="Bree Juson" userId="0e5bad38b9ec9dfd" providerId="LiveId" clId="{7FB3E5B2-E69F-4E3D-824B-8666BB0FD114}" dt="2020-10-27T00:56:56.975" v="169" actId="208"/>
          <ac:spMkLst>
            <pc:docMk/>
            <pc:sldMk cId="799158327" sldId="256"/>
            <ac:spMk id="4" creationId="{BB5C0AE6-8569-4DF0-99BF-E5F07159FB97}"/>
          </ac:spMkLst>
        </pc:spChg>
        <pc:spChg chg="add mod">
          <ac:chgData name="Bree Juson" userId="0e5bad38b9ec9dfd" providerId="LiveId" clId="{7FB3E5B2-E69F-4E3D-824B-8666BB0FD114}" dt="2020-10-27T00:57:36.519" v="176" actId="2085"/>
          <ac:spMkLst>
            <pc:docMk/>
            <pc:sldMk cId="799158327" sldId="256"/>
            <ac:spMk id="5" creationId="{582A8BFB-6B9D-4677-BA46-C37414BB82A4}"/>
          </ac:spMkLst>
        </pc:spChg>
        <pc:picChg chg="add mod">
          <ac:chgData name="Bree Juson" userId="0e5bad38b9ec9dfd" providerId="LiveId" clId="{7FB3E5B2-E69F-4E3D-824B-8666BB0FD114}" dt="2020-10-27T00:55:53.065" v="166" actId="1076"/>
          <ac:picMkLst>
            <pc:docMk/>
            <pc:sldMk cId="799158327" sldId="256"/>
            <ac:picMk id="3" creationId="{C866BC5C-5C54-4622-B0C2-2507DC41172A}"/>
          </ac:picMkLst>
        </pc:picChg>
        <pc:picChg chg="add del mod">
          <ac:chgData name="Bree Juson" userId="0e5bad38b9ec9dfd" providerId="LiveId" clId="{7FB3E5B2-E69F-4E3D-824B-8666BB0FD114}" dt="2020-10-27T00:54:55.596" v="157" actId="478"/>
          <ac:picMkLst>
            <pc:docMk/>
            <pc:sldMk cId="799158327" sldId="256"/>
            <ac:picMk id="7" creationId="{4DB5C040-446F-4FA3-965C-1581A2CA3BE1}"/>
          </ac:picMkLst>
        </pc:picChg>
      </pc:sldChg>
      <pc:sldChg chg="addSp delSp modSp new mod">
        <pc:chgData name="Bree Juson" userId="0e5bad38b9ec9dfd" providerId="LiveId" clId="{7FB3E5B2-E69F-4E3D-824B-8666BB0FD114}" dt="2020-10-27T00:47:17.416" v="133" actId="403"/>
        <pc:sldMkLst>
          <pc:docMk/>
          <pc:sldMk cId="2463404818" sldId="257"/>
        </pc:sldMkLst>
        <pc:spChg chg="add mod">
          <ac:chgData name="Bree Juson" userId="0e5bad38b9ec9dfd" providerId="LiveId" clId="{7FB3E5B2-E69F-4E3D-824B-8666BB0FD114}" dt="2020-10-27T00:47:17.416" v="133" actId="403"/>
          <ac:spMkLst>
            <pc:docMk/>
            <pc:sldMk cId="2463404818" sldId="257"/>
            <ac:spMk id="3" creationId="{54A5973E-AE5D-4A9F-A003-7EA9FBB4C63F}"/>
          </ac:spMkLst>
        </pc:spChg>
        <pc:spChg chg="add del">
          <ac:chgData name="Bree Juson" userId="0e5bad38b9ec9dfd" providerId="LiveId" clId="{7FB3E5B2-E69F-4E3D-824B-8666BB0FD114}" dt="2020-10-27T00:41:28.320" v="77" actId="22"/>
          <ac:spMkLst>
            <pc:docMk/>
            <pc:sldMk cId="2463404818" sldId="257"/>
            <ac:spMk id="5" creationId="{2D8C6BF6-7A16-4310-925E-28A8CE69B003}"/>
          </ac:spMkLst>
        </pc:spChg>
      </pc:sldChg>
      <pc:sldChg chg="modSp mod">
        <pc:chgData name="Bree Juson" userId="0e5bad38b9ec9dfd" providerId="LiveId" clId="{7FB3E5B2-E69F-4E3D-824B-8666BB0FD114}" dt="2020-10-27T00:59:20.511" v="197" actId="1076"/>
        <pc:sldMkLst>
          <pc:docMk/>
          <pc:sldMk cId="2736041138" sldId="258"/>
        </pc:sldMkLst>
        <pc:spChg chg="mod">
          <ac:chgData name="Bree Juson" userId="0e5bad38b9ec9dfd" providerId="LiveId" clId="{7FB3E5B2-E69F-4E3D-824B-8666BB0FD114}" dt="2020-10-27T00:59:12.186" v="196" actId="20577"/>
          <ac:spMkLst>
            <pc:docMk/>
            <pc:sldMk cId="2736041138" sldId="258"/>
            <ac:spMk id="5" creationId="{582A8BFB-6B9D-4677-BA46-C37414BB82A4}"/>
          </ac:spMkLst>
        </pc:spChg>
        <pc:picChg chg="mod">
          <ac:chgData name="Bree Juson" userId="0e5bad38b9ec9dfd" providerId="LiveId" clId="{7FB3E5B2-E69F-4E3D-824B-8666BB0FD114}" dt="2020-10-27T00:59:20.511" v="197" actId="1076"/>
          <ac:picMkLst>
            <pc:docMk/>
            <pc:sldMk cId="2736041138" sldId="258"/>
            <ac:picMk id="3" creationId="{C866BC5C-5C54-4622-B0C2-2507DC41172A}"/>
          </ac:picMkLst>
        </pc:picChg>
      </pc:sldChg>
      <pc:sldMasterChg chg="modSp modSldLayout">
        <pc:chgData name="Bree Juson" userId="0e5bad38b9ec9dfd" providerId="LiveId" clId="{7FB3E5B2-E69F-4E3D-824B-8666BB0FD114}" dt="2020-10-27T00:33:40.876" v="0"/>
        <pc:sldMasterMkLst>
          <pc:docMk/>
          <pc:sldMasterMk cId="3830900771" sldId="2147483648"/>
        </pc:sldMasterMkLst>
        <pc:spChg chg="mod">
          <ac:chgData name="Bree Juson" userId="0e5bad38b9ec9dfd" providerId="LiveId" clId="{7FB3E5B2-E69F-4E3D-824B-8666BB0FD114}" dt="2020-10-27T00:33:40.876" v="0"/>
          <ac:spMkLst>
            <pc:docMk/>
            <pc:sldMasterMk cId="3830900771" sldId="2147483648"/>
            <ac:spMk id="2" creationId="{AD32A992-B0F3-4587-AB90-D279DD6A7B7D}"/>
          </ac:spMkLst>
        </pc:spChg>
        <pc:spChg chg="mod">
          <ac:chgData name="Bree Juson" userId="0e5bad38b9ec9dfd" providerId="LiveId" clId="{7FB3E5B2-E69F-4E3D-824B-8666BB0FD114}" dt="2020-10-27T00:33:40.876" v="0"/>
          <ac:spMkLst>
            <pc:docMk/>
            <pc:sldMasterMk cId="3830900771" sldId="2147483648"/>
            <ac:spMk id="3" creationId="{E358C0BD-99FD-440E-925F-1AA4B0AE79E4}"/>
          </ac:spMkLst>
        </pc:spChg>
        <pc:spChg chg="mod">
          <ac:chgData name="Bree Juson" userId="0e5bad38b9ec9dfd" providerId="LiveId" clId="{7FB3E5B2-E69F-4E3D-824B-8666BB0FD114}" dt="2020-10-27T00:33:40.876" v="0"/>
          <ac:spMkLst>
            <pc:docMk/>
            <pc:sldMasterMk cId="3830900771" sldId="2147483648"/>
            <ac:spMk id="4" creationId="{A809E5A9-B7FB-4770-A096-DC6067155A3D}"/>
          </ac:spMkLst>
        </pc:spChg>
        <pc:spChg chg="mod">
          <ac:chgData name="Bree Juson" userId="0e5bad38b9ec9dfd" providerId="LiveId" clId="{7FB3E5B2-E69F-4E3D-824B-8666BB0FD114}" dt="2020-10-27T00:33:40.876" v="0"/>
          <ac:spMkLst>
            <pc:docMk/>
            <pc:sldMasterMk cId="3830900771" sldId="2147483648"/>
            <ac:spMk id="5" creationId="{26CED445-11A9-4269-9411-5130C33740C1}"/>
          </ac:spMkLst>
        </pc:spChg>
        <pc:spChg chg="mod">
          <ac:chgData name="Bree Juson" userId="0e5bad38b9ec9dfd" providerId="LiveId" clId="{7FB3E5B2-E69F-4E3D-824B-8666BB0FD114}" dt="2020-10-27T00:33:40.876" v="0"/>
          <ac:spMkLst>
            <pc:docMk/>
            <pc:sldMasterMk cId="3830900771" sldId="2147483648"/>
            <ac:spMk id="6" creationId="{F11CDDE9-64A1-479B-88C3-13356CC53D3E}"/>
          </ac:spMkLst>
        </pc:spChg>
        <pc:sldLayoutChg chg="modSp">
          <pc:chgData name="Bree Juson" userId="0e5bad38b9ec9dfd" providerId="LiveId" clId="{7FB3E5B2-E69F-4E3D-824B-8666BB0FD114}" dt="2020-10-27T00:33:40.876" v="0"/>
          <pc:sldLayoutMkLst>
            <pc:docMk/>
            <pc:sldMasterMk cId="3830900771" sldId="2147483648"/>
            <pc:sldLayoutMk cId="2456146220" sldId="2147483649"/>
          </pc:sldLayoutMkLst>
          <pc:spChg chg="mod">
            <ac:chgData name="Bree Juson" userId="0e5bad38b9ec9dfd" providerId="LiveId" clId="{7FB3E5B2-E69F-4E3D-824B-8666BB0FD114}" dt="2020-10-27T00:33:40.876" v="0"/>
            <ac:spMkLst>
              <pc:docMk/>
              <pc:sldMasterMk cId="3830900771" sldId="2147483648"/>
              <pc:sldLayoutMk cId="2456146220" sldId="2147483649"/>
              <ac:spMk id="2" creationId="{97F860EA-99E6-4368-BD13-34F47EB3AEDF}"/>
            </ac:spMkLst>
          </pc:spChg>
          <pc:spChg chg="mod">
            <ac:chgData name="Bree Juson" userId="0e5bad38b9ec9dfd" providerId="LiveId" clId="{7FB3E5B2-E69F-4E3D-824B-8666BB0FD114}" dt="2020-10-27T00:33:40.876" v="0"/>
            <ac:spMkLst>
              <pc:docMk/>
              <pc:sldMasterMk cId="3830900771" sldId="2147483648"/>
              <pc:sldLayoutMk cId="2456146220" sldId="2147483649"/>
              <ac:spMk id="3" creationId="{3B680AFC-170A-43F0-B934-A9BAA39751D6}"/>
            </ac:spMkLst>
          </pc:spChg>
        </pc:sldLayoutChg>
        <pc:sldLayoutChg chg="modSp">
          <pc:chgData name="Bree Juson" userId="0e5bad38b9ec9dfd" providerId="LiveId" clId="{7FB3E5B2-E69F-4E3D-824B-8666BB0FD114}" dt="2020-10-27T00:33:40.876" v="0"/>
          <pc:sldLayoutMkLst>
            <pc:docMk/>
            <pc:sldMasterMk cId="3830900771" sldId="2147483648"/>
            <pc:sldLayoutMk cId="567632463" sldId="2147483651"/>
          </pc:sldLayoutMkLst>
          <pc:spChg chg="mod">
            <ac:chgData name="Bree Juson" userId="0e5bad38b9ec9dfd" providerId="LiveId" clId="{7FB3E5B2-E69F-4E3D-824B-8666BB0FD114}" dt="2020-10-27T00:33:40.876" v="0"/>
            <ac:spMkLst>
              <pc:docMk/>
              <pc:sldMasterMk cId="3830900771" sldId="2147483648"/>
              <pc:sldLayoutMk cId="567632463" sldId="2147483651"/>
              <ac:spMk id="2" creationId="{A42B7B0F-649C-44A9-9674-69029DAF78E6}"/>
            </ac:spMkLst>
          </pc:spChg>
          <pc:spChg chg="mod">
            <ac:chgData name="Bree Juson" userId="0e5bad38b9ec9dfd" providerId="LiveId" clId="{7FB3E5B2-E69F-4E3D-824B-8666BB0FD114}" dt="2020-10-27T00:33:40.876" v="0"/>
            <ac:spMkLst>
              <pc:docMk/>
              <pc:sldMasterMk cId="3830900771" sldId="2147483648"/>
              <pc:sldLayoutMk cId="567632463" sldId="2147483651"/>
              <ac:spMk id="3" creationId="{A85AB96B-AE2A-436E-98CB-A2289BAF9A20}"/>
            </ac:spMkLst>
          </pc:spChg>
        </pc:sldLayoutChg>
        <pc:sldLayoutChg chg="modSp">
          <pc:chgData name="Bree Juson" userId="0e5bad38b9ec9dfd" providerId="LiveId" clId="{7FB3E5B2-E69F-4E3D-824B-8666BB0FD114}" dt="2020-10-27T00:33:40.876" v="0"/>
          <pc:sldLayoutMkLst>
            <pc:docMk/>
            <pc:sldMasterMk cId="3830900771" sldId="2147483648"/>
            <pc:sldLayoutMk cId="1464456254" sldId="2147483652"/>
          </pc:sldLayoutMkLst>
          <pc:spChg chg="mod">
            <ac:chgData name="Bree Juson" userId="0e5bad38b9ec9dfd" providerId="LiveId" clId="{7FB3E5B2-E69F-4E3D-824B-8666BB0FD114}" dt="2020-10-27T00:33:40.876" v="0"/>
            <ac:spMkLst>
              <pc:docMk/>
              <pc:sldMasterMk cId="3830900771" sldId="2147483648"/>
              <pc:sldLayoutMk cId="1464456254" sldId="2147483652"/>
              <ac:spMk id="3" creationId="{F865914F-E020-4DAF-8DA0-F4354E37A3CF}"/>
            </ac:spMkLst>
          </pc:spChg>
          <pc:spChg chg="mod">
            <ac:chgData name="Bree Juson" userId="0e5bad38b9ec9dfd" providerId="LiveId" clId="{7FB3E5B2-E69F-4E3D-824B-8666BB0FD114}" dt="2020-10-27T00:33:40.876" v="0"/>
            <ac:spMkLst>
              <pc:docMk/>
              <pc:sldMasterMk cId="3830900771" sldId="2147483648"/>
              <pc:sldLayoutMk cId="1464456254" sldId="2147483652"/>
              <ac:spMk id="4" creationId="{66D665F9-C7F8-4584-B56E-2349AFE8679A}"/>
            </ac:spMkLst>
          </pc:spChg>
        </pc:sldLayoutChg>
        <pc:sldLayoutChg chg="modSp">
          <pc:chgData name="Bree Juson" userId="0e5bad38b9ec9dfd" providerId="LiveId" clId="{7FB3E5B2-E69F-4E3D-824B-8666BB0FD114}" dt="2020-10-27T00:33:40.876" v="0"/>
          <pc:sldLayoutMkLst>
            <pc:docMk/>
            <pc:sldMasterMk cId="3830900771" sldId="2147483648"/>
            <pc:sldLayoutMk cId="1724005227" sldId="2147483653"/>
          </pc:sldLayoutMkLst>
          <pc:spChg chg="mod">
            <ac:chgData name="Bree Juson" userId="0e5bad38b9ec9dfd" providerId="LiveId" clId="{7FB3E5B2-E69F-4E3D-824B-8666BB0FD114}" dt="2020-10-27T00:33:40.876" v="0"/>
            <ac:spMkLst>
              <pc:docMk/>
              <pc:sldMasterMk cId="3830900771" sldId="2147483648"/>
              <pc:sldLayoutMk cId="1724005227" sldId="2147483653"/>
              <ac:spMk id="2" creationId="{0F7B990D-5068-4050-BE4B-30E1F0F6E23E}"/>
            </ac:spMkLst>
          </pc:spChg>
          <pc:spChg chg="mod">
            <ac:chgData name="Bree Juson" userId="0e5bad38b9ec9dfd" providerId="LiveId" clId="{7FB3E5B2-E69F-4E3D-824B-8666BB0FD114}" dt="2020-10-27T00:33:40.876" v="0"/>
            <ac:spMkLst>
              <pc:docMk/>
              <pc:sldMasterMk cId="3830900771" sldId="2147483648"/>
              <pc:sldLayoutMk cId="1724005227" sldId="2147483653"/>
              <ac:spMk id="3" creationId="{E384A5B9-C115-4F4A-A52A-392B2520149F}"/>
            </ac:spMkLst>
          </pc:spChg>
          <pc:spChg chg="mod">
            <ac:chgData name="Bree Juson" userId="0e5bad38b9ec9dfd" providerId="LiveId" clId="{7FB3E5B2-E69F-4E3D-824B-8666BB0FD114}" dt="2020-10-27T00:33:40.876" v="0"/>
            <ac:spMkLst>
              <pc:docMk/>
              <pc:sldMasterMk cId="3830900771" sldId="2147483648"/>
              <pc:sldLayoutMk cId="1724005227" sldId="2147483653"/>
              <ac:spMk id="4" creationId="{E046BA7B-CAD1-4614-AD01-339EF10AB997}"/>
            </ac:spMkLst>
          </pc:spChg>
          <pc:spChg chg="mod">
            <ac:chgData name="Bree Juson" userId="0e5bad38b9ec9dfd" providerId="LiveId" clId="{7FB3E5B2-E69F-4E3D-824B-8666BB0FD114}" dt="2020-10-27T00:33:40.876" v="0"/>
            <ac:spMkLst>
              <pc:docMk/>
              <pc:sldMasterMk cId="3830900771" sldId="2147483648"/>
              <pc:sldLayoutMk cId="1724005227" sldId="2147483653"/>
              <ac:spMk id="5" creationId="{3A297FA9-EF8F-4F94-9C4C-9A249160F869}"/>
            </ac:spMkLst>
          </pc:spChg>
          <pc:spChg chg="mod">
            <ac:chgData name="Bree Juson" userId="0e5bad38b9ec9dfd" providerId="LiveId" clId="{7FB3E5B2-E69F-4E3D-824B-8666BB0FD114}" dt="2020-10-27T00:33:40.876" v="0"/>
            <ac:spMkLst>
              <pc:docMk/>
              <pc:sldMasterMk cId="3830900771" sldId="2147483648"/>
              <pc:sldLayoutMk cId="1724005227" sldId="2147483653"/>
              <ac:spMk id="6" creationId="{FC43858F-608E-4D66-A1E0-1F5202D27508}"/>
            </ac:spMkLst>
          </pc:spChg>
        </pc:sldLayoutChg>
        <pc:sldLayoutChg chg="modSp">
          <pc:chgData name="Bree Juson" userId="0e5bad38b9ec9dfd" providerId="LiveId" clId="{7FB3E5B2-E69F-4E3D-824B-8666BB0FD114}" dt="2020-10-27T00:33:40.876" v="0"/>
          <pc:sldLayoutMkLst>
            <pc:docMk/>
            <pc:sldMasterMk cId="3830900771" sldId="2147483648"/>
            <pc:sldLayoutMk cId="2440048376" sldId="2147483656"/>
          </pc:sldLayoutMkLst>
          <pc:spChg chg="mod">
            <ac:chgData name="Bree Juson" userId="0e5bad38b9ec9dfd" providerId="LiveId" clId="{7FB3E5B2-E69F-4E3D-824B-8666BB0FD114}" dt="2020-10-27T00:33:40.876" v="0"/>
            <ac:spMkLst>
              <pc:docMk/>
              <pc:sldMasterMk cId="3830900771" sldId="2147483648"/>
              <pc:sldLayoutMk cId="2440048376" sldId="2147483656"/>
              <ac:spMk id="2" creationId="{B7D3F1DF-3A03-4560-8113-EDB843E7B747}"/>
            </ac:spMkLst>
          </pc:spChg>
          <pc:spChg chg="mod">
            <ac:chgData name="Bree Juson" userId="0e5bad38b9ec9dfd" providerId="LiveId" clId="{7FB3E5B2-E69F-4E3D-824B-8666BB0FD114}" dt="2020-10-27T00:33:40.876" v="0"/>
            <ac:spMkLst>
              <pc:docMk/>
              <pc:sldMasterMk cId="3830900771" sldId="2147483648"/>
              <pc:sldLayoutMk cId="2440048376" sldId="2147483656"/>
              <ac:spMk id="3" creationId="{E933554C-656D-4A93-9E94-F7C5A541C6E9}"/>
            </ac:spMkLst>
          </pc:spChg>
          <pc:spChg chg="mod">
            <ac:chgData name="Bree Juson" userId="0e5bad38b9ec9dfd" providerId="LiveId" clId="{7FB3E5B2-E69F-4E3D-824B-8666BB0FD114}" dt="2020-10-27T00:33:40.876" v="0"/>
            <ac:spMkLst>
              <pc:docMk/>
              <pc:sldMasterMk cId="3830900771" sldId="2147483648"/>
              <pc:sldLayoutMk cId="2440048376" sldId="2147483656"/>
              <ac:spMk id="4" creationId="{3128C84C-E292-4535-8771-E3616BACCD64}"/>
            </ac:spMkLst>
          </pc:spChg>
        </pc:sldLayoutChg>
        <pc:sldLayoutChg chg="modSp">
          <pc:chgData name="Bree Juson" userId="0e5bad38b9ec9dfd" providerId="LiveId" clId="{7FB3E5B2-E69F-4E3D-824B-8666BB0FD114}" dt="2020-10-27T00:33:40.876" v="0"/>
          <pc:sldLayoutMkLst>
            <pc:docMk/>
            <pc:sldMasterMk cId="3830900771" sldId="2147483648"/>
            <pc:sldLayoutMk cId="622354412" sldId="2147483657"/>
          </pc:sldLayoutMkLst>
          <pc:spChg chg="mod">
            <ac:chgData name="Bree Juson" userId="0e5bad38b9ec9dfd" providerId="LiveId" clId="{7FB3E5B2-E69F-4E3D-824B-8666BB0FD114}" dt="2020-10-27T00:33:40.876" v="0"/>
            <ac:spMkLst>
              <pc:docMk/>
              <pc:sldMasterMk cId="3830900771" sldId="2147483648"/>
              <pc:sldLayoutMk cId="622354412" sldId="2147483657"/>
              <ac:spMk id="2" creationId="{23CD24BD-6892-4AFC-BB09-C27DB1852726}"/>
            </ac:spMkLst>
          </pc:spChg>
          <pc:spChg chg="mod">
            <ac:chgData name="Bree Juson" userId="0e5bad38b9ec9dfd" providerId="LiveId" clId="{7FB3E5B2-E69F-4E3D-824B-8666BB0FD114}" dt="2020-10-27T00:33:40.876" v="0"/>
            <ac:spMkLst>
              <pc:docMk/>
              <pc:sldMasterMk cId="3830900771" sldId="2147483648"/>
              <pc:sldLayoutMk cId="622354412" sldId="2147483657"/>
              <ac:spMk id="3" creationId="{3B76E9AC-9965-4DBB-845B-641A2376322E}"/>
            </ac:spMkLst>
          </pc:spChg>
          <pc:spChg chg="mod">
            <ac:chgData name="Bree Juson" userId="0e5bad38b9ec9dfd" providerId="LiveId" clId="{7FB3E5B2-E69F-4E3D-824B-8666BB0FD114}" dt="2020-10-27T00:33:40.876" v="0"/>
            <ac:spMkLst>
              <pc:docMk/>
              <pc:sldMasterMk cId="3830900771" sldId="2147483648"/>
              <pc:sldLayoutMk cId="622354412" sldId="2147483657"/>
              <ac:spMk id="4" creationId="{FA431A71-7080-41F4-81E4-E49364B9D090}"/>
            </ac:spMkLst>
          </pc:spChg>
        </pc:sldLayoutChg>
        <pc:sldLayoutChg chg="modSp">
          <pc:chgData name="Bree Juson" userId="0e5bad38b9ec9dfd" providerId="LiveId" clId="{7FB3E5B2-E69F-4E3D-824B-8666BB0FD114}" dt="2020-10-27T00:33:40.876" v="0"/>
          <pc:sldLayoutMkLst>
            <pc:docMk/>
            <pc:sldMasterMk cId="3830900771" sldId="2147483648"/>
            <pc:sldLayoutMk cId="45769714" sldId="2147483659"/>
          </pc:sldLayoutMkLst>
          <pc:spChg chg="mod">
            <ac:chgData name="Bree Juson" userId="0e5bad38b9ec9dfd" providerId="LiveId" clId="{7FB3E5B2-E69F-4E3D-824B-8666BB0FD114}" dt="2020-10-27T00:33:40.876" v="0"/>
            <ac:spMkLst>
              <pc:docMk/>
              <pc:sldMasterMk cId="3830900771" sldId="2147483648"/>
              <pc:sldLayoutMk cId="45769714" sldId="2147483659"/>
              <ac:spMk id="2" creationId="{4BE4B639-76BC-48B4-A4ED-A49CAA057EFA}"/>
            </ac:spMkLst>
          </pc:spChg>
          <pc:spChg chg="mod">
            <ac:chgData name="Bree Juson" userId="0e5bad38b9ec9dfd" providerId="LiveId" clId="{7FB3E5B2-E69F-4E3D-824B-8666BB0FD114}" dt="2020-10-27T00:33:40.876" v="0"/>
            <ac:spMkLst>
              <pc:docMk/>
              <pc:sldMasterMk cId="3830900771" sldId="2147483648"/>
              <pc:sldLayoutMk cId="45769714" sldId="2147483659"/>
              <ac:spMk id="3" creationId="{BA3A9F9A-71B4-43AB-9A5E-3252AD4300B9}"/>
            </ac:spMkLst>
          </pc:spChg>
        </pc:sldLayoutChg>
      </pc:sldMasterChg>
    </pc:docChg>
  </pc:docChgLst>
  <pc:docChgLst>
    <pc:chgData name="Bree Juson" userId="0e5bad38b9ec9dfd" providerId="LiveId" clId="{511EBB53-BAD3-4D58-911C-62DA20B07E32}"/>
    <pc:docChg chg="modSld">
      <pc:chgData name="Bree Juson" userId="0e5bad38b9ec9dfd" providerId="LiveId" clId="{511EBB53-BAD3-4D58-911C-62DA20B07E32}" dt="2021-01-28T21:03:20.960" v="45" actId="1076"/>
      <pc:docMkLst>
        <pc:docMk/>
      </pc:docMkLst>
      <pc:sldChg chg="addSp modSp mod">
        <pc:chgData name="Bree Juson" userId="0e5bad38b9ec9dfd" providerId="LiveId" clId="{511EBB53-BAD3-4D58-911C-62DA20B07E32}" dt="2021-01-28T21:03:20.960" v="45" actId="1076"/>
        <pc:sldMkLst>
          <pc:docMk/>
          <pc:sldMk cId="2736041138" sldId="258"/>
        </pc:sldMkLst>
        <pc:spChg chg="add mod">
          <ac:chgData name="Bree Juson" userId="0e5bad38b9ec9dfd" providerId="LiveId" clId="{511EBB53-BAD3-4D58-911C-62DA20B07E32}" dt="2021-01-28T21:03:20.960" v="45" actId="1076"/>
          <ac:spMkLst>
            <pc:docMk/>
            <pc:sldMk cId="2736041138" sldId="258"/>
            <ac:spMk id="2" creationId="{94214E6B-DAA2-4E44-B362-4A5A085D345D}"/>
          </ac:spMkLst>
        </pc:spChg>
        <pc:spChg chg="mod">
          <ac:chgData name="Bree Juson" userId="0e5bad38b9ec9dfd" providerId="LiveId" clId="{511EBB53-BAD3-4D58-911C-62DA20B07E32}" dt="2021-01-28T21:00:56.549" v="4" actId="1076"/>
          <ac:spMkLst>
            <pc:docMk/>
            <pc:sldMk cId="2736041138" sldId="258"/>
            <ac:spMk id="4" creationId="{BB5C0AE6-8569-4DF0-99BF-E5F07159FB97}"/>
          </ac:spMkLst>
        </pc:spChg>
        <pc:spChg chg="mod">
          <ac:chgData name="Bree Juson" userId="0e5bad38b9ec9dfd" providerId="LiveId" clId="{511EBB53-BAD3-4D58-911C-62DA20B07E32}" dt="2021-01-28T21:00:34.136" v="0" actId="404"/>
          <ac:spMkLst>
            <pc:docMk/>
            <pc:sldMk cId="2736041138" sldId="258"/>
            <ac:spMk id="5" creationId="{582A8BFB-6B9D-4677-BA46-C37414BB82A4}"/>
          </ac:spMkLst>
        </pc:spChg>
        <pc:picChg chg="mod">
          <ac:chgData name="Bree Juson" userId="0e5bad38b9ec9dfd" providerId="LiveId" clId="{511EBB53-BAD3-4D58-911C-62DA20B07E32}" dt="2021-01-28T21:01:00.393" v="5" actId="1076"/>
          <ac:picMkLst>
            <pc:docMk/>
            <pc:sldMk cId="2736041138" sldId="258"/>
            <ac:picMk id="3" creationId="{C866BC5C-5C54-4622-B0C2-2507DC41172A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9A15B-E74B-47AE-A742-DA91A0BB119F}" type="datetimeFigureOut">
              <a:rPr lang="en-AU" smtClean="0"/>
              <a:t>31/03/2021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C9E81-6D0E-4979-A0B6-F9A01477D77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78299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9A15B-E74B-47AE-A742-DA91A0BB119F}" type="datetimeFigureOut">
              <a:rPr lang="en-AU" smtClean="0"/>
              <a:t>31/03/2021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C9E81-6D0E-4979-A0B6-F9A01477D77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38213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9A15B-E74B-47AE-A742-DA91A0BB119F}" type="datetimeFigureOut">
              <a:rPr lang="en-AU" smtClean="0"/>
              <a:t>31/03/2021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C9E81-6D0E-4979-A0B6-F9A01477D77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87942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9A15B-E74B-47AE-A742-DA91A0BB119F}" type="datetimeFigureOut">
              <a:rPr lang="en-AU" smtClean="0"/>
              <a:t>31/03/2021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C9E81-6D0E-4979-A0B6-F9A01477D77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70380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9A15B-E74B-47AE-A742-DA91A0BB119F}" type="datetimeFigureOut">
              <a:rPr lang="en-AU" smtClean="0"/>
              <a:t>31/03/2021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C9E81-6D0E-4979-A0B6-F9A01477D77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47947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9A15B-E74B-47AE-A742-DA91A0BB119F}" type="datetimeFigureOut">
              <a:rPr lang="en-AU" smtClean="0"/>
              <a:t>31/03/2021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C9E81-6D0E-4979-A0B6-F9A01477D77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26214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9A15B-E74B-47AE-A742-DA91A0BB119F}" type="datetimeFigureOut">
              <a:rPr lang="en-AU" smtClean="0"/>
              <a:t>31/03/2021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C9E81-6D0E-4979-A0B6-F9A01477D77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30069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9A15B-E74B-47AE-A742-DA91A0BB119F}" type="datetimeFigureOut">
              <a:rPr lang="en-AU" smtClean="0"/>
              <a:t>31/03/2021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C9E81-6D0E-4979-A0B6-F9A01477D77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02917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9A15B-E74B-47AE-A742-DA91A0BB119F}" type="datetimeFigureOut">
              <a:rPr lang="en-AU" smtClean="0"/>
              <a:t>31/03/2021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C9E81-6D0E-4979-A0B6-F9A01477D77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70639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9A15B-E74B-47AE-A742-DA91A0BB119F}" type="datetimeFigureOut">
              <a:rPr lang="en-AU" smtClean="0"/>
              <a:t>31/03/2021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C9E81-6D0E-4979-A0B6-F9A01477D77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85169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9A15B-E74B-47AE-A742-DA91A0BB119F}" type="datetimeFigureOut">
              <a:rPr lang="en-AU" smtClean="0"/>
              <a:t>31/03/2021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C9E81-6D0E-4979-A0B6-F9A01477D77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78535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9A15B-E74B-47AE-A742-DA91A0BB119F}" type="datetimeFigureOut">
              <a:rPr lang="en-AU" smtClean="0"/>
              <a:t>31/03/2021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BC9E81-6D0E-4979-A0B6-F9A01477D77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53370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BB5C0AE6-8569-4DF0-99BF-E5F07159FB97}"/>
              </a:ext>
            </a:extLst>
          </p:cNvPr>
          <p:cNvSpPr/>
          <p:nvPr/>
        </p:nvSpPr>
        <p:spPr>
          <a:xfrm>
            <a:off x="1358284" y="191075"/>
            <a:ext cx="6007250" cy="5110768"/>
          </a:xfrm>
          <a:prstGeom prst="ellipse">
            <a:avLst/>
          </a:prstGeom>
          <a:noFill/>
          <a:ln w="76200">
            <a:solidFill>
              <a:srgbClr val="33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82A8BFB-6B9D-4677-BA46-C37414BB82A4}"/>
              </a:ext>
            </a:extLst>
          </p:cNvPr>
          <p:cNvSpPr txBox="1"/>
          <p:nvPr/>
        </p:nvSpPr>
        <p:spPr>
          <a:xfrm>
            <a:off x="2281886" y="1199626"/>
            <a:ext cx="4154750" cy="304698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AU" sz="8000" dirty="0"/>
              <a:t>      </a:t>
            </a:r>
            <a:r>
              <a:rPr lang="en-AU" sz="8000" dirty="0">
                <a:latin typeface="Freestyle Script" panose="030804020302050B0404" pitchFamily="66" charset="0"/>
              </a:rPr>
              <a:t> </a:t>
            </a:r>
            <a:r>
              <a:rPr lang="en-AU" sz="8000" dirty="0">
                <a:solidFill>
                  <a:srgbClr val="339966"/>
                </a:solidFill>
                <a:latin typeface="Segoe Script" panose="030B0504020000000003" pitchFamily="66" charset="0"/>
              </a:rPr>
              <a:t>Sage</a:t>
            </a:r>
            <a:endParaRPr lang="en-AU" sz="4400" dirty="0">
              <a:latin typeface="Segoe Script" panose="030B0504020000000003" pitchFamily="66" charset="0"/>
            </a:endParaRPr>
          </a:p>
          <a:p>
            <a:pPr algn="ctr"/>
            <a:endParaRPr lang="en-AU" sz="2400" dirty="0">
              <a:latin typeface="Segoe Script" panose="030B0504020000000003" pitchFamily="66" charset="0"/>
            </a:endParaRPr>
          </a:p>
          <a:p>
            <a:pPr algn="ctr"/>
            <a:r>
              <a:rPr lang="en-AU" sz="4400" dirty="0">
                <a:latin typeface="Segoe Script" panose="030B0504020000000003" pitchFamily="66" charset="0"/>
              </a:rPr>
              <a:t>Organisation </a:t>
            </a:r>
          </a:p>
          <a:p>
            <a:pPr algn="ctr"/>
            <a:r>
              <a:rPr lang="en-AU" sz="4400" dirty="0">
                <a:latin typeface="Segoe Script" panose="030B0504020000000003" pitchFamily="66" charset="0"/>
              </a:rPr>
              <a:t>&amp; Styling</a:t>
            </a:r>
          </a:p>
        </p:txBody>
      </p:sp>
      <p:pic>
        <p:nvPicPr>
          <p:cNvPr id="3" name="Picture 2" descr="A close up of a flower&#10;&#10;Description automatically generated">
            <a:extLst>
              <a:ext uri="{FF2B5EF4-FFF2-40B4-BE49-F238E27FC236}">
                <a16:creationId xmlns:a16="http://schemas.microsoft.com/office/drawing/2014/main" id="{C866BC5C-5C54-4622-B0C2-2507DC4117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9314" y="981512"/>
            <a:ext cx="1388426" cy="183377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8208178-1770-4A7B-955E-C83E9A88702D}"/>
              </a:ext>
            </a:extLst>
          </p:cNvPr>
          <p:cNvSpPr txBox="1"/>
          <p:nvPr/>
        </p:nvSpPr>
        <p:spPr>
          <a:xfrm>
            <a:off x="830510" y="5519957"/>
            <a:ext cx="762632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4000" dirty="0">
                <a:latin typeface="Segoe Script" panose="030B0504020000000003" pitchFamily="66" charset="0"/>
              </a:rPr>
              <a:t>Sustainable Solutions</a:t>
            </a:r>
          </a:p>
          <a:p>
            <a:pPr algn="ctr"/>
            <a:r>
              <a:rPr lang="en-AU" sz="4000" dirty="0">
                <a:latin typeface="Segoe Script" panose="030B0504020000000003" pitchFamily="66" charset="0"/>
              </a:rPr>
              <a:t>HOME </a:t>
            </a:r>
            <a:r>
              <a:rPr lang="en-AU" sz="4000" dirty="0">
                <a:latin typeface="Segoe Script" panose="030B0504020000000003" pitchFamily="66" charset="0"/>
                <a:sym typeface="Symbol" panose="05050102010706020507" pitchFamily="18" charset="2"/>
              </a:rPr>
              <a:t> WORK  LIFE</a:t>
            </a:r>
            <a:endParaRPr lang="en-AU" sz="4000" dirty="0">
              <a:latin typeface="Segoe Script" panose="030B05040200000000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91583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BB5C0AE6-8569-4DF0-99BF-E5F07159FB97}"/>
              </a:ext>
            </a:extLst>
          </p:cNvPr>
          <p:cNvSpPr/>
          <p:nvPr/>
        </p:nvSpPr>
        <p:spPr>
          <a:xfrm>
            <a:off x="1744465" y="281974"/>
            <a:ext cx="5220068" cy="4528030"/>
          </a:xfrm>
          <a:prstGeom prst="ellipse">
            <a:avLst/>
          </a:prstGeom>
          <a:noFill/>
          <a:ln w="76200">
            <a:solidFill>
              <a:srgbClr val="33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82A8BFB-6B9D-4677-BA46-C37414BB82A4}"/>
              </a:ext>
            </a:extLst>
          </p:cNvPr>
          <p:cNvSpPr txBox="1"/>
          <p:nvPr/>
        </p:nvSpPr>
        <p:spPr>
          <a:xfrm>
            <a:off x="2121765" y="943496"/>
            <a:ext cx="4465468" cy="36009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AU" sz="8800" dirty="0"/>
              <a:t>      </a:t>
            </a:r>
            <a:r>
              <a:rPr lang="en-AU" sz="9600" dirty="0">
                <a:solidFill>
                  <a:srgbClr val="339966"/>
                </a:solidFill>
                <a:latin typeface="STXingkai" panose="02010800040101010101" pitchFamily="2" charset="-122"/>
                <a:ea typeface="STXingkai" panose="02010800040101010101" pitchFamily="2" charset="-122"/>
              </a:rPr>
              <a:t>Sage     </a:t>
            </a:r>
          </a:p>
          <a:p>
            <a:pPr algn="ctr"/>
            <a:r>
              <a:rPr lang="en-AU" sz="6600" dirty="0">
                <a:latin typeface="STXingkai" panose="02010800040101010101" pitchFamily="2" charset="-122"/>
                <a:ea typeface="STXingkai" panose="02010800040101010101" pitchFamily="2" charset="-122"/>
              </a:rPr>
              <a:t>Organisation </a:t>
            </a:r>
          </a:p>
          <a:p>
            <a:pPr algn="ctr"/>
            <a:r>
              <a:rPr lang="en-AU" sz="6600" dirty="0">
                <a:latin typeface="STXingkai" panose="02010800040101010101" pitchFamily="2" charset="-122"/>
                <a:ea typeface="STXingkai" panose="02010800040101010101" pitchFamily="2" charset="-122"/>
              </a:rPr>
              <a:t>&amp; Styling</a:t>
            </a:r>
          </a:p>
        </p:txBody>
      </p:sp>
      <p:pic>
        <p:nvPicPr>
          <p:cNvPr id="3" name="Picture 2" descr="A close up of a flower&#10;&#10;Description automatically generated">
            <a:extLst>
              <a:ext uri="{FF2B5EF4-FFF2-40B4-BE49-F238E27FC236}">
                <a16:creationId xmlns:a16="http://schemas.microsoft.com/office/drawing/2014/main" id="{C866BC5C-5C54-4622-B0C2-2507DC4117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3335" y="1078671"/>
            <a:ext cx="1179969" cy="1558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60411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</TotalTime>
  <Words>17</Words>
  <Application>Microsoft Office PowerPoint</Application>
  <PresentationFormat>On-screen Show (4:3)</PresentationFormat>
  <Paragraphs>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STXingkai</vt:lpstr>
      <vt:lpstr>Arial</vt:lpstr>
      <vt:lpstr>Calibri</vt:lpstr>
      <vt:lpstr>Calibri Light</vt:lpstr>
      <vt:lpstr>Freestyle Script</vt:lpstr>
      <vt:lpstr>Segoe Script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Bree Juson</dc:creator>
  <cp:lastModifiedBy>Bree Juson</cp:lastModifiedBy>
  <cp:revision>1</cp:revision>
  <dcterms:created xsi:type="dcterms:W3CDTF">2020-10-21T06:21:03Z</dcterms:created>
  <dcterms:modified xsi:type="dcterms:W3CDTF">2021-03-31T05:12:32Z</dcterms:modified>
</cp:coreProperties>
</file>