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Helle Formatvorlage 3 - Akz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Helle Formatvorlage 2 - Akz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FD0F851-EC5A-4D38-B0AD-8093EC10F338}" styleName="Helle Formatvorlage 1 - Akz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0"/>
    <p:restoredTop sz="94673"/>
  </p:normalViewPr>
  <p:slideViewPr>
    <p:cSldViewPr snapToGrid="0" snapToObjects="1">
      <p:cViewPr varScale="1">
        <p:scale>
          <a:sx n="107" d="100"/>
          <a:sy n="107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2" d="100"/>
        <a:sy n="16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19E8B6-7BC8-8C4E-8022-9B393D1CF0B0}" type="datetimeFigureOut">
              <a:rPr lang="de-DE" smtClean="0"/>
              <a:t>03.02.21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D1777-2F44-3341-9910-7AA9C3E583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1480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4B61E1-533F-F443-AA43-4F1EBFC761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DA6EE65-D70E-0B49-A106-6933816C20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5152A68-92F4-FC42-B6F1-9A8CC7595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E544-626E-9B4A-8337-71C694A7607F}" type="datetime1">
              <a:rPr lang="de-DE" smtClean="0"/>
              <a:t>03.02.21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FAD88D5-C926-1D41-9FA8-62AA22CC6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THE FINIKO CLUB© ist ein eingetragenes Markenzeichen. Weitergabe der Präsentation ist untersagt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C77B309-9D9D-624C-A6D1-BF0827DE8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3D7-23EB-754F-964A-521143EB3E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0346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7ECC6E-03D0-5946-8FB5-9C9D23EC3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9DD8433-10D2-FF45-AF14-F1319AB4C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E2579B2-EEA9-BC4E-B7D3-706666B02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89983-4285-E24D-A510-E396B2CC34DC}" type="datetime1">
              <a:rPr lang="de-DE" smtClean="0"/>
              <a:t>03.02.21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72327D-4479-E546-885F-1DB790FBB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THE FINIKO CLUB© ist ein eingetragenes Markenzeichen. Weitergabe der Präsentation ist untersagt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571EEB-E260-F045-9277-0369A4365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3D7-23EB-754F-964A-521143EB3E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9737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878099C-8289-AD4D-912F-5F87E93FE3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2FC7E54-2EC0-6044-9514-03349E6943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3A5FA04-48A6-BA48-88CC-6C06B4D4D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5D2FF-9739-AC4E-BF87-EE61CC5C8754}" type="datetime1">
              <a:rPr lang="de-DE" smtClean="0"/>
              <a:t>03.02.21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1A3C6C2-A48A-9E42-B3E3-C29E5392B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THE FINIKO CLUB© ist ein eingetragenes Markenzeichen. Weitergabe der Präsentation ist untersagt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A9E0DF-27A3-E84A-9121-96D216534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3D7-23EB-754F-964A-521143EB3E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5208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0BB678-2462-9C45-A28E-3EAC10200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CD495D-739F-2E41-BAB3-8D4E2CC05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F502D8A-A34A-1C47-BD98-851F94919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80D50-DB5D-BF41-8938-AFBF150DA9F2}" type="datetime1">
              <a:rPr lang="de-DE" smtClean="0"/>
              <a:t>03.02.21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F166F29-F435-F847-A3A1-97591EB57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THE FINIKO CLUB© ist ein eingetragenes Markenzeichen. Weitergabe der Präsentation ist untersagt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B359314-86A9-BB49-B543-E06D68396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3D7-23EB-754F-964A-521143EB3E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4977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DA7811-E42B-0948-8842-EB44D5E8D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3951365-7F5F-E746-8FB2-1F72B74DB0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72E6172-AA73-5449-B8A8-C40B9B16E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8957C-3E73-8E44-9ED1-0514383FE6B4}" type="datetime1">
              <a:rPr lang="de-DE" smtClean="0"/>
              <a:t>03.02.21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896E2BD-D29F-7240-8C63-18DB8EEDF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THE FINIKO CLUB© ist ein eingetragenes Markenzeichen. Weitergabe der Präsentation ist untersagt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56188A-13D1-8045-8EB8-74780AC82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3D7-23EB-754F-964A-521143EB3E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5131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CED8D8-7FCC-B240-A681-14AE83E5E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E82FC2C-7CE8-3B4F-BF8A-00BB0BD6A7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D84E946-E003-AF46-9119-CA904493D8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1AE4C03-5B81-624C-8E7D-F44FDCF07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0C04A-4738-F34F-A97F-C0D339A32E77}" type="datetime1">
              <a:rPr lang="de-DE" smtClean="0"/>
              <a:t>03.02.21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BFC9B76-25C6-984C-87C0-D36DF2AB3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THE FINIKO CLUB© ist ein eingetragenes Markenzeichen. Weitergabe der Präsentation ist untersagt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F36BC3C-C6E0-AC45-9A81-8900F898F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3D7-23EB-754F-964A-521143EB3E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9817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ACAEBB-A634-E940-8945-468F945D8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4F2D004-3DD9-CF4D-9E11-876161EC27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A84670-FD88-7F49-BA2D-CA9689B7EF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5FD0DBB-090E-EA43-8B82-2D626321C8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78A95BB-DFE4-4B47-A51B-043FCE4A0F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22F3235-73D2-BF45-88D8-8FCA20284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EE90-8951-DE49-ABB4-35A009523B4C}" type="datetime1">
              <a:rPr lang="de-DE" smtClean="0"/>
              <a:t>03.02.21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B9E9269-47B8-D947-B295-B0A26ED30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THE FINIKO CLUB© ist ein eingetragenes Markenzeichen. Weitergabe der Präsentation ist untersagt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B183EEC-5DCF-B141-B90E-9371C5688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3D7-23EB-754F-964A-521143EB3E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370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F56331-842E-0142-90F6-F73D9C1EF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A8C8E17-C647-BD42-A9D5-04BB6B114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3E0E-BA8B-FB4C-81A3-47647DEDCE16}" type="datetime1">
              <a:rPr lang="de-DE" smtClean="0"/>
              <a:t>03.02.21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776481E-8400-C44C-BCAF-6F96792A9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THE FINIKO CLUB© ist ein eingetragenes Markenzeichen. Weitergabe der Präsentation ist untersagt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F92FCEB-4BCD-144E-A875-C8061DED4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3D7-23EB-754F-964A-521143EB3E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1039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3255547-A7D3-0D4D-BC99-2B88E4780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B2873-3FE7-3847-B8C1-2164342C098F}" type="datetime1">
              <a:rPr lang="de-DE" smtClean="0"/>
              <a:t>03.02.21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35B70BB-1BDE-6B4B-9F94-B769F4B3E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THE FINIKO CLUB© ist ein eingetragenes Markenzeichen. Weitergabe der Präsentation ist untersagt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49FF5FA-2906-B748-97BC-6DFBA6843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3D7-23EB-754F-964A-521143EB3E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1476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0FD11A-0CBF-0345-8AB3-435A6749A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158ADC-FDFC-B047-8628-233665042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E8015BC-1250-EC4C-8F57-312B62D3C5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0B90388-E7AE-A14D-850F-8FAFD7B05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A0C94-BC51-1F47-95FB-8D85ECD6D6A5}" type="datetime1">
              <a:rPr lang="de-DE" smtClean="0"/>
              <a:t>03.02.21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44D1599-A062-2746-B2A0-3FB83B25B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THE FINIKO CLUB© ist ein eingetragenes Markenzeichen. Weitergabe der Präsentation ist untersagt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9FE2D6C-AADA-4246-A3A6-9187B6FAE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3D7-23EB-754F-964A-521143EB3E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6450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D7C007-B41B-9648-B688-5BBA80429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BD74CBB-7136-B147-BC11-497F9E7433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8CA6EF0-D85E-124A-B435-E9EB916644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9EE44CC-D15E-BA4C-8CE0-09B495594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58491-680E-3943-A6D1-480CE976480A}" type="datetime1">
              <a:rPr lang="de-DE" smtClean="0"/>
              <a:t>03.02.21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AE17C7F-1BAB-AF4B-9812-7566C8F8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THE FINIKO CLUB© ist ein eingetragenes Markenzeichen. Weitergabe der Präsentation ist untersagt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D3EFEB3-2C32-6846-AD52-C440FA7EA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923D7-23EB-754F-964A-521143EB3E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3961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E4EA3BA-60B6-7D48-B610-5AF75E7EC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0313026-53CF-F64D-BB3E-9461CAE2D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FB27831-05BB-3849-9DA5-8D3BDB8681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0D1C2-0FBD-6C49-9497-193E73B0562D}" type="datetime1">
              <a:rPr lang="de-DE" smtClean="0"/>
              <a:t>03.02.21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C73DB8B-DF37-1B4E-A408-D88B50B5BD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THE FINIKO CLUB© ist ein eingetragenes Markenzeichen. Weitergabe der Präsentation ist untersagt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7E13C3E-855A-ED40-87C9-E56FBD4FAE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923D7-23EB-754F-964A-521143EB3E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3315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ED4F77-074B-9743-A373-B561E45F1B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8048" y="3476274"/>
            <a:ext cx="5163502" cy="1147863"/>
          </a:xfrm>
        </p:spPr>
        <p:txBody>
          <a:bodyPr anchor="b">
            <a:normAutofit fontScale="90000"/>
          </a:bodyPr>
          <a:lstStyle/>
          <a:p>
            <a:pPr algn="l"/>
            <a:r>
              <a:rPr lang="de-DE" sz="5400" dirty="0">
                <a:latin typeface="+mn-lt"/>
              </a:rPr>
              <a:t>THE FINIKO CLUB</a:t>
            </a:r>
            <a:r>
              <a:rPr lang="de-DE" sz="5400" baseline="30000" dirty="0">
                <a:latin typeface="+mn-lt"/>
              </a:rPr>
              <a:t>©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BA5522C-D03A-8842-9BC3-391CDD7709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23963" y="4688208"/>
            <a:ext cx="4087305" cy="659586"/>
          </a:xfrm>
        </p:spPr>
        <p:txBody>
          <a:bodyPr anchor="t">
            <a:normAutofit/>
          </a:bodyPr>
          <a:lstStyle/>
          <a:p>
            <a:pPr algn="l"/>
            <a:r>
              <a:rPr lang="de-DE" sz="2800" dirty="0"/>
              <a:t>Finanzielle Freiheit</a:t>
            </a:r>
          </a:p>
          <a:p>
            <a:pPr algn="l"/>
            <a:endParaRPr lang="de-DE" sz="280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94311D68-EF53-E744-B55D-73503EAB169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646" r="2" b="2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BBBAE15-7983-FB47-859E-B6EFB50B2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96468" y="6247345"/>
            <a:ext cx="4114800" cy="365125"/>
          </a:xfrm>
        </p:spPr>
        <p:txBody>
          <a:bodyPr/>
          <a:lstStyle/>
          <a:p>
            <a:r>
              <a:rPr lang="de-DE"/>
              <a:t>THE FINIKO CLUB© ist ein eingetragenes Markenzeichen. Weitergabe der Präsentation ist untersagt</a:t>
            </a:r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C9BDE7F-BB71-2440-A91A-76521C607A37}"/>
              </a:ext>
            </a:extLst>
          </p:cNvPr>
          <p:cNvSpPr txBox="1"/>
          <p:nvPr/>
        </p:nvSpPr>
        <p:spPr>
          <a:xfrm>
            <a:off x="8775865" y="15556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4E31F3A-A3BF-094E-BAC1-EDFE0F946EA6}"/>
              </a:ext>
            </a:extLst>
          </p:cNvPr>
          <p:cNvSpPr txBox="1"/>
          <p:nvPr/>
        </p:nvSpPr>
        <p:spPr>
          <a:xfrm>
            <a:off x="10272156" y="5632483"/>
            <a:ext cx="1496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/>
              <a:t>Januar 2021</a:t>
            </a:r>
          </a:p>
        </p:txBody>
      </p:sp>
    </p:spTree>
    <p:extLst>
      <p:ext uri="{BB962C8B-B14F-4D97-AF65-F5344CB8AC3E}">
        <p14:creationId xmlns:p14="http://schemas.microsoft.com/office/powerpoint/2010/main" val="11239852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D0EC68-4E5F-5040-8087-A32843DF7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3645"/>
          </a:xfrm>
        </p:spPr>
        <p:txBody>
          <a:bodyPr/>
          <a:lstStyle/>
          <a:p>
            <a:r>
              <a:rPr lang="de-DE" b="1" dirty="0">
                <a:latin typeface="+mn-lt"/>
              </a:rPr>
              <a:t>RECHTLICHES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89A308-34FA-814F-9991-5A48CE0BC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1084626" cy="4351338"/>
          </a:xfrm>
        </p:spPr>
        <p:txBody>
          <a:bodyPr/>
          <a:lstStyle/>
          <a:p>
            <a:r>
              <a:rPr lang="de-DE" dirty="0"/>
              <a:t>Dies ist keine Finanzberatung</a:t>
            </a:r>
          </a:p>
          <a:p>
            <a:r>
              <a:rPr lang="de-DE" dirty="0"/>
              <a:t>Wir zeigen hier nur was wir persönlich machen</a:t>
            </a:r>
          </a:p>
          <a:p>
            <a:r>
              <a:rPr lang="de-DE" dirty="0" err="1"/>
              <a:t>Kjhjkk</a:t>
            </a:r>
            <a:endParaRPr lang="de-DE" dirty="0"/>
          </a:p>
          <a:p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6FACE38-B759-4B4A-9F17-F03C585CE7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800" y="78309"/>
            <a:ext cx="843072" cy="85364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571EBD03-DA1F-2249-8286-6F58FF36FF02}"/>
              </a:ext>
            </a:extLst>
          </p:cNvPr>
          <p:cNvSpPr txBox="1"/>
          <p:nvPr/>
        </p:nvSpPr>
        <p:spPr>
          <a:xfrm>
            <a:off x="9844644" y="892150"/>
            <a:ext cx="22404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dirty="0"/>
              <a:t>THE FINIKO CLUB</a:t>
            </a:r>
            <a:r>
              <a:rPr lang="de-DE" sz="2000" baseline="30000" dirty="0"/>
              <a:t>©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E7AE4ED-1E8B-8140-B58E-38CF7D04E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92187" y="6310312"/>
            <a:ext cx="5176652" cy="365125"/>
          </a:xfrm>
        </p:spPr>
        <p:txBody>
          <a:bodyPr/>
          <a:lstStyle/>
          <a:p>
            <a:r>
              <a:rPr lang="de-DE"/>
              <a:t>THE FINIKO CLUB© ist ein eingetragenes Markenzeichen. Weitergabe der Präsentation ist untersagt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10538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D0EC68-4E5F-5040-8087-A32843DF7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3645"/>
          </a:xfrm>
        </p:spPr>
        <p:txBody>
          <a:bodyPr/>
          <a:lstStyle/>
          <a:p>
            <a:r>
              <a:rPr lang="de-DE" b="1" dirty="0">
                <a:latin typeface="+mn-lt"/>
              </a:rPr>
              <a:t>WAS UNS BESCHÄFTIGT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89A308-34FA-814F-9991-5A48CE0BC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1084626" cy="4351338"/>
          </a:xfrm>
        </p:spPr>
        <p:txBody>
          <a:bodyPr/>
          <a:lstStyle/>
          <a:p>
            <a:r>
              <a:rPr lang="de-DE" dirty="0"/>
              <a:t>Wir arbeiten hart, aber kommen nicht schnell genug weiter</a:t>
            </a:r>
          </a:p>
          <a:p>
            <a:r>
              <a:rPr lang="de-DE" dirty="0"/>
              <a:t>Mehr Zeit für Familie, Freunde, Hobbies und Gesundheit haben</a:t>
            </a:r>
          </a:p>
          <a:p>
            <a:r>
              <a:rPr lang="de-DE" dirty="0"/>
              <a:t>Eine gute Ausbildung für unsere Kinder ermöglichen</a:t>
            </a:r>
          </a:p>
          <a:p>
            <a:r>
              <a:rPr lang="de-DE" dirty="0"/>
              <a:t>Wünsche: Eigenheim, Auto, Selbstständigkeit, Reisen</a:t>
            </a:r>
          </a:p>
          <a:p>
            <a:r>
              <a:rPr lang="de-DE" dirty="0"/>
              <a:t>Schulden abbauen</a:t>
            </a:r>
          </a:p>
          <a:p>
            <a:r>
              <a:rPr lang="de-DE" dirty="0"/>
              <a:t>Freiheit erlangen, um das zu tun was ich möchte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6FACE38-B759-4B4A-9F17-F03C585CE7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800" y="78309"/>
            <a:ext cx="843072" cy="85364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571EBD03-DA1F-2249-8286-6F58FF36FF02}"/>
              </a:ext>
            </a:extLst>
          </p:cNvPr>
          <p:cNvSpPr txBox="1"/>
          <p:nvPr/>
        </p:nvSpPr>
        <p:spPr>
          <a:xfrm>
            <a:off x="9844644" y="892150"/>
            <a:ext cx="22404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dirty="0"/>
              <a:t>THE FINIKO CLUB</a:t>
            </a:r>
            <a:r>
              <a:rPr lang="de-DE" sz="2000" baseline="30000" dirty="0"/>
              <a:t>©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E7AE4ED-1E8B-8140-B58E-38CF7D04E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92187" y="6310312"/>
            <a:ext cx="5176652" cy="365125"/>
          </a:xfrm>
        </p:spPr>
        <p:txBody>
          <a:bodyPr/>
          <a:lstStyle/>
          <a:p>
            <a:r>
              <a:rPr lang="de-DE"/>
              <a:t>THE FINIKO CLUB© ist ein eingetragenes Markenzeichen. Weitergabe der Präsentation ist untersagt</a:t>
            </a:r>
            <a:endParaRPr lang="de-DE" dirty="0"/>
          </a:p>
        </p:txBody>
      </p:sp>
      <p:pic>
        <p:nvPicPr>
          <p:cNvPr id="14" name="Grafik 13" descr="Ein Bild, das Text enthält.&#10;&#10;Automatisch generierte Beschreibung">
            <a:extLst>
              <a:ext uri="{FF2B5EF4-FFF2-40B4-BE49-F238E27FC236}">
                <a16:creationId xmlns:a16="http://schemas.microsoft.com/office/drawing/2014/main" id="{DFEA9F3A-A0CD-934B-BA27-507FA72B50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4912" y="3690255"/>
            <a:ext cx="3760213" cy="2295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963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D0EC68-4E5F-5040-8087-A32843DF7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3645"/>
          </a:xfrm>
        </p:spPr>
        <p:txBody>
          <a:bodyPr/>
          <a:lstStyle/>
          <a:p>
            <a:r>
              <a:rPr lang="de-DE" b="1" dirty="0">
                <a:latin typeface="+mn-lt"/>
              </a:rPr>
              <a:t>HERAUSFORDERUNGEN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89A308-34FA-814F-9991-5A48CE0BC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1084626" cy="4351338"/>
          </a:xfrm>
        </p:spPr>
        <p:txBody>
          <a:bodyPr>
            <a:normAutofit/>
          </a:bodyPr>
          <a:lstStyle/>
          <a:p>
            <a:r>
              <a:rPr lang="de-DE" dirty="0"/>
              <a:t>Steuerlast ist erdrückend</a:t>
            </a:r>
          </a:p>
          <a:p>
            <a:r>
              <a:rPr lang="de-DE" dirty="0"/>
              <a:t>Hohe Ausgaben für Miete, Mobilität, Lebensmittel, Tilgung</a:t>
            </a:r>
          </a:p>
          <a:p>
            <a:r>
              <a:rPr lang="de-DE" dirty="0"/>
              <a:t>Alters- und Gesundheitsvorsorge</a:t>
            </a:r>
          </a:p>
          <a:p>
            <a:pPr lvl="1"/>
            <a:r>
              <a:rPr lang="de-DE" dirty="0"/>
              <a:t>Lebensversicherungen werden nicht das auszahlen was wir denken</a:t>
            </a:r>
          </a:p>
          <a:p>
            <a:pPr lvl="1"/>
            <a:r>
              <a:rPr lang="de-DE" dirty="0"/>
              <a:t>Staatliche Renten sind nicht sicher</a:t>
            </a:r>
          </a:p>
          <a:p>
            <a:pPr lvl="1"/>
            <a:r>
              <a:rPr lang="de-DE" dirty="0"/>
              <a:t>Leistungen der Krankenkasse nehmen ab</a:t>
            </a:r>
          </a:p>
          <a:p>
            <a:r>
              <a:rPr lang="de-DE" dirty="0"/>
              <a:t>Wir tauschen Geld gegen Zeit</a:t>
            </a:r>
          </a:p>
          <a:p>
            <a:pPr lvl="1"/>
            <a:r>
              <a:rPr lang="de-DE" dirty="0"/>
              <a:t>Unsere Zeit ist begrenzt, daher ist unser Einkommen begrenzt</a:t>
            </a:r>
          </a:p>
          <a:p>
            <a:pPr lvl="1"/>
            <a:r>
              <a:rPr lang="de-DE" dirty="0"/>
              <a:t>Die Reichen arbeiten nicht für Geld! Sie lassen andere oder das Geld für sich arbeiten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6FACE38-B759-4B4A-9F17-F03C585CE7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800" y="78309"/>
            <a:ext cx="843072" cy="85364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571EBD03-DA1F-2249-8286-6F58FF36FF02}"/>
              </a:ext>
            </a:extLst>
          </p:cNvPr>
          <p:cNvSpPr txBox="1"/>
          <p:nvPr/>
        </p:nvSpPr>
        <p:spPr>
          <a:xfrm>
            <a:off x="9844644" y="892150"/>
            <a:ext cx="22404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dirty="0"/>
              <a:t>THE FINIKO CLUB</a:t>
            </a:r>
            <a:r>
              <a:rPr lang="de-DE" sz="2000" baseline="30000" dirty="0"/>
              <a:t>©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E7AE4ED-1E8B-8140-B58E-38CF7D04E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92187" y="6310312"/>
            <a:ext cx="5176652" cy="365125"/>
          </a:xfrm>
        </p:spPr>
        <p:txBody>
          <a:bodyPr/>
          <a:lstStyle/>
          <a:p>
            <a:r>
              <a:rPr lang="de-DE"/>
              <a:t>THE FINIKO CLUB© ist ein eingetragenes Markenzeichen. Weitergabe der Präsentation ist untersagt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83202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D0EC68-4E5F-5040-8087-A32843DF7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3644"/>
          </a:xfrm>
        </p:spPr>
        <p:txBody>
          <a:bodyPr>
            <a:normAutofit fontScale="90000"/>
          </a:bodyPr>
          <a:lstStyle/>
          <a:p>
            <a:r>
              <a:rPr lang="de-DE" b="1" dirty="0">
                <a:latin typeface="+mn-lt"/>
              </a:rPr>
              <a:t>FREI SEIN!</a:t>
            </a:r>
            <a:br>
              <a:rPr lang="de-DE" b="1" dirty="0">
                <a:latin typeface="+mn-lt"/>
              </a:rPr>
            </a:br>
            <a:r>
              <a:rPr lang="de-DE" sz="1800" b="1" dirty="0">
                <a:latin typeface="+mn-lt"/>
              </a:rPr>
              <a:t>Tun was ich will</a:t>
            </a:r>
            <a:endParaRPr lang="de-DE" b="1" dirty="0">
              <a:latin typeface="+mn-lt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89A308-34FA-814F-9991-5A48CE0BC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1084626" cy="4351338"/>
          </a:xfrm>
        </p:spPr>
        <p:txBody>
          <a:bodyPr>
            <a:normAutofit/>
          </a:bodyPr>
          <a:lstStyle/>
          <a:p>
            <a:r>
              <a:rPr lang="de-DE" dirty="0"/>
              <a:t>Freiheit geht nur über Geld</a:t>
            </a:r>
          </a:p>
          <a:p>
            <a:r>
              <a:rPr lang="de-DE" dirty="0"/>
              <a:t>Zeit zu haben für das was einem wichtig ist</a:t>
            </a:r>
          </a:p>
          <a:p>
            <a:endParaRPr lang="de-DE" dirty="0"/>
          </a:p>
          <a:p>
            <a:pPr marL="0" indent="0" algn="ctr">
              <a:buNone/>
            </a:pPr>
            <a:endParaRPr lang="de-DE" sz="3200" dirty="0"/>
          </a:p>
          <a:p>
            <a:pPr marL="0" indent="0" algn="ctr">
              <a:buNone/>
            </a:pPr>
            <a:r>
              <a:rPr lang="de-DE" sz="3200" dirty="0"/>
              <a:t>Mein Glaubenssatz:</a:t>
            </a:r>
          </a:p>
          <a:p>
            <a:pPr marL="0" indent="0" algn="ctr">
              <a:buNone/>
            </a:pPr>
            <a:r>
              <a:rPr lang="de-DE" sz="3200" dirty="0"/>
              <a:t>Ich will das tun was ich möchte, mit wem und wann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6FACE38-B759-4B4A-9F17-F03C585CE7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800" y="78309"/>
            <a:ext cx="843072" cy="85364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571EBD03-DA1F-2249-8286-6F58FF36FF02}"/>
              </a:ext>
            </a:extLst>
          </p:cNvPr>
          <p:cNvSpPr txBox="1"/>
          <p:nvPr/>
        </p:nvSpPr>
        <p:spPr>
          <a:xfrm>
            <a:off x="9844644" y="892150"/>
            <a:ext cx="22404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dirty="0"/>
              <a:t>THE FINIKO CLUB</a:t>
            </a:r>
            <a:r>
              <a:rPr lang="de-DE" sz="2000" baseline="30000" dirty="0"/>
              <a:t>©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E7AE4ED-1E8B-8140-B58E-38CF7D04E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92187" y="6310312"/>
            <a:ext cx="5176652" cy="365125"/>
          </a:xfrm>
        </p:spPr>
        <p:txBody>
          <a:bodyPr/>
          <a:lstStyle/>
          <a:p>
            <a:r>
              <a:rPr lang="de-DE"/>
              <a:t>THE FINIKO CLUB© ist ein eingetragenes Markenzeichen. Weitergabe der Präsentation ist untersagt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02520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263</Words>
  <Application>Microsoft Macintosh PowerPoint</Application>
  <PresentationFormat>Breitbild</PresentationFormat>
  <Paragraphs>40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</vt:lpstr>
      <vt:lpstr>THE FINIKO CLUB©</vt:lpstr>
      <vt:lpstr>RECHTLICHES</vt:lpstr>
      <vt:lpstr>WAS UNS BESCHÄFTIGT</vt:lpstr>
      <vt:lpstr>HERAUSFORDERUNGEN</vt:lpstr>
      <vt:lpstr>FREI SEIN! Tun was ich will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FINIKO CLUB©</dc:title>
  <dc:creator>michael.bender@used-packaging-machines.de</dc:creator>
  <cp:lastModifiedBy>michael.bender@used-packaging-machines.de</cp:lastModifiedBy>
  <cp:revision>43</cp:revision>
  <dcterms:created xsi:type="dcterms:W3CDTF">2021-01-24T13:31:23Z</dcterms:created>
  <dcterms:modified xsi:type="dcterms:W3CDTF">2021-02-03T21:06:47Z</dcterms:modified>
</cp:coreProperties>
</file>