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B725-D19D-4249-B46F-934FAE0C1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59EE5-AB97-B349-8C84-DE8D42412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38778-A43D-E844-9EA4-3F5FFF9A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E60A6-9335-8847-B03C-83010231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1F3C-F64F-7D41-981D-CED3B586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DEFE-2632-BA40-A4C0-E4FCE9F2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BC8B8-58D5-F143-A57C-94FB69615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1205-9163-7B4E-A85A-15B102D3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657A-30D0-A54D-B6CB-A8474EA5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022AF-DBE6-FA4F-A5E0-07B139CE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DC6D2-0FD1-3A4A-9767-4371F66C5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C88BB-6986-034D-BEDF-64457E0D0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20DD-0969-A448-AC9F-5283985D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6A04-52EE-CF45-98F3-9B472D05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A1672-0847-4F44-8AE8-A4045591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2AD5-88B6-1B48-90E3-411EDD03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031E-CE13-E948-87D7-280ECD5C8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D83C5-B2FA-224C-9019-FDD05203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2E4E-B434-0C47-946F-3B6044F0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09AF-C7FD-F642-A430-38A4DEBF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8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C87C-9EA6-8843-AA1E-4F98D586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853FF-52FB-9242-9CF0-CBEC7B81B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57A27-2011-EE48-BA82-32AE93B6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5B230-AF62-CB45-BD67-6B29D6C2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1B415-6AAB-084B-8C2F-BD834E13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2D31-3B02-7740-8A9E-523EDDB3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1286-E52C-B74F-847C-17404DCBA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07E54-3337-6B48-9673-EB78AA3AC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90E2C-7983-CD4E-82D4-1250A3C2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660F5-D5A9-114B-AFAD-5C7FD8D9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C9186-17ED-FB45-96D5-F5572ABD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3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C4BB-B9C5-A44A-8A7F-A5F4B40B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51829-8D92-5C44-A07B-A2063A709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A1E48-B2B6-E348-867D-0536C8581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425F9-2D09-2649-A5BF-AEB7CCF42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4D05B-3829-C944-9AAC-9E448514F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6F8FC-5333-2349-86C6-407FC7BD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4C969-510B-AB46-A62D-85C7E093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CFD432-3274-6D4A-827B-EA5038B1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7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7406-C640-8B4B-A5B4-256A0C63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83EF4-3E15-F643-8277-A190F6AB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53EA0-B249-174A-A57A-6EEF8C0B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6C151-28AD-E844-A384-FC443088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0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8AD53-DF2D-8248-824E-77E1EF8A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9602F-B549-8145-B956-AC44293D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4F1A6-6393-3C44-97DC-F143BB13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3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81B9-5FE4-F642-8B3B-7691630E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357AB-2AC1-7746-A032-73157A585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130B8-80AB-D348-B24E-9BA6CCBA1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65E4F-945A-8F4B-B865-C23293CA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D70C0-5D91-064B-A81D-EFAAB4CE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38070-B19E-8A44-B787-9295FAB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28CE-0F89-9246-846D-D23EF367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2925D-0298-4140-8409-06ECDC9C7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F0006-2721-1C44-9D26-9E7725B84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4AFA8-7716-1049-AC5D-E4E424D2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A034B-0D80-9E4D-B443-1311AFB3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66067-3728-F745-AC8A-7D08A99E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ADB8F2-62E1-DC4E-B586-5CC57DF6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B964E-4423-DD4C-B045-BB2F36D3F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B45ED-AB70-4C47-9686-E9FC97116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95DE-37CF-5F4B-ABC0-623E440E141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0CFF-7600-574C-8263-CE4F62B8A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17002-F1C3-294F-8686-05A2AC208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CB83-23FD-114F-9DFD-1FB403AF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2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8A47E6-B754-2249-8841-7B9C17294FFA}"/>
              </a:ext>
            </a:extLst>
          </p:cNvPr>
          <p:cNvSpPr txBox="1"/>
          <p:nvPr/>
        </p:nvSpPr>
        <p:spPr>
          <a:xfrm>
            <a:off x="4159397" y="3646664"/>
            <a:ext cx="3452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opperplate" panose="02000504000000020004" pitchFamily="2" charset="77"/>
                <a:ea typeface="Cambria Math" panose="02040503050406030204" pitchFamily="18" charset="0"/>
                <a:cs typeface="Cordia New" panose="020B0304020202020204" pitchFamily="34" charset="-34"/>
              </a:rPr>
              <a:t>ALEON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E1DD4-6C3A-7F4E-A64F-03A7D5302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15598"/>
          <a:stretch/>
        </p:blipFill>
        <p:spPr>
          <a:xfrm>
            <a:off x="4334423" y="1768377"/>
            <a:ext cx="2633936" cy="18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40990-33D3-BE4A-91FC-B912818C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32992" y="-283779"/>
            <a:ext cx="7777655" cy="7504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6EF60-47BC-4347-9516-9FF6FA70BEDD}"/>
              </a:ext>
            </a:extLst>
          </p:cNvPr>
          <p:cNvSpPr txBox="1"/>
          <p:nvPr/>
        </p:nvSpPr>
        <p:spPr>
          <a:xfrm>
            <a:off x="5292327" y="1522188"/>
            <a:ext cx="2984936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900" dirty="0">
                <a:gradFill flip="none" rotWithShape="1">
                  <a:gsLst>
                    <a:gs pos="29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13500000" scaled="1"/>
                  <a:tileRect/>
                </a:gradFill>
                <a:latin typeface="Braggadocio" pitchFamily="82" charset="77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DA853-B787-7449-8050-302F40FB352B}"/>
              </a:ext>
            </a:extLst>
          </p:cNvPr>
          <p:cNvSpPr txBox="1"/>
          <p:nvPr/>
        </p:nvSpPr>
        <p:spPr>
          <a:xfrm>
            <a:off x="5110953" y="3784122"/>
            <a:ext cx="3452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pperplate" panose="02000504000000020004" pitchFamily="2" charset="77"/>
                <a:ea typeface="Cambria Math" panose="02040503050406030204" pitchFamily="18" charset="0"/>
                <a:cs typeface="Cordia New" panose="020B0304020202020204" pitchFamily="34" charset="-34"/>
              </a:rPr>
              <a:t>ALEON</a:t>
            </a:r>
          </a:p>
        </p:txBody>
      </p:sp>
    </p:spTree>
    <p:extLst>
      <p:ext uri="{BB962C8B-B14F-4D97-AF65-F5344CB8AC3E}">
        <p14:creationId xmlns:p14="http://schemas.microsoft.com/office/powerpoint/2010/main" val="384874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Braggadocio</vt:lpstr>
      <vt:lpstr>Calibri</vt:lpstr>
      <vt:lpstr>Calibri Light</vt:lpstr>
      <vt:lpstr>Copperplate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Micki Kennedy</dc:creator>
  <cp:lastModifiedBy>Richard Thayer</cp:lastModifiedBy>
  <cp:revision>14</cp:revision>
  <cp:lastPrinted>2021-03-15T23:14:21Z</cp:lastPrinted>
  <dcterms:created xsi:type="dcterms:W3CDTF">2021-03-15T23:00:46Z</dcterms:created>
  <dcterms:modified xsi:type="dcterms:W3CDTF">2021-03-26T13:37:12Z</dcterms:modified>
</cp:coreProperties>
</file>