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061"/>
    <p:restoredTop sz="94628"/>
  </p:normalViewPr>
  <p:slideViewPr>
    <p:cSldViewPr snapToGrid="0" snapToObjects="1">
      <p:cViewPr varScale="1">
        <p:scale>
          <a:sx n="115" d="100"/>
          <a:sy n="115" d="100"/>
        </p:scale>
        <p:origin x="191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0T11:39:50.671"/>
    </inkml:context>
    <inkml:brush xml:id="br0">
      <inkml:brushProperty name="width" value="0.2" units="cm"/>
      <inkml:brushProperty name="height" value="1.2" units="cm"/>
      <inkml:brushProperty name="color" value="#E71224"/>
      <inkml:brushProperty name="inkEffects" value="pencil"/>
    </inkml:brush>
  </inkml:definitions>
  <inkml:trace contextRef="#ctx0" brushRef="#br0">0 0 16383,'0'0'0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DA2294-5DCA-6E47-9973-F224B4EE0B51}" type="datetimeFigureOut">
              <a:rPr lang="fr-FR" smtClean="0"/>
              <a:t>30/03/2021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DF45AA-3D2D-D949-98D7-D85BF4D483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6430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DF45AA-3D2D-D949-98D7-D85BF4D483C9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5377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F6E4A0-61A1-2948-881C-1429CCCA80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F29B22C-24F5-9242-8934-6518E389B9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203953-315E-D840-BC2D-A80CF23EB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EF1F7-5DCA-EF4E-BDDF-5B65094159F4}" type="datetimeFigureOut">
              <a:rPr lang="fr-FR" smtClean="0"/>
              <a:t>30/03/2021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60ACE96-0B39-464D-8786-0837C96BC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36AD352-1584-0F41-A472-AA8FF5532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984EE-712C-1940-8A72-091D72B3D5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8432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80BF57-8CC2-3F4B-8CC0-93D487F47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27D13ED-829D-094D-B11C-5BBEC2316F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E3CE57E-3D60-8743-B6E9-723F7FA90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EF1F7-5DCA-EF4E-BDDF-5B65094159F4}" type="datetimeFigureOut">
              <a:rPr lang="fr-FR" smtClean="0"/>
              <a:t>30/03/2021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0781A2D-2E84-D748-B9E9-1F1704CD5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2B8692A-1653-7448-B88D-4E7651EBD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984EE-712C-1940-8A72-091D72B3D5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5094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DC13BAC-E2F5-8646-88CE-2F4F3EF29F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0D0CD8F-2C3C-8E40-8099-C655FACBE7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8438274-4A32-6D44-826E-560B018B1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EF1F7-5DCA-EF4E-BDDF-5B65094159F4}" type="datetimeFigureOut">
              <a:rPr lang="fr-FR" smtClean="0"/>
              <a:t>30/03/2021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6E3C60-7F6B-9C43-93E4-51355B8B6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8A14ED9-6253-BA48-BE2B-222508651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984EE-712C-1940-8A72-091D72B3D5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5418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7F9415-7811-A444-93C8-179265C3C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BC2BD54-D6BB-AA4D-A4E0-2A88F3F6BF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EBA7790-FBF2-5242-BDF8-ED9B1C228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EF1F7-5DCA-EF4E-BDDF-5B65094159F4}" type="datetimeFigureOut">
              <a:rPr lang="fr-FR" smtClean="0"/>
              <a:t>30/03/2021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A3A633A-2E80-DE4F-BBC3-6E78CE805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440581-AD8A-D945-BD96-DECC29366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984EE-712C-1940-8A72-091D72B3D5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8683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352294-2668-2246-8D6A-0E0FCD040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F64B2C8-0463-5847-91B1-72124F6DC6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6033FB-05CA-D74C-96CD-8FCAA6720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EF1F7-5DCA-EF4E-BDDF-5B65094159F4}" type="datetimeFigureOut">
              <a:rPr lang="fr-FR" smtClean="0"/>
              <a:t>30/03/2021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9641C92-4DD9-914A-A604-CDD227271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826ADA9-5ED3-F943-B923-6A54E000A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984EE-712C-1940-8A72-091D72B3D5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0264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79127-C29F-D84F-962A-FF074B14B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7D8B630-F432-FE42-8C86-64C6A718EF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B1D2A81-9AEC-9A4F-B5BF-27120A3711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F6BA500-3AC3-764B-A2F5-906D85CAC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EF1F7-5DCA-EF4E-BDDF-5B65094159F4}" type="datetimeFigureOut">
              <a:rPr lang="fr-FR" smtClean="0"/>
              <a:t>30/03/2021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FDF2355-7DF8-AD4A-A68C-4AC377E50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3F0B48A-A191-344A-A9DF-D58F4C72D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984EE-712C-1940-8A72-091D72B3D5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8045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4E7725-80DB-CB45-A2F1-780877E56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96DEF39-3D9E-3943-9091-B1B1AD49D2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C384CF9-C2EA-A440-85D1-4F27F6DAD8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BA7B7D3-E122-EB44-811C-A7EF07EA4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883EADF-B722-0C42-BAB7-F105BE91DB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5DB4916-05EC-804E-A0AA-85435FB38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EF1F7-5DCA-EF4E-BDDF-5B65094159F4}" type="datetimeFigureOut">
              <a:rPr lang="fr-FR" smtClean="0"/>
              <a:t>30/03/2021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CAC0100-641F-214A-8EAA-EAB163DA6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65A3699-CEC4-494C-BCC8-C0B856BA1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984EE-712C-1940-8A72-091D72B3D5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1861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0E2C4E-A578-D242-AD36-97995A905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C7A08A5-D2C4-BE45-BCA4-11628C472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EF1F7-5DCA-EF4E-BDDF-5B65094159F4}" type="datetimeFigureOut">
              <a:rPr lang="fr-FR" smtClean="0"/>
              <a:t>30/03/2021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5727AE2-82D0-464E-B224-3EDD2CD6F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EAB31D2-1F06-8B44-B246-3CA9C8786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984EE-712C-1940-8A72-091D72B3D5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514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268CB71-C3C9-9C4E-B90E-FC18EDF9F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EF1F7-5DCA-EF4E-BDDF-5B65094159F4}" type="datetimeFigureOut">
              <a:rPr lang="fr-FR" smtClean="0"/>
              <a:t>30/03/2021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EDD1829-E1CA-9548-BE04-3E38D263D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D801219-1EFA-D04F-94A5-05B428499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984EE-712C-1940-8A72-091D72B3D5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8458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825FBF-A198-234E-8F13-39A7F550A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23866B-0F33-E84C-838E-CDAB9C2471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6F91EA3-C9EC-9846-8CB8-498C6ABEC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C9A1A84-6095-1A43-B787-4CF8DEFFA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EF1F7-5DCA-EF4E-BDDF-5B65094159F4}" type="datetimeFigureOut">
              <a:rPr lang="fr-FR" smtClean="0"/>
              <a:t>30/03/2021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3CA01D2-3A79-6F42-B1B0-3513FABA1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0064981-6C4A-3C4E-96D3-7FE7C4D15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984EE-712C-1940-8A72-091D72B3D5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4330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E5D5CA-A716-DC49-B124-D35E9FE7D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B28A189-DA70-E444-A632-59BD5287BA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2CE3C8E-5705-9742-99A2-D9776247AC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A669A7C-5AFC-5E46-9897-DCF73EE6A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EF1F7-5DCA-EF4E-BDDF-5B65094159F4}" type="datetimeFigureOut">
              <a:rPr lang="fr-FR" smtClean="0"/>
              <a:t>30/03/2021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39B76D5-08E5-054F-83A3-8218473B4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8A6FD93-CA47-D84A-A266-75D48FA2B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984EE-712C-1940-8A72-091D72B3D5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0440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B40B562-3EE8-D640-A48A-6EB45518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2484BF2-D661-E245-87CD-81F45AD00A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4766CAC-4984-B64C-B09E-7F37B1D956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EF1F7-5DCA-EF4E-BDDF-5B65094159F4}" type="datetimeFigureOut">
              <a:rPr lang="fr-FR" smtClean="0"/>
              <a:t>30/03/2021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72011FE-5D34-2A4C-9FED-D426F2410C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A67F098-F17D-754C-8B12-AFF844B48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984EE-712C-1940-8A72-091D72B3D5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8049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customXml" Target="../ink/ink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0685024B-CD77-BD46-B198-FD870DDE25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231" y="151752"/>
            <a:ext cx="9196576" cy="4591069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C7394BCD-A97B-BA45-BEDA-E787221D89DF}"/>
              </a:ext>
            </a:extLst>
          </p:cNvPr>
          <p:cNvSpPr txBox="1"/>
          <p:nvPr/>
        </p:nvSpPr>
        <p:spPr>
          <a:xfrm>
            <a:off x="2023558" y="3049236"/>
            <a:ext cx="3145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err="1"/>
              <a:t>fff</a:t>
            </a:r>
            <a:endParaRPr lang="fr-FR" sz="1100" dirty="0"/>
          </a:p>
        </p:txBody>
      </p: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93DFB08C-609B-AE40-8C47-42FF91CF1A2E}"/>
              </a:ext>
            </a:extLst>
          </p:cNvPr>
          <p:cNvCxnSpPr>
            <a:cxnSpLocks/>
          </p:cNvCxnSpPr>
          <p:nvPr/>
        </p:nvCxnSpPr>
        <p:spPr>
          <a:xfrm flipV="1">
            <a:off x="1236056" y="1695987"/>
            <a:ext cx="152902" cy="31374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A3B17598-F719-9942-855A-284425DF20D0}"/>
              </a:ext>
            </a:extLst>
          </p:cNvPr>
          <p:cNvCxnSpPr>
            <a:cxnSpLocks/>
          </p:cNvCxnSpPr>
          <p:nvPr/>
        </p:nvCxnSpPr>
        <p:spPr>
          <a:xfrm flipH="1">
            <a:off x="4083267" y="3859853"/>
            <a:ext cx="340800" cy="4105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2059883F-77D4-AC47-9571-FC44BB9136B1}"/>
              </a:ext>
            </a:extLst>
          </p:cNvPr>
          <p:cNvCxnSpPr>
            <a:cxnSpLocks/>
          </p:cNvCxnSpPr>
          <p:nvPr/>
        </p:nvCxnSpPr>
        <p:spPr>
          <a:xfrm>
            <a:off x="3856796" y="3421194"/>
            <a:ext cx="452942" cy="30939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D8D8E201-8EB8-344B-9581-E68DFF3926A5}"/>
              </a:ext>
            </a:extLst>
          </p:cNvPr>
          <p:cNvCxnSpPr>
            <a:cxnSpLocks/>
          </p:cNvCxnSpPr>
          <p:nvPr/>
        </p:nvCxnSpPr>
        <p:spPr>
          <a:xfrm flipH="1">
            <a:off x="1148668" y="2566203"/>
            <a:ext cx="409234" cy="48303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0B1E7D47-5545-8445-811C-C60C7A3F0BF6}"/>
              </a:ext>
            </a:extLst>
          </p:cNvPr>
          <p:cNvCxnSpPr>
            <a:cxnSpLocks/>
          </p:cNvCxnSpPr>
          <p:nvPr/>
        </p:nvCxnSpPr>
        <p:spPr>
          <a:xfrm>
            <a:off x="1308519" y="2548245"/>
            <a:ext cx="439566" cy="42922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10" name="Encre 9">
                <a:extLst>
                  <a:ext uri="{FF2B5EF4-FFF2-40B4-BE49-F238E27FC236}">
                    <a16:creationId xmlns:a16="http://schemas.microsoft.com/office/drawing/2014/main" id="{CAE88512-C135-544B-8F49-49E9A20BBAD5}"/>
                  </a:ext>
                </a:extLst>
              </p14:cNvPr>
              <p14:cNvContentPartPr/>
              <p14:nvPr/>
            </p14:nvContentPartPr>
            <p14:xfrm>
              <a:off x="4921962" y="3123402"/>
              <a:ext cx="360" cy="360"/>
            </p14:xfrm>
          </p:contentPart>
        </mc:Choice>
        <mc:Fallback xmlns="">
          <p:pic>
            <p:nvPicPr>
              <p:cNvPr id="10" name="Encre 9">
                <a:extLst>
                  <a:ext uri="{FF2B5EF4-FFF2-40B4-BE49-F238E27FC236}">
                    <a16:creationId xmlns:a16="http://schemas.microsoft.com/office/drawing/2014/main" id="{CAE88512-C135-544B-8F49-49E9A20BBAD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85962" y="2907402"/>
                <a:ext cx="72000" cy="432000"/>
              </a:xfrm>
              <a:prstGeom prst="rect">
                <a:avLst/>
              </a:prstGeom>
            </p:spPr>
          </p:pic>
        </mc:Fallback>
      </mc:AlternateContent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E61D2F10-EE51-4545-9A9F-4FD70BD8324F}"/>
              </a:ext>
            </a:extLst>
          </p:cNvPr>
          <p:cNvCxnSpPr>
            <a:cxnSpLocks/>
          </p:cNvCxnSpPr>
          <p:nvPr/>
        </p:nvCxnSpPr>
        <p:spPr>
          <a:xfrm flipH="1">
            <a:off x="3941344" y="3417152"/>
            <a:ext cx="249381" cy="24344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1F956656-5DF0-8C44-96ED-CA34A05CE910}"/>
              </a:ext>
            </a:extLst>
          </p:cNvPr>
          <p:cNvCxnSpPr>
            <a:cxnSpLocks/>
          </p:cNvCxnSpPr>
          <p:nvPr/>
        </p:nvCxnSpPr>
        <p:spPr>
          <a:xfrm>
            <a:off x="3996314" y="3728293"/>
            <a:ext cx="452942" cy="30939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09A61DB2-3E1D-E941-9BAC-C9E0A9F0D6A9}"/>
              </a:ext>
            </a:extLst>
          </p:cNvPr>
          <p:cNvCxnSpPr>
            <a:cxnSpLocks/>
          </p:cNvCxnSpPr>
          <p:nvPr/>
        </p:nvCxnSpPr>
        <p:spPr>
          <a:xfrm flipH="1">
            <a:off x="1623394" y="1903303"/>
            <a:ext cx="249381" cy="24344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7A692F7A-1700-3546-A93F-C1FCA3670913}"/>
              </a:ext>
            </a:extLst>
          </p:cNvPr>
          <p:cNvCxnSpPr>
            <a:cxnSpLocks/>
          </p:cNvCxnSpPr>
          <p:nvPr/>
        </p:nvCxnSpPr>
        <p:spPr>
          <a:xfrm>
            <a:off x="1581567" y="1894324"/>
            <a:ext cx="249381" cy="26140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oneTexte 39">
            <a:extLst>
              <a:ext uri="{FF2B5EF4-FFF2-40B4-BE49-F238E27FC236}">
                <a16:creationId xmlns:a16="http://schemas.microsoft.com/office/drawing/2014/main" id="{18A8F215-0713-9E48-AD4B-CAD1C82A2704}"/>
              </a:ext>
            </a:extLst>
          </p:cNvPr>
          <p:cNvSpPr txBox="1"/>
          <p:nvPr/>
        </p:nvSpPr>
        <p:spPr>
          <a:xfrm>
            <a:off x="599952" y="1049655"/>
            <a:ext cx="25811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Segoe Print" panose="02000800000000000000" pitchFamily="2" charset="0"/>
              </a:rPr>
              <a:t>« Parfait pour toute</a:t>
            </a:r>
          </a:p>
          <a:p>
            <a:pPr algn="ctr"/>
            <a:r>
              <a:rPr lang="fr-FR" dirty="0">
                <a:solidFill>
                  <a:schemeClr val="bg1"/>
                </a:solidFill>
                <a:latin typeface="Segoe Print" panose="02000800000000000000" pitchFamily="2" charset="0"/>
              </a:rPr>
              <a:t> la famille »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AB56E887-63D3-3440-AAA2-C2FAF723F429}"/>
              </a:ext>
            </a:extLst>
          </p:cNvPr>
          <p:cNvSpPr txBox="1"/>
          <p:nvPr/>
        </p:nvSpPr>
        <p:spPr>
          <a:xfrm>
            <a:off x="237724" y="4833437"/>
            <a:ext cx="25811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latin typeface="Segoe Print" panose="02000800000000000000" pitchFamily="2" charset="0"/>
              </a:rPr>
              <a:t>« Parfait pour toute</a:t>
            </a:r>
          </a:p>
          <a:p>
            <a:pPr algn="ctr"/>
            <a:r>
              <a:rPr lang="fr-FR" dirty="0">
                <a:latin typeface="Segoe Print" panose="02000800000000000000" pitchFamily="2" charset="0"/>
              </a:rPr>
              <a:t> la famille »</a:t>
            </a:r>
          </a:p>
        </p:txBody>
      </p:sp>
      <p:pic>
        <p:nvPicPr>
          <p:cNvPr id="45" name="Image 44">
            <a:extLst>
              <a:ext uri="{FF2B5EF4-FFF2-40B4-BE49-F238E27FC236}">
                <a16:creationId xmlns:a16="http://schemas.microsoft.com/office/drawing/2014/main" id="{C4BE6B69-7EBE-944A-8B30-5A8BB004F9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2904" y="5043764"/>
            <a:ext cx="1247701" cy="745667"/>
          </a:xfrm>
          <a:prstGeom prst="rect">
            <a:avLst/>
          </a:prstGeom>
        </p:spPr>
      </p:pic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id="{5CD955D7-9FCA-5748-BFB0-39D05F79AB3E}"/>
              </a:ext>
            </a:extLst>
          </p:cNvPr>
          <p:cNvCxnSpPr>
            <a:cxnSpLocks/>
          </p:cNvCxnSpPr>
          <p:nvPr/>
        </p:nvCxnSpPr>
        <p:spPr>
          <a:xfrm flipH="1">
            <a:off x="8433640" y="3417152"/>
            <a:ext cx="619676" cy="70898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7D37892E-B004-FB40-BE73-D54BDC983F05}"/>
              </a:ext>
            </a:extLst>
          </p:cNvPr>
          <p:cNvCxnSpPr>
            <a:cxnSpLocks/>
          </p:cNvCxnSpPr>
          <p:nvPr/>
        </p:nvCxnSpPr>
        <p:spPr>
          <a:xfrm>
            <a:off x="8410969" y="3310846"/>
            <a:ext cx="853943" cy="67170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avec flèche 55">
            <a:extLst>
              <a:ext uri="{FF2B5EF4-FFF2-40B4-BE49-F238E27FC236}">
                <a16:creationId xmlns:a16="http://schemas.microsoft.com/office/drawing/2014/main" id="{1927103A-0C5B-AA4F-A8AF-099D0050C462}"/>
              </a:ext>
            </a:extLst>
          </p:cNvPr>
          <p:cNvCxnSpPr>
            <a:cxnSpLocks/>
          </p:cNvCxnSpPr>
          <p:nvPr/>
        </p:nvCxnSpPr>
        <p:spPr>
          <a:xfrm flipH="1" flipV="1">
            <a:off x="6224396" y="2447286"/>
            <a:ext cx="679314" cy="259647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8E83B537-2CFE-6448-B0C5-A36ABEF290EC}"/>
              </a:ext>
            </a:extLst>
          </p:cNvPr>
          <p:cNvCxnSpPr>
            <a:cxnSpLocks/>
          </p:cNvCxnSpPr>
          <p:nvPr/>
        </p:nvCxnSpPr>
        <p:spPr>
          <a:xfrm flipH="1">
            <a:off x="5634413" y="1985619"/>
            <a:ext cx="619676" cy="70898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58">
            <a:extLst>
              <a:ext uri="{FF2B5EF4-FFF2-40B4-BE49-F238E27FC236}">
                <a16:creationId xmlns:a16="http://schemas.microsoft.com/office/drawing/2014/main" id="{2B725FCF-5C5B-6B40-BBFC-1097F8DF4B00}"/>
              </a:ext>
            </a:extLst>
          </p:cNvPr>
          <p:cNvCxnSpPr>
            <a:cxnSpLocks/>
          </p:cNvCxnSpPr>
          <p:nvPr/>
        </p:nvCxnSpPr>
        <p:spPr>
          <a:xfrm>
            <a:off x="5611742" y="1879313"/>
            <a:ext cx="853943" cy="67170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Image 60">
            <a:extLst>
              <a:ext uri="{FF2B5EF4-FFF2-40B4-BE49-F238E27FC236}">
                <a16:creationId xmlns:a16="http://schemas.microsoft.com/office/drawing/2014/main" id="{482E09B8-B63B-7244-B3E7-E711B535EF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1806" y="409039"/>
            <a:ext cx="1855987" cy="738255"/>
          </a:xfrm>
          <a:prstGeom prst="rect">
            <a:avLst/>
          </a:prstGeom>
        </p:spPr>
      </p:pic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997756DC-93DE-B94E-B5C7-4EB3C9EA5D78}"/>
              </a:ext>
            </a:extLst>
          </p:cNvPr>
          <p:cNvCxnSpPr>
            <a:cxnSpLocks/>
          </p:cNvCxnSpPr>
          <p:nvPr/>
        </p:nvCxnSpPr>
        <p:spPr>
          <a:xfrm flipH="1">
            <a:off x="5984847" y="1199811"/>
            <a:ext cx="619676" cy="70898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>
            <a:extLst>
              <a:ext uri="{FF2B5EF4-FFF2-40B4-BE49-F238E27FC236}">
                <a16:creationId xmlns:a16="http://schemas.microsoft.com/office/drawing/2014/main" id="{AA0A67FA-31A4-EE40-9B2D-E49F6F0B2168}"/>
              </a:ext>
            </a:extLst>
          </p:cNvPr>
          <p:cNvCxnSpPr>
            <a:cxnSpLocks/>
          </p:cNvCxnSpPr>
          <p:nvPr/>
        </p:nvCxnSpPr>
        <p:spPr>
          <a:xfrm>
            <a:off x="5962176" y="1093505"/>
            <a:ext cx="853943" cy="67170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080E7917-1F8C-3F41-A58D-CEE66FD20D73}"/>
              </a:ext>
            </a:extLst>
          </p:cNvPr>
          <p:cNvCxnSpPr>
            <a:cxnSpLocks/>
          </p:cNvCxnSpPr>
          <p:nvPr/>
        </p:nvCxnSpPr>
        <p:spPr>
          <a:xfrm flipH="1">
            <a:off x="8016315" y="409039"/>
            <a:ext cx="249381" cy="24344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>
            <a:extLst>
              <a:ext uri="{FF2B5EF4-FFF2-40B4-BE49-F238E27FC236}">
                <a16:creationId xmlns:a16="http://schemas.microsoft.com/office/drawing/2014/main" id="{68F7A640-8381-B147-A8E4-59B1DA5734B5}"/>
              </a:ext>
            </a:extLst>
          </p:cNvPr>
          <p:cNvCxnSpPr>
            <a:cxnSpLocks/>
          </p:cNvCxnSpPr>
          <p:nvPr/>
        </p:nvCxnSpPr>
        <p:spPr>
          <a:xfrm>
            <a:off x="7974488" y="400060"/>
            <a:ext cx="249381" cy="26140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Image 65">
            <a:extLst>
              <a:ext uri="{FF2B5EF4-FFF2-40B4-BE49-F238E27FC236}">
                <a16:creationId xmlns:a16="http://schemas.microsoft.com/office/drawing/2014/main" id="{DA38B889-D292-9947-8C55-9B3C14FF96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94807" y="461556"/>
            <a:ext cx="1855987" cy="738255"/>
          </a:xfrm>
          <a:prstGeom prst="rect">
            <a:avLst/>
          </a:prstGeom>
        </p:spPr>
      </p:pic>
      <p:cxnSp>
        <p:nvCxnSpPr>
          <p:cNvPr id="67" name="Connecteur droit avec flèche 66">
            <a:extLst>
              <a:ext uri="{FF2B5EF4-FFF2-40B4-BE49-F238E27FC236}">
                <a16:creationId xmlns:a16="http://schemas.microsoft.com/office/drawing/2014/main" id="{1AB497DC-F09D-CC44-A37A-59114010AA41}"/>
              </a:ext>
            </a:extLst>
          </p:cNvPr>
          <p:cNvCxnSpPr>
            <a:cxnSpLocks/>
            <a:stCxn id="66" idx="1"/>
          </p:cNvCxnSpPr>
          <p:nvPr/>
        </p:nvCxnSpPr>
        <p:spPr>
          <a:xfrm flipH="1">
            <a:off x="7064235" y="830684"/>
            <a:ext cx="2630572" cy="6272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0495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>
            <a:extLst>
              <a:ext uri="{FF2B5EF4-FFF2-40B4-BE49-F238E27FC236}">
                <a16:creationId xmlns:a16="http://schemas.microsoft.com/office/drawing/2014/main" id="{7E1EB868-6027-2046-A61D-29CBFD81C5C9}"/>
              </a:ext>
            </a:extLst>
          </p:cNvPr>
          <p:cNvSpPr txBox="1"/>
          <p:nvPr/>
        </p:nvSpPr>
        <p:spPr>
          <a:xfrm>
            <a:off x="5921361" y="835865"/>
            <a:ext cx="1945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This 3 faces are OK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0685024B-CD77-BD46-B198-FD870DDE25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98" y="125606"/>
            <a:ext cx="4140200" cy="206685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4A3E9EB8-8B0D-3447-8BD7-F095839C2D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414" y="2775741"/>
            <a:ext cx="2777429" cy="1306517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767B11A8-16F6-8344-8696-72EE3E3D61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2861" y="125606"/>
            <a:ext cx="977900" cy="2184400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C3CAEE9A-67E5-2D44-934D-C8926F692D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0859" y="4356097"/>
            <a:ext cx="1025398" cy="2254561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C7394BCD-A97B-BA45-BEDA-E787221D89DF}"/>
              </a:ext>
            </a:extLst>
          </p:cNvPr>
          <p:cNvSpPr txBox="1"/>
          <p:nvPr/>
        </p:nvSpPr>
        <p:spPr>
          <a:xfrm>
            <a:off x="3832520" y="2877989"/>
            <a:ext cx="80682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For this face, I </a:t>
            </a:r>
            <a:r>
              <a:rPr lang="fr-FR" sz="1100" dirty="0" err="1"/>
              <a:t>will</a:t>
            </a:r>
            <a:r>
              <a:rPr lang="fr-FR" sz="1100" dirty="0"/>
              <a:t> </a:t>
            </a:r>
            <a:r>
              <a:rPr lang="fr-FR" sz="1100" dirty="0" err="1"/>
              <a:t>need</a:t>
            </a:r>
            <a:r>
              <a:rPr lang="fr-FR" sz="1100" dirty="0"/>
              <a:t> to have 6 </a:t>
            </a:r>
            <a:r>
              <a:rPr lang="fr-FR" sz="1100" dirty="0" err="1"/>
              <a:t>differents</a:t>
            </a:r>
            <a:r>
              <a:rPr lang="fr-FR" sz="1100" dirty="0"/>
              <a:t> </a:t>
            </a:r>
            <a:r>
              <a:rPr lang="fr-FR" sz="1100" dirty="0" err="1"/>
              <a:t>colors</a:t>
            </a:r>
            <a:r>
              <a:rPr lang="fr-FR" sz="1100" dirty="0"/>
              <a:t> for the back ground. I </a:t>
            </a:r>
            <a:r>
              <a:rPr lang="fr-FR" sz="1100" dirty="0" err="1"/>
              <a:t>will</a:t>
            </a:r>
            <a:r>
              <a:rPr lang="fr-FR" sz="1100" dirty="0"/>
              <a:t> </a:t>
            </a:r>
            <a:r>
              <a:rPr lang="fr-FR" sz="1100" dirty="0" err="1"/>
              <a:t>produce</a:t>
            </a:r>
            <a:r>
              <a:rPr lang="fr-FR" sz="1100" dirty="0"/>
              <a:t> 6 </a:t>
            </a:r>
            <a:r>
              <a:rPr lang="fr-FR" sz="1100" dirty="0" err="1"/>
              <a:t>colors</a:t>
            </a:r>
            <a:r>
              <a:rPr lang="fr-FR" sz="1100" dirty="0"/>
              <a:t> of sweater : NAVY .DARK GREY . PINK . RED </a:t>
            </a:r>
          </a:p>
          <a:p>
            <a:r>
              <a:rPr lang="fr-FR" sz="1100" dirty="0"/>
              <a:t>LIGTH GREY. ALMOST WHITE.  So, I </a:t>
            </a:r>
            <a:r>
              <a:rPr lang="fr-FR" sz="1100" dirty="0" err="1"/>
              <a:t>will</a:t>
            </a:r>
            <a:r>
              <a:rPr lang="fr-FR" sz="1100" dirty="0"/>
              <a:t> </a:t>
            </a:r>
            <a:r>
              <a:rPr lang="fr-FR" sz="1100" dirty="0" err="1"/>
              <a:t>print</a:t>
            </a:r>
            <a:r>
              <a:rPr lang="fr-FR" sz="1100" dirty="0"/>
              <a:t> </a:t>
            </a:r>
            <a:r>
              <a:rPr lang="fr-FR" sz="1100" dirty="0" err="1"/>
              <a:t>different</a:t>
            </a:r>
            <a:r>
              <a:rPr lang="fr-FR" sz="1100" dirty="0"/>
              <a:t> face </a:t>
            </a:r>
            <a:r>
              <a:rPr lang="fr-FR" sz="1100" dirty="0" err="1"/>
              <a:t>according</a:t>
            </a:r>
            <a:r>
              <a:rPr lang="fr-FR" sz="1100" dirty="0"/>
              <a:t> color </a:t>
            </a:r>
            <a:r>
              <a:rPr lang="fr-FR" sz="1100" dirty="0" err="1"/>
              <a:t>inside</a:t>
            </a:r>
            <a:r>
              <a:rPr lang="fr-FR" sz="1100"/>
              <a:t>.</a:t>
            </a:r>
            <a:endParaRPr lang="fr-FR" sz="1100" dirty="0"/>
          </a:p>
        </p:txBody>
      </p: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93DFB08C-609B-AE40-8C47-42FF91CF1A2E}"/>
              </a:ext>
            </a:extLst>
          </p:cNvPr>
          <p:cNvCxnSpPr>
            <a:cxnSpLocks/>
          </p:cNvCxnSpPr>
          <p:nvPr/>
        </p:nvCxnSpPr>
        <p:spPr>
          <a:xfrm>
            <a:off x="2411506" y="5970494"/>
            <a:ext cx="940337" cy="1075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>
            <a:extLst>
              <a:ext uri="{FF2B5EF4-FFF2-40B4-BE49-F238E27FC236}">
                <a16:creationId xmlns:a16="http://schemas.microsoft.com/office/drawing/2014/main" id="{3229234A-F141-9B4D-9C89-DA375D8802C9}"/>
              </a:ext>
            </a:extLst>
          </p:cNvPr>
          <p:cNvSpPr txBox="1"/>
          <p:nvPr/>
        </p:nvSpPr>
        <p:spPr>
          <a:xfrm>
            <a:off x="3351843" y="5755050"/>
            <a:ext cx="31710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Change the photo by new one </a:t>
            </a:r>
            <a:r>
              <a:rPr lang="fr-FR" sz="1100" dirty="0" err="1"/>
              <a:t>downloaded</a:t>
            </a:r>
            <a:r>
              <a:rPr lang="fr-FR" sz="1100" dirty="0"/>
              <a:t> </a:t>
            </a:r>
            <a:r>
              <a:rPr lang="fr-FR" sz="1100" dirty="0" err="1"/>
              <a:t>just</a:t>
            </a:r>
            <a:r>
              <a:rPr lang="fr-FR" sz="1100" dirty="0"/>
              <a:t> </a:t>
            </a:r>
            <a:r>
              <a:rPr lang="fr-FR" sz="1100" dirty="0" err="1"/>
              <a:t>now</a:t>
            </a:r>
            <a:endParaRPr lang="fr-FR" sz="11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CC61D4-84A7-1A48-9EFE-F106032F94E0}"/>
              </a:ext>
            </a:extLst>
          </p:cNvPr>
          <p:cNvSpPr/>
          <p:nvPr/>
        </p:nvSpPr>
        <p:spPr>
          <a:xfrm>
            <a:off x="3917576" y="3386802"/>
            <a:ext cx="645285" cy="47844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B23A028-9643-0F4C-B02B-0F84F0539E15}"/>
              </a:ext>
            </a:extLst>
          </p:cNvPr>
          <p:cNvSpPr/>
          <p:nvPr/>
        </p:nvSpPr>
        <p:spPr>
          <a:xfrm>
            <a:off x="4729168" y="3386802"/>
            <a:ext cx="645285" cy="4784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EE4BB80-ABBD-134A-A026-BE140CBD452F}"/>
              </a:ext>
            </a:extLst>
          </p:cNvPr>
          <p:cNvSpPr/>
          <p:nvPr/>
        </p:nvSpPr>
        <p:spPr>
          <a:xfrm>
            <a:off x="5630094" y="3407317"/>
            <a:ext cx="645285" cy="478446"/>
          </a:xfrm>
          <a:prstGeom prst="rect">
            <a:avLst/>
          </a:prstGeom>
          <a:solidFill>
            <a:srgbClr val="FF8AD8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9D09EE-6082-1B4E-BC17-41344ECAAFCE}"/>
              </a:ext>
            </a:extLst>
          </p:cNvPr>
          <p:cNvSpPr/>
          <p:nvPr/>
        </p:nvSpPr>
        <p:spPr>
          <a:xfrm>
            <a:off x="6571356" y="3407317"/>
            <a:ext cx="645285" cy="47844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E74FF3F-1B8C-1B41-A770-B70821400697}"/>
              </a:ext>
            </a:extLst>
          </p:cNvPr>
          <p:cNvSpPr/>
          <p:nvPr/>
        </p:nvSpPr>
        <p:spPr>
          <a:xfrm>
            <a:off x="7563370" y="3398413"/>
            <a:ext cx="645285" cy="47844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8A4D963-CDA5-E546-BA9A-2A9AF8E6C5EE}"/>
              </a:ext>
            </a:extLst>
          </p:cNvPr>
          <p:cNvSpPr/>
          <p:nvPr/>
        </p:nvSpPr>
        <p:spPr>
          <a:xfrm>
            <a:off x="8553630" y="3407317"/>
            <a:ext cx="645285" cy="4784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0809EEC0-978E-794A-8AC9-A0EBD228B0A6}"/>
              </a:ext>
            </a:extLst>
          </p:cNvPr>
          <p:cNvCxnSpPr>
            <a:cxnSpLocks/>
          </p:cNvCxnSpPr>
          <p:nvPr/>
        </p:nvCxnSpPr>
        <p:spPr>
          <a:xfrm flipH="1" flipV="1">
            <a:off x="4351298" y="3885763"/>
            <a:ext cx="341424" cy="2780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ADFB02B7-1DD7-D446-88AC-57935D9026DE}"/>
              </a:ext>
            </a:extLst>
          </p:cNvPr>
          <p:cNvCxnSpPr>
            <a:cxnSpLocks/>
          </p:cNvCxnSpPr>
          <p:nvPr/>
        </p:nvCxnSpPr>
        <p:spPr>
          <a:xfrm flipV="1">
            <a:off x="4826810" y="3970320"/>
            <a:ext cx="1269190" cy="1934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613B72E4-C174-9146-AD7D-C5B845A9A814}"/>
              </a:ext>
            </a:extLst>
          </p:cNvPr>
          <p:cNvCxnSpPr>
            <a:cxnSpLocks/>
          </p:cNvCxnSpPr>
          <p:nvPr/>
        </p:nvCxnSpPr>
        <p:spPr>
          <a:xfrm flipV="1">
            <a:off x="4826810" y="3965513"/>
            <a:ext cx="2067188" cy="2342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F6A76506-58AE-6344-B2E2-FAAFD7158393}"/>
              </a:ext>
            </a:extLst>
          </p:cNvPr>
          <p:cNvSpPr txBox="1"/>
          <p:nvPr/>
        </p:nvSpPr>
        <p:spPr>
          <a:xfrm>
            <a:off x="4367205" y="4163769"/>
            <a:ext cx="221887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This 3 as close as the photos on box</a:t>
            </a:r>
          </a:p>
        </p:txBody>
      </p: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555F83E4-B17A-9348-8E61-690B6F1B0FD3}"/>
              </a:ext>
            </a:extLst>
          </p:cNvPr>
          <p:cNvCxnSpPr>
            <a:cxnSpLocks/>
          </p:cNvCxnSpPr>
          <p:nvPr/>
        </p:nvCxnSpPr>
        <p:spPr>
          <a:xfrm flipV="1">
            <a:off x="4826810" y="3875505"/>
            <a:ext cx="224104" cy="10246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>
            <a:extLst>
              <a:ext uri="{FF2B5EF4-FFF2-40B4-BE49-F238E27FC236}">
                <a16:creationId xmlns:a16="http://schemas.microsoft.com/office/drawing/2014/main" id="{6CBB81B5-58F4-4A41-B517-2F14EF90167B}"/>
              </a:ext>
            </a:extLst>
          </p:cNvPr>
          <p:cNvSpPr txBox="1"/>
          <p:nvPr/>
        </p:nvSpPr>
        <p:spPr>
          <a:xfrm>
            <a:off x="4826810" y="4793091"/>
            <a:ext cx="18004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err="1"/>
              <a:t>Keep</a:t>
            </a:r>
            <a:r>
              <a:rPr lang="fr-FR" sz="1100" dirty="0"/>
              <a:t> the </a:t>
            </a:r>
            <a:r>
              <a:rPr lang="fr-FR" sz="1100" dirty="0" err="1"/>
              <a:t>same</a:t>
            </a:r>
            <a:r>
              <a:rPr lang="fr-FR" sz="1100" dirty="0"/>
              <a:t> as </a:t>
            </a:r>
            <a:r>
              <a:rPr lang="fr-FR" sz="1100" dirty="0" err="1"/>
              <a:t>your</a:t>
            </a:r>
            <a:r>
              <a:rPr lang="fr-FR" sz="1100" dirty="0"/>
              <a:t> </a:t>
            </a:r>
            <a:r>
              <a:rPr lang="fr-FR" sz="1100" dirty="0" err="1"/>
              <a:t>work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96648580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1777</TotalTime>
  <Words>97</Words>
  <Application>Microsoft Macintosh PowerPoint</Application>
  <PresentationFormat>Grand écran</PresentationFormat>
  <Paragraphs>12</Paragraphs>
  <Slides>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Segoe Print</vt:lpstr>
      <vt:lpstr>Thème Office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daniel hugues</dc:creator>
  <cp:lastModifiedBy>daniel hugues</cp:lastModifiedBy>
  <cp:revision>8</cp:revision>
  <cp:lastPrinted>2021-03-30T12:03:24Z</cp:lastPrinted>
  <dcterms:created xsi:type="dcterms:W3CDTF">2021-03-29T07:49:28Z</dcterms:created>
  <dcterms:modified xsi:type="dcterms:W3CDTF">2021-03-30T13:42:03Z</dcterms:modified>
</cp:coreProperties>
</file>