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72"/>
    <p:restoredTop sz="96281"/>
  </p:normalViewPr>
  <p:slideViewPr>
    <p:cSldViewPr snapToGrid="0" snapToObjects="1">
      <p:cViewPr>
        <p:scale>
          <a:sx n="113" d="100"/>
          <a:sy n="113" d="100"/>
        </p:scale>
        <p:origin x="-168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2F9D20-B9B6-374F-9579-0525881E12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34D3694-D0CE-5341-8A75-FEB41B3E2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F4DB4E-3039-EE41-AC13-8E67AE8A5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54C8DF-7576-3B4D-92A2-53042C8FB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E66DCC-1FEE-C04C-9DBC-390D5D8D5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2003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0E3CCA-3887-DE4A-A423-EF02C423F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0221AC6-2E3B-5045-8711-6C2FF1E7D3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6F0C29-FCE9-4041-8E15-C3E31EE00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DB6859-B44E-CF46-9C40-73B2A888A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1A894A-2180-9946-B48D-F82628054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0915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64524BF-4EC6-144A-B9F2-AA6889C900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64639CD-1ECA-B444-B067-85AEE60EF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135785-E93F-3242-8C8C-AACE2BC77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CFE58A-C527-844B-BCE0-563F19D22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AF6843-EEFC-C744-98B7-DC72198E0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43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9E028-3A2B-614B-BC8E-A99B1C173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393633-6F48-824C-919A-BE3EC5294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262C31-D5C5-3542-A050-E89B59428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54686A-08EC-6B47-8543-CE8C2C1F4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92B75ED-7A69-AC4A-9556-3CF6F818C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6881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324207-B0D4-394E-9660-5E4FDF62D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5D3F145-8577-1C4D-A1F6-810B405A8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A62533-3C70-9B4A-AD59-FAF9662B6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EF0349-0AAE-D343-B9F1-A27BCDF47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40EE49-4953-EB4D-AC5B-9231A06CB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1996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F359C4-42FA-044D-B195-9873AD243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89B4C5-6DB4-5743-B525-A95A567641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BF701FB-C663-4346-91B8-A74AFB051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8478589-99CE-F646-AA46-E8EE57DCF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8096745-ACE8-2340-A91B-6F9842BA3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54245A0-6C7D-EE46-91A6-FFB676FE0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4958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866899-9B81-7545-8B5C-86AB35044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0802315-BE3C-B047-89B7-AF641EAB81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788EA60-32FD-0D4C-8B40-213E8E580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6A9F07E-D1C9-0447-83AD-86C7DCB538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815965B-EC16-1C45-863D-4791E2B6A5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3297C90-66B0-4B4A-ACF3-CDB1C4AC8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0331CA5-E574-FC47-A1FD-A1B4D007D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879EAEA-D37C-C940-B5AA-F06479F9F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704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945F49-722B-C54C-9237-9EF4AB79B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4673114-6E21-3848-82ED-C8E2137F0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560D7DC-7244-6042-A260-F4F616040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1888877-E11C-914B-BB5D-669CEC5A3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1035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E3CF39C-69A7-E842-90E2-9C1FCF16A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59520EB-3C09-8E49-A70A-660766784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7006A16-B929-D44C-83D9-F9B4E8A4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0631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56B72F-8DF7-AA47-B1EE-6050E45B1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B2BE1F-91B5-BA48-92B1-B911EF66F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9B9DE56-0C5F-0346-A187-724E4FD7B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B4FDF92-A307-5F45-AD52-119DEEC57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BB70676-ADCD-7A4D-8991-3BDC37896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0A2DF4-9258-0E48-800B-344C0AD35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0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A7C9CE-EEA1-B040-BEAF-4968DE9A6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9130276-4826-E143-9169-283EB36008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F16B0C5-DCD8-DE4D-A780-7061560B24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C9A5765-1439-B944-98A1-A948882DD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ABD65B2-65F1-1B4C-BF49-1AB93F4F0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008F5F-379D-CB45-B9A3-1EA94DDE5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784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586C831-F877-7742-9E95-2BF0828DE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81DF767-DAFD-1840-9138-FC38F8587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5A3715-7D5B-884C-AC0C-CC8028CFC1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BCD026-2F2E-634C-B42A-9242F675E7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5309AC-5CE5-4344-88C0-BC141AC857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839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Image 28">
            <a:extLst>
              <a:ext uri="{FF2B5EF4-FFF2-40B4-BE49-F238E27FC236}">
                <a16:creationId xmlns:a16="http://schemas.microsoft.com/office/drawing/2014/main" id="{B88D79E4-C69C-2B44-9631-D3ED7A4EE4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320" y="367889"/>
            <a:ext cx="1387957" cy="3061111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AC05BC69-2475-604E-B689-1A703ABAAC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9947" y="331944"/>
            <a:ext cx="1473906" cy="848191"/>
          </a:xfrm>
          <a:prstGeom prst="rect">
            <a:avLst/>
          </a:prstGeom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8C2FD60A-4617-9D4B-B9FD-03E2563678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9946" y="1230406"/>
            <a:ext cx="1473907" cy="877326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196C1517-D4EB-6A47-8C1A-094CDCFAA9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9946" y="2158003"/>
            <a:ext cx="1248128" cy="754682"/>
          </a:xfrm>
          <a:prstGeom prst="rect">
            <a:avLst/>
          </a:prstGeom>
        </p:spPr>
      </p:pic>
      <p:pic>
        <p:nvPicPr>
          <p:cNvPr id="38" name="Image 37">
            <a:extLst>
              <a:ext uri="{FF2B5EF4-FFF2-40B4-BE49-F238E27FC236}">
                <a16:creationId xmlns:a16="http://schemas.microsoft.com/office/drawing/2014/main" id="{AE78BD68-0B79-484A-88CF-3B887E9808A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0111" y="3051659"/>
            <a:ext cx="1509364" cy="754682"/>
          </a:xfrm>
          <a:prstGeom prst="rect">
            <a:avLst/>
          </a:prstGeom>
        </p:spPr>
      </p:pic>
      <p:sp>
        <p:nvSpPr>
          <p:cNvPr id="39" name="ZoneTexte 38">
            <a:extLst>
              <a:ext uri="{FF2B5EF4-FFF2-40B4-BE49-F238E27FC236}">
                <a16:creationId xmlns:a16="http://schemas.microsoft.com/office/drawing/2014/main" id="{040618D4-A221-C64C-82F6-513E0AD4E6C3}"/>
              </a:ext>
            </a:extLst>
          </p:cNvPr>
          <p:cNvSpPr txBox="1"/>
          <p:nvPr/>
        </p:nvSpPr>
        <p:spPr>
          <a:xfrm>
            <a:off x="6694311" y="728577"/>
            <a:ext cx="512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YES</a:t>
            </a:r>
          </a:p>
        </p:txBody>
      </p:sp>
      <p:pic>
        <p:nvPicPr>
          <p:cNvPr id="41" name="Image 40">
            <a:extLst>
              <a:ext uri="{FF2B5EF4-FFF2-40B4-BE49-F238E27FC236}">
                <a16:creationId xmlns:a16="http://schemas.microsoft.com/office/drawing/2014/main" id="{D53FD62D-8068-6645-B2DE-211BBA0AE0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89859" y="1283072"/>
            <a:ext cx="571500" cy="469900"/>
          </a:xfrm>
          <a:prstGeom prst="rect">
            <a:avLst/>
          </a:prstGeom>
        </p:spPr>
      </p:pic>
      <p:sp>
        <p:nvSpPr>
          <p:cNvPr id="42" name="ZoneTexte 41">
            <a:extLst>
              <a:ext uri="{FF2B5EF4-FFF2-40B4-BE49-F238E27FC236}">
                <a16:creationId xmlns:a16="http://schemas.microsoft.com/office/drawing/2014/main" id="{43BA4DAE-5D74-0B41-A514-F26D2CF3AAD4}"/>
              </a:ext>
            </a:extLst>
          </p:cNvPr>
          <p:cNvSpPr txBox="1"/>
          <p:nvPr/>
        </p:nvSpPr>
        <p:spPr>
          <a:xfrm>
            <a:off x="6512755" y="1409607"/>
            <a:ext cx="18533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COLOR LITTLE MORE DARK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B849AA25-FABE-A84F-99ED-1DC30CCF436A}"/>
              </a:ext>
            </a:extLst>
          </p:cNvPr>
          <p:cNvSpPr txBox="1"/>
          <p:nvPr/>
        </p:nvSpPr>
        <p:spPr>
          <a:xfrm>
            <a:off x="6512755" y="1760747"/>
            <a:ext cx="32241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/>
              <a:t>Maybe</a:t>
            </a:r>
            <a:r>
              <a:rPr lang="fr-FR" sz="1200" dirty="0"/>
              <a:t> Black to replace white </a:t>
            </a:r>
            <a:r>
              <a:rPr lang="fr-FR" sz="1200" dirty="0" err="1"/>
              <a:t>behind</a:t>
            </a:r>
            <a:r>
              <a:rPr lang="fr-FR" sz="1200" dirty="0"/>
              <a:t> COSI PLAID</a:t>
            </a:r>
          </a:p>
        </p:txBody>
      </p:sp>
      <p:pic>
        <p:nvPicPr>
          <p:cNvPr id="45" name="Image 44">
            <a:extLst>
              <a:ext uri="{FF2B5EF4-FFF2-40B4-BE49-F238E27FC236}">
                <a16:creationId xmlns:a16="http://schemas.microsoft.com/office/drawing/2014/main" id="{B9AEA49C-8E0B-D044-B827-02E14133F3D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52294" y="2186401"/>
            <a:ext cx="723900" cy="417899"/>
          </a:xfrm>
          <a:prstGeom prst="rect">
            <a:avLst/>
          </a:prstGeom>
        </p:spPr>
      </p:pic>
      <p:sp>
        <p:nvSpPr>
          <p:cNvPr id="46" name="ZoneTexte 45">
            <a:extLst>
              <a:ext uri="{FF2B5EF4-FFF2-40B4-BE49-F238E27FC236}">
                <a16:creationId xmlns:a16="http://schemas.microsoft.com/office/drawing/2014/main" id="{1B31DBA8-2EFE-0746-934B-5114D84ED69E}"/>
              </a:ext>
            </a:extLst>
          </p:cNvPr>
          <p:cNvSpPr txBox="1"/>
          <p:nvPr/>
        </p:nvSpPr>
        <p:spPr>
          <a:xfrm>
            <a:off x="6188074" y="2433940"/>
            <a:ext cx="15557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COLOR  MORE PASTEL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06D7C932-27E5-B449-A5CF-40D3CBE59B29}"/>
              </a:ext>
            </a:extLst>
          </p:cNvPr>
          <p:cNvSpPr txBox="1"/>
          <p:nvPr/>
        </p:nvSpPr>
        <p:spPr>
          <a:xfrm>
            <a:off x="6188074" y="2604300"/>
            <a:ext cx="51986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/>
              <a:t>Maybe</a:t>
            </a:r>
            <a:r>
              <a:rPr lang="fr-FR" sz="1200" dirty="0"/>
              <a:t> Black to replace white </a:t>
            </a:r>
            <a:r>
              <a:rPr lang="fr-FR" sz="1200" dirty="0" err="1"/>
              <a:t>behind</a:t>
            </a:r>
            <a:r>
              <a:rPr lang="fr-FR" sz="1200" dirty="0"/>
              <a:t> COSI PLAID + BLACK FOR WHITE WRITTING</a:t>
            </a: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4656299C-8F9C-314E-900B-0D33BA422CD2}"/>
              </a:ext>
            </a:extLst>
          </p:cNvPr>
          <p:cNvSpPr/>
          <p:nvPr/>
        </p:nvSpPr>
        <p:spPr>
          <a:xfrm>
            <a:off x="7754449" y="3161359"/>
            <a:ext cx="937995" cy="635487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EAAB3A09-AE8E-624E-82F0-6C43BB8B5C6B}"/>
              </a:ext>
            </a:extLst>
          </p:cNvPr>
          <p:cNvSpPr txBox="1"/>
          <p:nvPr/>
        </p:nvSpPr>
        <p:spPr>
          <a:xfrm>
            <a:off x="6334112" y="3285205"/>
            <a:ext cx="145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COLOR  MORE NAVY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1B3563FF-B23F-FF41-9AFF-323423B27429}"/>
              </a:ext>
            </a:extLst>
          </p:cNvPr>
          <p:cNvSpPr txBox="1"/>
          <p:nvPr/>
        </p:nvSpPr>
        <p:spPr>
          <a:xfrm>
            <a:off x="384320" y="3562204"/>
            <a:ext cx="9957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THIS ONE OK</a:t>
            </a:r>
          </a:p>
        </p:txBody>
      </p:sp>
    </p:spTree>
    <p:extLst>
      <p:ext uri="{BB962C8B-B14F-4D97-AF65-F5344CB8AC3E}">
        <p14:creationId xmlns:p14="http://schemas.microsoft.com/office/powerpoint/2010/main" val="185946434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35</Words>
  <Application>Microsoft Macintosh PowerPoint</Application>
  <PresentationFormat>Grand écran</PresentationFormat>
  <Paragraphs>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daniel hugues</dc:creator>
  <cp:lastModifiedBy>daniel hugues</cp:lastModifiedBy>
  <cp:revision>14</cp:revision>
  <dcterms:created xsi:type="dcterms:W3CDTF">2021-03-21T15:52:40Z</dcterms:created>
  <dcterms:modified xsi:type="dcterms:W3CDTF">2021-03-30T12:49:41Z</dcterms:modified>
</cp:coreProperties>
</file>