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2"/>
    <p:restoredTop sz="96281"/>
  </p:normalViewPr>
  <p:slideViewPr>
    <p:cSldViewPr snapToGrid="0" snapToObjects="1">
      <p:cViewPr>
        <p:scale>
          <a:sx n="113" d="100"/>
          <a:sy n="113" d="100"/>
        </p:scale>
        <p:origin x="-16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F9D20-B9B6-374F-9579-0525881E1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4D3694-D0CE-5341-8A75-FEB41B3E2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F4DB4E-3039-EE41-AC13-8E67AE8A5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54C8DF-7576-3B4D-92A2-53042C8F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E66DCC-1FEE-C04C-9DBC-390D5D8D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00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0E3CCA-3887-DE4A-A423-EF02C423F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221AC6-2E3B-5045-8711-6C2FF1E7D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6F0C29-FCE9-4041-8E15-C3E31EE00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DB6859-B44E-CF46-9C40-73B2A888A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1A894A-2180-9946-B48D-F82628054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9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64524BF-4EC6-144A-B9F2-AA6889C90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4639CD-1ECA-B444-B067-85AEE60EF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135785-E93F-3242-8C8C-AACE2BC77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CFE58A-C527-844B-BCE0-563F19D22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AF6843-EEFC-C744-98B7-DC72198E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4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9E028-3A2B-614B-BC8E-A99B1C173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393633-6F48-824C-919A-BE3EC5294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262C31-D5C5-3542-A050-E89B5942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54686A-08EC-6B47-8543-CE8C2C1F4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2B75ED-7A69-AC4A-9556-3CF6F818C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688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324207-B0D4-394E-9660-5E4FDF62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D3F145-8577-1C4D-A1F6-810B405A8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A62533-3C70-9B4A-AD59-FAF9662B6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F0349-0AAE-D343-B9F1-A27BCDF4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40EE49-4953-EB4D-AC5B-9231A06CB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99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F359C4-42FA-044D-B195-9873AD24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89B4C5-6DB4-5743-B525-A95A5676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F701FB-C663-4346-91B8-A74AFB051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478589-99CE-F646-AA46-E8EE57DC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096745-ACE8-2340-A91B-6F9842BA3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4245A0-6C7D-EE46-91A6-FFB676FE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958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866899-9B81-7545-8B5C-86AB35044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802315-BE3C-B047-89B7-AF641EAB8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88EA60-32FD-0D4C-8B40-213E8E580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6A9F07E-D1C9-0447-83AD-86C7DCB53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815965B-EC16-1C45-863D-4791E2B6A5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3297C90-66B0-4B4A-ACF3-CDB1C4AC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0331CA5-E574-FC47-A1FD-A1B4D007D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79EAEA-D37C-C940-B5AA-F06479F9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70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945F49-722B-C54C-9237-9EF4AB79B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673114-6E21-3848-82ED-C8E2137F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560D7DC-7244-6042-A260-F4F616040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888877-E11C-914B-BB5D-669CEC5A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03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3CF39C-69A7-E842-90E2-9C1FCF16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59520EB-3C09-8E49-A70A-660766784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006A16-B929-D44C-83D9-F9B4E8A4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63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56B72F-8DF7-AA47-B1EE-6050E45B1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B2BE1F-91B5-BA48-92B1-B911EF66F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B9DE56-0C5F-0346-A187-724E4FD7B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4FDF92-A307-5F45-AD52-119DEEC5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B70676-ADCD-7A4D-8991-3BDC37896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0A2DF4-9258-0E48-800B-344C0AD35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0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A7C9CE-EEA1-B040-BEAF-4968DE9A6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130276-4826-E143-9169-283EB3600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16B0C5-DCD8-DE4D-A780-7061560B2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9A5765-1439-B944-98A1-A948882DD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BD65B2-65F1-1B4C-BF49-1AB93F4F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008F5F-379D-CB45-B9A3-1EA94DDE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84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86C831-F877-7742-9E95-2BF0828DE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1DF767-DAFD-1840-9138-FC38F8587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5A3715-7D5B-884C-AC0C-CC8028CFC1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1DB63-98F6-5C4C-9372-CB308DC42DD4}" type="datetimeFigureOut">
              <a:rPr lang="fr-FR" smtClean="0"/>
              <a:t>30/03/2021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BCD026-2F2E-634C-B42A-9242F675E7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5309AC-5CE5-4344-88C0-BC141AC85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9CCAA-8756-9547-80CE-896AF3483E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83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7D5C482B-0F46-AC43-9C4A-80F485D61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81" y="401190"/>
            <a:ext cx="2772542" cy="620893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78F16AA-CB6D-524D-9631-095491596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81" y="3162237"/>
            <a:ext cx="2221405" cy="53352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D24DC652-FC34-4740-9292-8CF83413CEA8}"/>
              </a:ext>
            </a:extLst>
          </p:cNvPr>
          <p:cNvSpPr txBox="1"/>
          <p:nvPr/>
        </p:nvSpPr>
        <p:spPr>
          <a:xfrm>
            <a:off x="3901530" y="3105833"/>
            <a:ext cx="3325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Take</a:t>
            </a:r>
            <a:r>
              <a:rPr lang="fr-FR" dirty="0"/>
              <a:t> out the </a:t>
            </a:r>
            <a:r>
              <a:rPr lang="fr-FR" dirty="0" err="1"/>
              <a:t>picture</a:t>
            </a:r>
            <a:endParaRPr lang="fr-FR" dirty="0"/>
          </a:p>
          <a:p>
            <a:r>
              <a:rPr lang="fr-FR" dirty="0"/>
              <a:t>Write the </a:t>
            </a:r>
            <a:r>
              <a:rPr lang="fr-FR" dirty="0" err="1"/>
              <a:t>words</a:t>
            </a:r>
            <a:r>
              <a:rPr lang="fr-FR" dirty="0"/>
              <a:t> in center</a:t>
            </a:r>
          </a:p>
          <a:p>
            <a:r>
              <a:rPr lang="fr-FR" dirty="0" err="1"/>
              <a:t>Keep</a:t>
            </a:r>
            <a:r>
              <a:rPr lang="fr-FR" dirty="0"/>
              <a:t> </a:t>
            </a:r>
            <a:r>
              <a:rPr lang="fr-FR" dirty="0" err="1"/>
              <a:t>remaining</a:t>
            </a:r>
            <a:r>
              <a:rPr lang="fr-FR" dirty="0"/>
              <a:t> background plain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7F713B6-ACBC-6D43-8859-3EC08C2183CF}"/>
              </a:ext>
            </a:extLst>
          </p:cNvPr>
          <p:cNvCxnSpPr>
            <a:cxnSpLocks/>
          </p:cNvCxnSpPr>
          <p:nvPr/>
        </p:nvCxnSpPr>
        <p:spPr>
          <a:xfrm flipH="1">
            <a:off x="1721952" y="2909814"/>
            <a:ext cx="249381" cy="2434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AFBA5BC-2C54-F240-BACB-247FEAE44B72}"/>
              </a:ext>
            </a:extLst>
          </p:cNvPr>
          <p:cNvCxnSpPr>
            <a:cxnSpLocks/>
          </p:cNvCxnSpPr>
          <p:nvPr/>
        </p:nvCxnSpPr>
        <p:spPr>
          <a:xfrm>
            <a:off x="1680125" y="2900835"/>
            <a:ext cx="249381" cy="2614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D808A6C7-115C-7C45-B661-7ACD9BC058EB}"/>
              </a:ext>
            </a:extLst>
          </p:cNvPr>
          <p:cNvCxnSpPr>
            <a:cxnSpLocks/>
          </p:cNvCxnSpPr>
          <p:nvPr/>
        </p:nvCxnSpPr>
        <p:spPr>
          <a:xfrm flipH="1">
            <a:off x="1721952" y="2404968"/>
            <a:ext cx="249381" cy="2434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864FEE8-8616-5F4F-BA6F-D5DD60F5EADF}"/>
              </a:ext>
            </a:extLst>
          </p:cNvPr>
          <p:cNvCxnSpPr>
            <a:cxnSpLocks/>
          </p:cNvCxnSpPr>
          <p:nvPr/>
        </p:nvCxnSpPr>
        <p:spPr>
          <a:xfrm>
            <a:off x="1680125" y="2395989"/>
            <a:ext cx="249381" cy="2614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1121A61-6068-A14D-BB7F-96F55BA5A068}"/>
              </a:ext>
            </a:extLst>
          </p:cNvPr>
          <p:cNvCxnSpPr>
            <a:cxnSpLocks/>
          </p:cNvCxnSpPr>
          <p:nvPr/>
        </p:nvCxnSpPr>
        <p:spPr>
          <a:xfrm flipH="1">
            <a:off x="1874352" y="2557368"/>
            <a:ext cx="249381" cy="2434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8C2A8D13-78C8-EB4F-8A78-4BC3EC722305}"/>
              </a:ext>
            </a:extLst>
          </p:cNvPr>
          <p:cNvCxnSpPr>
            <a:cxnSpLocks/>
          </p:cNvCxnSpPr>
          <p:nvPr/>
        </p:nvCxnSpPr>
        <p:spPr>
          <a:xfrm>
            <a:off x="1832525" y="2548389"/>
            <a:ext cx="249381" cy="2614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B17B3D9D-896F-6143-A206-CB6B74657617}"/>
              </a:ext>
            </a:extLst>
          </p:cNvPr>
          <p:cNvSpPr txBox="1"/>
          <p:nvPr/>
        </p:nvSpPr>
        <p:spPr>
          <a:xfrm>
            <a:off x="3716313" y="1147211"/>
            <a:ext cx="1815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Ok or </a:t>
            </a:r>
            <a:r>
              <a:rPr lang="fr-FR" dirty="0" err="1"/>
              <a:t>little</a:t>
            </a:r>
            <a:r>
              <a:rPr lang="fr-FR" dirty="0"/>
              <a:t> </a:t>
            </a:r>
            <a:r>
              <a:rPr lang="fr-FR" dirty="0" err="1"/>
              <a:t>bigger</a:t>
            </a:r>
            <a:endParaRPr lang="fr-FR" dirty="0"/>
          </a:p>
        </p:txBody>
      </p:sp>
      <p:sp>
        <p:nvSpPr>
          <p:cNvPr id="24" name="Flèche vers la droite 23">
            <a:extLst>
              <a:ext uri="{FF2B5EF4-FFF2-40B4-BE49-F238E27FC236}">
                <a16:creationId xmlns:a16="http://schemas.microsoft.com/office/drawing/2014/main" id="{B2E87FD4-19E8-5C43-B6A5-742C96831DFA}"/>
              </a:ext>
            </a:extLst>
          </p:cNvPr>
          <p:cNvSpPr/>
          <p:nvPr/>
        </p:nvSpPr>
        <p:spPr>
          <a:xfrm rot="9037326">
            <a:off x="2974695" y="1457024"/>
            <a:ext cx="673458" cy="119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C299194-791A-4F49-97E4-7388C39F15C1}"/>
              </a:ext>
            </a:extLst>
          </p:cNvPr>
          <p:cNvSpPr txBox="1"/>
          <p:nvPr/>
        </p:nvSpPr>
        <p:spPr>
          <a:xfrm>
            <a:off x="3800980" y="5046256"/>
            <a:ext cx="1815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Ok or </a:t>
            </a:r>
            <a:r>
              <a:rPr lang="fr-FR" dirty="0" err="1"/>
              <a:t>little</a:t>
            </a:r>
            <a:r>
              <a:rPr lang="fr-FR" dirty="0"/>
              <a:t> </a:t>
            </a:r>
            <a:r>
              <a:rPr lang="fr-FR" dirty="0" err="1"/>
              <a:t>bigger</a:t>
            </a:r>
            <a:endParaRPr lang="fr-FR" dirty="0"/>
          </a:p>
        </p:txBody>
      </p:sp>
      <p:sp>
        <p:nvSpPr>
          <p:cNvPr id="26" name="Flèche vers la droite 25">
            <a:extLst>
              <a:ext uri="{FF2B5EF4-FFF2-40B4-BE49-F238E27FC236}">
                <a16:creationId xmlns:a16="http://schemas.microsoft.com/office/drawing/2014/main" id="{2873E147-FF3D-BC45-90D4-859AB5ABE7FF}"/>
              </a:ext>
            </a:extLst>
          </p:cNvPr>
          <p:cNvSpPr/>
          <p:nvPr/>
        </p:nvSpPr>
        <p:spPr>
          <a:xfrm rot="9037326">
            <a:off x="3059362" y="5356069"/>
            <a:ext cx="673458" cy="119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4643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21</Words>
  <Application>Microsoft Macintosh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hugues</dc:creator>
  <cp:lastModifiedBy>daniel hugues</cp:lastModifiedBy>
  <cp:revision>10</cp:revision>
  <dcterms:created xsi:type="dcterms:W3CDTF">2021-03-21T15:52:40Z</dcterms:created>
  <dcterms:modified xsi:type="dcterms:W3CDTF">2021-03-30T12:02:40Z</dcterms:modified>
</cp:coreProperties>
</file>