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30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7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1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64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4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68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172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22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0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51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70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78CC48C-9275-4EFA-9B84-8E818500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67775F-76EB-4347-A4D4-0749C7215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986" y="1670180"/>
            <a:ext cx="6588934" cy="80457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6000">
                <a:latin typeface="Lucida Handwriting" panose="03010101010101010101" pitchFamily="66" charset="0"/>
              </a:rPr>
              <a:t>All for one   </a:t>
            </a:r>
            <a:endParaRPr lang="en-US" sz="6000" dirty="0">
              <a:latin typeface="Lucida Handwriting" panose="03010101010101010101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B1ADB7-3D42-45EB-870C-AD05651BC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176" y="155025"/>
            <a:ext cx="2188207" cy="383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43651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_2SEEDS">
      <a:dk1>
        <a:srgbClr val="000000"/>
      </a:dk1>
      <a:lt1>
        <a:srgbClr val="FFFFFF"/>
      </a:lt1>
      <a:dk2>
        <a:srgbClr val="1E2D36"/>
      </a:dk2>
      <a:lt2>
        <a:srgbClr val="E2E6E8"/>
      </a:lt2>
      <a:accent1>
        <a:srgbClr val="B96033"/>
      </a:accent1>
      <a:accent2>
        <a:srgbClr val="CB4550"/>
      </a:accent2>
      <a:accent3>
        <a:srgbClr val="BD9E41"/>
      </a:accent3>
      <a:accent4>
        <a:srgbClr val="32B5AC"/>
      </a:accent4>
      <a:accent5>
        <a:srgbClr val="459CCB"/>
      </a:accent5>
      <a:accent6>
        <a:srgbClr val="3352B9"/>
      </a:accent6>
      <a:hlink>
        <a:srgbClr val="3B8AB2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Lucida Handwriting</vt:lpstr>
      <vt:lpstr>Modern Love</vt:lpstr>
      <vt:lpstr>The Hand</vt:lpstr>
      <vt:lpstr>SketchyVTI</vt:lpstr>
      <vt:lpstr>All for one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for one   </dc:title>
  <dc:creator>Joseph Gonzalez</dc:creator>
  <cp:lastModifiedBy>Joseph Gonzalez</cp:lastModifiedBy>
  <cp:revision>3</cp:revision>
  <dcterms:created xsi:type="dcterms:W3CDTF">2021-03-16T01:11:06Z</dcterms:created>
  <dcterms:modified xsi:type="dcterms:W3CDTF">2021-03-16T01:31:39Z</dcterms:modified>
</cp:coreProperties>
</file>