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1"/>
  </p:normalViewPr>
  <p:slideViewPr>
    <p:cSldViewPr snapToGrid="0" snapToObjects="1">
      <p:cViewPr>
        <p:scale>
          <a:sx n="60" d="100"/>
          <a:sy n="60" d="100"/>
        </p:scale>
        <p:origin x="235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0FC4-2AAA-BF46-BAC4-C71CF399D14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C506-41C3-2541-BF82-C239F59952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574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0FC4-2AAA-BF46-BAC4-C71CF399D14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C506-41C3-2541-BF82-C239F59952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177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0FC4-2AAA-BF46-BAC4-C71CF399D14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C506-41C3-2541-BF82-C239F59952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838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0FC4-2AAA-BF46-BAC4-C71CF399D14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C506-41C3-2541-BF82-C239F59952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308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0FC4-2AAA-BF46-BAC4-C71CF399D14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C506-41C3-2541-BF82-C239F59952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392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0FC4-2AAA-BF46-BAC4-C71CF399D14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C506-41C3-2541-BF82-C239F59952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622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0FC4-2AAA-BF46-BAC4-C71CF399D14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C506-41C3-2541-BF82-C239F59952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78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0FC4-2AAA-BF46-BAC4-C71CF399D14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C506-41C3-2541-BF82-C239F59952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407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0FC4-2AAA-BF46-BAC4-C71CF399D14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C506-41C3-2541-BF82-C239F59952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106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0FC4-2AAA-BF46-BAC4-C71CF399D14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C506-41C3-2541-BF82-C239F59952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618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0FC4-2AAA-BF46-BAC4-C71CF399D14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C506-41C3-2541-BF82-C239F59952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990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80FC4-2AAA-BF46-BAC4-C71CF399D14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AC506-41C3-2541-BF82-C239F59952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61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757BA0F-6563-7D4F-B8D7-BFA5D48DB00F}"/>
              </a:ext>
            </a:extLst>
          </p:cNvPr>
          <p:cNvGrpSpPr/>
          <p:nvPr/>
        </p:nvGrpSpPr>
        <p:grpSpPr>
          <a:xfrm>
            <a:off x="303028" y="233917"/>
            <a:ext cx="6251944" cy="11529438"/>
            <a:chOff x="303028" y="233917"/>
            <a:chExt cx="6251944" cy="1152943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D68FCCC-E454-BE4A-91CA-2A50C859D4BD}"/>
                </a:ext>
              </a:extLst>
            </p:cNvPr>
            <p:cNvGrpSpPr/>
            <p:nvPr/>
          </p:nvGrpSpPr>
          <p:grpSpPr>
            <a:xfrm>
              <a:off x="303028" y="233917"/>
              <a:ext cx="6251944" cy="8591107"/>
              <a:chOff x="0" y="0"/>
              <a:chExt cx="6858000" cy="10864591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CEC924B8-76A3-884F-B9B7-03EA6F79C7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0"/>
                <a:ext cx="6858000" cy="4419772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D410620-051A-0545-86EB-31070C9550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0220" y="3721395"/>
                <a:ext cx="6660089" cy="3711171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FC95ACDC-F71A-7143-880A-5D6B327065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2750" y="7251642"/>
                <a:ext cx="6678481" cy="3612949"/>
              </a:xfrm>
              <a:prstGeom prst="rect">
                <a:avLst/>
              </a:prstGeom>
            </p:spPr>
          </p:pic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C6FF007-BE67-814B-B876-B62009669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4379" y="8350455"/>
              <a:ext cx="6200593" cy="3412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876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E5D5F5-2B13-CE4F-ACD1-BEBD5C00C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9025"/>
            <a:ext cx="6858000" cy="378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967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1516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Roxane Humphries</dc:creator>
  <cp:lastModifiedBy>Roxane Humphries</cp:lastModifiedBy>
  <cp:revision>2</cp:revision>
  <dcterms:created xsi:type="dcterms:W3CDTF">2021-03-04T16:35:31Z</dcterms:created>
  <dcterms:modified xsi:type="dcterms:W3CDTF">2021-03-05T17:51:45Z</dcterms:modified>
</cp:coreProperties>
</file>