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7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8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9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10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1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12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1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1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7.xml" ContentType="application/vnd.openxmlformats-officedocument.theme+xml"/>
  <Override PartName="/ppt/slideLayouts/slideLayout75.xml" ContentType="application/vnd.openxmlformats-officedocument.presentationml.slideLayout+xml"/>
  <Override PartName="/ppt/theme/theme18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20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21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22" r:id="rId6"/>
    <p:sldMasterId id="2147483882" r:id="rId7"/>
    <p:sldMasterId id="2147483972" r:id="rId8"/>
    <p:sldMasterId id="2147483935" r:id="rId9"/>
    <p:sldMasterId id="2147483940" r:id="rId10"/>
    <p:sldMasterId id="2147483945" r:id="rId11"/>
    <p:sldMasterId id="2147483951" r:id="rId12"/>
    <p:sldMasterId id="2147483956" r:id="rId13"/>
    <p:sldMasterId id="2147483961" r:id="rId14"/>
    <p:sldMasterId id="2147483966" r:id="rId15"/>
    <p:sldMasterId id="2147483983" r:id="rId16"/>
    <p:sldMasterId id="2147484018" r:id="rId17"/>
    <p:sldMasterId id="2147484105" r:id="rId18"/>
    <p:sldMasterId id="2147484116" r:id="rId19"/>
    <p:sldMasterId id="2147484168" r:id="rId20"/>
    <p:sldMasterId id="2147484188" r:id="rId21"/>
    <p:sldMasterId id="2147484193" r:id="rId22"/>
    <p:sldMasterId id="2147484198" r:id="rId23"/>
    <p:sldMasterId id="2147484207" r:id="rId24"/>
    <p:sldMasterId id="2147484212" r:id="rId25"/>
    <p:sldMasterId id="2147484217" r:id="rId26"/>
    <p:sldMasterId id="2147484222" r:id="rId27"/>
  </p:sldMasterIdLst>
  <p:notesMasterIdLst>
    <p:notesMasterId r:id="rId29"/>
  </p:notesMasterIdLst>
  <p:handoutMasterIdLst>
    <p:handoutMasterId r:id="rId30"/>
  </p:handoutMasterIdLst>
  <p:sldIdLst>
    <p:sldId id="570" r:id="rId2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1pPr>
    <a:lvl2pPr marL="456012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2pPr>
    <a:lvl3pPr marL="912027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3pPr>
    <a:lvl4pPr marL="1368037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4pPr>
    <a:lvl5pPr marL="182405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5pPr>
    <a:lvl6pPr marL="2280076" algn="l" defTabSz="912027" rtl="0" eaLnBrk="1" latinLnBrk="0" hangingPunct="1">
      <a:defRPr sz="2400"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6pPr>
    <a:lvl7pPr marL="2736085" algn="l" defTabSz="912027" rtl="0" eaLnBrk="1" latinLnBrk="0" hangingPunct="1">
      <a:defRPr sz="2400"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7pPr>
    <a:lvl8pPr marL="3192108" algn="l" defTabSz="912027" rtl="0" eaLnBrk="1" latinLnBrk="0" hangingPunct="1">
      <a:defRPr sz="2400"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8pPr>
    <a:lvl9pPr marL="3648118" algn="l" defTabSz="912027" rtl="0" eaLnBrk="1" latinLnBrk="0" hangingPunct="1">
      <a:defRPr sz="2400"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9pPr>
  </p:defaultTextStyle>
  <p:extLst>
    <p:ext uri="{EFAFB233-063F-42B5-8137-9DF3F51BA10A}">
      <p15:sldGuideLst xmlns:p15="http://schemas.microsoft.com/office/powerpoint/2012/main">
        <p15:guide id="1" orient="horz" pos="1388">
          <p15:clr>
            <a:srgbClr val="A4A3A4"/>
          </p15:clr>
        </p15:guide>
        <p15:guide id="2" pos="2876">
          <p15:clr>
            <a:srgbClr val="A4A3A4"/>
          </p15:clr>
        </p15:guide>
        <p15:guide id="3" pos="56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ven Thoren" initials="" lastIdx="2" clrIdx="0"/>
  <p:cmAuthor id="1" name="kecjw40" initials="cjw" lastIdx="14" clrIdx="1"/>
  <p:cmAuthor id="2" name="Benitez, Vicente A" initials="BVA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BF00"/>
    <a:srgbClr val="0000FF"/>
    <a:srgbClr val="993366"/>
    <a:srgbClr val="800080"/>
    <a:srgbClr val="70382D"/>
    <a:srgbClr val="008AB0"/>
    <a:srgbClr val="000000"/>
    <a:srgbClr val="6C6F70"/>
    <a:srgbClr val="85CDDB"/>
    <a:srgbClr val="ED17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9634" autoAdjust="0"/>
  </p:normalViewPr>
  <p:slideViewPr>
    <p:cSldViewPr snapToGrid="0">
      <p:cViewPr varScale="1">
        <p:scale>
          <a:sx n="67" d="100"/>
          <a:sy n="67" d="100"/>
        </p:scale>
        <p:origin x="1172" y="48"/>
      </p:cViewPr>
      <p:guideLst>
        <p:guide orient="horz" pos="1388"/>
        <p:guide pos="2876"/>
        <p:guide pos="56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06"/>
    </p:cViewPr>
  </p:sorterViewPr>
  <p:notesViewPr>
    <p:cSldViewPr snapToGrid="0">
      <p:cViewPr>
        <p:scale>
          <a:sx n="80" d="100"/>
          <a:sy n="80" d="100"/>
        </p:scale>
        <p:origin x="-2022" y="-12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8.xml"/><Relationship Id="rId18" Type="http://schemas.openxmlformats.org/officeDocument/2006/relationships/slideMaster" Target="slideMasters/slideMaster13.xml"/><Relationship Id="rId26" Type="http://schemas.openxmlformats.org/officeDocument/2006/relationships/slideMaster" Target="slideMasters/slideMaster21.xml"/><Relationship Id="rId3" Type="http://schemas.openxmlformats.org/officeDocument/2006/relationships/customXml" Target="../customXml/item3.xml"/><Relationship Id="rId21" Type="http://schemas.openxmlformats.org/officeDocument/2006/relationships/slideMaster" Target="slideMasters/slideMaster16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2.xml"/><Relationship Id="rId12" Type="http://schemas.openxmlformats.org/officeDocument/2006/relationships/slideMaster" Target="slideMasters/slideMaster7.xml"/><Relationship Id="rId17" Type="http://schemas.openxmlformats.org/officeDocument/2006/relationships/slideMaster" Target="slideMasters/slideMaster12.xml"/><Relationship Id="rId25" Type="http://schemas.openxmlformats.org/officeDocument/2006/relationships/slideMaster" Target="slideMasters/slideMaster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1.xml"/><Relationship Id="rId20" Type="http://schemas.openxmlformats.org/officeDocument/2006/relationships/slideMaster" Target="slideMasters/slideMaster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Master" Target="slideMasters/slideMaster6.xml"/><Relationship Id="rId24" Type="http://schemas.openxmlformats.org/officeDocument/2006/relationships/slideMaster" Target="slideMasters/slideMaster19.xml"/><Relationship Id="rId32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Master" Target="slideMasters/slideMaster10.xml"/><Relationship Id="rId23" Type="http://schemas.openxmlformats.org/officeDocument/2006/relationships/slideMaster" Target="slideMasters/slideMaster18.xml"/><Relationship Id="rId28" Type="http://schemas.openxmlformats.org/officeDocument/2006/relationships/slide" Target="slides/slide1.xml"/><Relationship Id="rId10" Type="http://schemas.openxmlformats.org/officeDocument/2006/relationships/slideMaster" Target="slideMasters/slideMaster5.xml"/><Relationship Id="rId19" Type="http://schemas.openxmlformats.org/officeDocument/2006/relationships/slideMaster" Target="slideMasters/slideMaster14.xml"/><Relationship Id="rId31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4.xml"/><Relationship Id="rId14" Type="http://schemas.openxmlformats.org/officeDocument/2006/relationships/slideMaster" Target="slideMasters/slideMaster9.xml"/><Relationship Id="rId22" Type="http://schemas.openxmlformats.org/officeDocument/2006/relationships/slideMaster" Target="slideMasters/slideMaster17.xml"/><Relationship Id="rId27" Type="http://schemas.openxmlformats.org/officeDocument/2006/relationships/slideMaster" Target="slideMasters/slideMaster22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476" cy="465138"/>
          </a:xfrm>
          <a:prstGeom prst="rect">
            <a:avLst/>
          </a:prstGeom>
        </p:spPr>
        <p:txBody>
          <a:bodyPr vert="horz" lIns="91419" tIns="45710" rIns="91419" bIns="45710" rtlCol="0"/>
          <a:lstStyle>
            <a:lvl1pPr algn="l">
              <a:defRPr sz="1200"/>
            </a:lvl1pPr>
          </a:lstStyle>
          <a:p>
            <a:endParaRPr lang="en-US" dirty="0">
              <a:latin typeface="Calibri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1"/>
            <a:ext cx="3038476" cy="465138"/>
          </a:xfrm>
          <a:prstGeom prst="rect">
            <a:avLst/>
          </a:prstGeom>
        </p:spPr>
        <p:txBody>
          <a:bodyPr vert="horz" lIns="91419" tIns="45710" rIns="91419" bIns="45710" rtlCol="0"/>
          <a:lstStyle>
            <a:lvl1pPr algn="r">
              <a:defRPr sz="1200"/>
            </a:lvl1pPr>
          </a:lstStyle>
          <a:p>
            <a:fld id="{72C7EDF1-4F6B-4537-9E72-46A47C647AE2}" type="datetimeFigureOut">
              <a:rPr lang="en-US" smtClean="0">
                <a:latin typeface="Calibri" pitchFamily="34" charset="0"/>
              </a:rPr>
              <a:pPr/>
              <a:t>3/1/2021</a:t>
            </a:fld>
            <a:endParaRPr lang="en-US" dirty="0">
              <a:latin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6"/>
            <a:ext cx="3038476" cy="465138"/>
          </a:xfrm>
          <a:prstGeom prst="rect">
            <a:avLst/>
          </a:prstGeom>
        </p:spPr>
        <p:txBody>
          <a:bodyPr vert="horz" lIns="91419" tIns="45710" rIns="91419" bIns="45710" rtlCol="0" anchor="b"/>
          <a:lstStyle>
            <a:lvl1pPr algn="l">
              <a:defRPr sz="1200"/>
            </a:lvl1pPr>
          </a:lstStyle>
          <a:p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6"/>
            <a:ext cx="3038476" cy="465138"/>
          </a:xfrm>
          <a:prstGeom prst="rect">
            <a:avLst/>
          </a:prstGeom>
        </p:spPr>
        <p:txBody>
          <a:bodyPr vert="horz" lIns="91419" tIns="45710" rIns="91419" bIns="45710" rtlCol="0" anchor="b"/>
          <a:lstStyle>
            <a:lvl1pPr algn="r">
              <a:defRPr sz="1200"/>
            </a:lvl1pPr>
          </a:lstStyle>
          <a:p>
            <a:fld id="{E01BE581-4D50-43AB-B978-E82A116B5D51}" type="slidenum">
              <a:rPr lang="en-US" smtClean="0">
                <a:latin typeface="Calibri" pitchFamily="34" charset="0"/>
              </a:rPr>
              <a:pPr/>
              <a:t>‹#›</a:t>
            </a:fld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172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5" tIns="46933" rIns="93865" bIns="46933" numCol="1" anchor="t" anchorCtr="0" compatLnSpc="1">
            <a:prstTxWarp prst="textNoShape">
              <a:avLst/>
            </a:prstTxWarp>
          </a:bodyPr>
          <a:lstStyle>
            <a:lvl1pPr algn="l" defTabSz="938734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>
                <a:latin typeface="Calibri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9" y="1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5" tIns="46933" rIns="93865" bIns="46933" numCol="1" anchor="t" anchorCtr="0" compatLnSpc="1">
            <a:prstTxWarp prst="textNoShape">
              <a:avLst/>
            </a:prstTxWarp>
          </a:bodyPr>
          <a:lstStyle>
            <a:lvl1pPr algn="r" defTabSz="938734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>
                <a:latin typeface="Calibri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9" y="4416431"/>
            <a:ext cx="5140326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5" tIns="46933" rIns="93865" bIns="469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8831268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5" tIns="46933" rIns="93865" bIns="46933" numCol="1" anchor="b" anchorCtr="0" compatLnSpc="1">
            <a:prstTxWarp prst="textNoShape">
              <a:avLst/>
            </a:prstTxWarp>
          </a:bodyPr>
          <a:lstStyle>
            <a:lvl1pPr algn="l" defTabSz="938734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>
                <a:latin typeface="Calibri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9" y="8831268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5" tIns="46933" rIns="93865" bIns="46933" numCol="1" anchor="b" anchorCtr="0" compatLnSpc="1">
            <a:prstTxWarp prst="textNoShape">
              <a:avLst/>
            </a:prstTxWarp>
          </a:bodyPr>
          <a:lstStyle>
            <a:lvl1pPr algn="r" defTabSz="938734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>
                <a:latin typeface="Calibri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0B37A1C3-A5D8-4580-AEC1-A63300664C1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9127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/>
        <a:cs typeface="ＭＳ Ｐゴシック"/>
      </a:defRPr>
    </a:lvl1pPr>
    <a:lvl2pPr marL="45601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/>
        <a:cs typeface="ＭＳ Ｐゴシック"/>
      </a:defRPr>
    </a:lvl2pPr>
    <a:lvl3pPr marL="91202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/>
        <a:cs typeface="ＭＳ Ｐゴシック"/>
      </a:defRPr>
    </a:lvl3pPr>
    <a:lvl4pPr marL="136803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/>
        <a:cs typeface="ＭＳ Ｐゴシック"/>
      </a:defRPr>
    </a:lvl4pPr>
    <a:lvl5pPr marL="182405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/>
        <a:cs typeface="ＭＳ Ｐゴシック"/>
      </a:defRPr>
    </a:lvl5pPr>
    <a:lvl6pPr marL="2280076" algn="l" defTabSz="9120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6085" algn="l" defTabSz="9120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2108" algn="l" defTabSz="9120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8118" algn="l" defTabSz="9120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 2009  Kraft implemented lean 6 sigma and the results  have been very positive, </a:t>
            </a:r>
          </a:p>
          <a:p>
            <a:r>
              <a:rPr lang="en-US" dirty="0"/>
              <a:t>It  has created an organization that  has green, black belts and master black belts  that constantly are improving the processes  , procedures and value stream  and it has generated 309M in productivity in manufacturing, customer service, logistics and procurement.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37A1C3-A5D8-4580-AEC1-A63300664C1B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538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 algn="l">
              <a:defRPr lang="en-US"/>
            </a:lvl1pPr>
          </a:lstStyle>
          <a:p>
            <a:pPr lvl="0" algn="l" fontAlgn="base">
              <a:lnSpc>
                <a:spcPct val="9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2000" b="0" dirty="0">
                <a:solidFill>
                  <a:srgbClr val="FFFFFF"/>
                </a:solidFill>
              </a:defRPr>
            </a:lvl1pPr>
          </a:lstStyle>
          <a:p>
            <a:pPr marL="0" lvl="0" indent="0" fontAlgn="base">
              <a:lnSpc>
                <a:spcPct val="95000"/>
              </a:lnSpc>
              <a:spcBef>
                <a:spcPts val="1200"/>
              </a:spcBef>
              <a:spcAft>
                <a:spcPts val="300"/>
              </a:spcAft>
              <a:buClr>
                <a:schemeClr val="bg1">
                  <a:lumMod val="65000"/>
                </a:schemeClr>
              </a:buClr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77B38-DB2B-4CF8-BDFB-AC4D068F67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522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77B38-DB2B-4CF8-BDFB-AC4D068F67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29514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60" y="437476"/>
            <a:ext cx="7772400" cy="5576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 algn="l">
              <a:defRPr lang="en-US"/>
            </a:lvl1pPr>
          </a:lstStyle>
          <a:p>
            <a:pPr lvl="0" algn="l" fontAlgn="base">
              <a:lnSpc>
                <a:spcPct val="9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eaLnBrk="0" hangingPunct="0"/>
            <a:fld id="{D8759D63-3A2A-4B7E-8BE5-0377E2BF69A4}" type="slidenum">
              <a:rPr lang="en-US" smtClean="0"/>
              <a:pPr algn="r"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36801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683300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21226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25036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499262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44280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20432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852405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842200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1022694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40590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0700768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772394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00884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91760" y="424776"/>
            <a:ext cx="7772400" cy="5576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591760" y="10178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0"/>
          </p:nvPr>
        </p:nvSpPr>
        <p:spPr>
          <a:xfrm>
            <a:off x="591760" y="1489568"/>
            <a:ext cx="7772400" cy="4445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400" b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8519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44621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592686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2061281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44393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frame">
    <p:bg>
      <p:bgPr>
        <a:solidFill>
          <a:srgbClr val="D708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546870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343622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19269343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1822497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380198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6C6F70"/>
                </a:solidFill>
              </a:defRPr>
            </a:lvl1pPr>
            <a:lvl2pPr>
              <a:defRPr>
                <a:solidFill>
                  <a:srgbClr val="6C6F70"/>
                </a:solidFill>
              </a:defRPr>
            </a:lvl2pPr>
            <a:lvl3pPr>
              <a:defRPr>
                <a:solidFill>
                  <a:srgbClr val="6C6F70"/>
                </a:solidFill>
              </a:defRPr>
            </a:lvl3pPr>
            <a:lvl4pPr>
              <a:defRPr>
                <a:solidFill>
                  <a:srgbClr val="6C6F70"/>
                </a:solidFill>
              </a:defRPr>
            </a:lvl4pPr>
            <a:lvl5pPr>
              <a:defRPr>
                <a:solidFill>
                  <a:srgbClr val="6C6F7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923316" y="1008242"/>
            <a:ext cx="7993672" cy="401458"/>
          </a:xfrm>
        </p:spPr>
        <p:txBody>
          <a:bodyPr anchor="ctr" anchorCtr="0"/>
          <a:lstStyle>
            <a:lvl1pPr marL="0" indent="0" algn="l">
              <a:buNone/>
              <a:defRPr sz="2400" b="0">
                <a:solidFill>
                  <a:srgbClr val="6C6F7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67391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80000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8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6510A1-9883-40ED-A5F4-C04AE6835805}" type="datetimeFigureOut">
              <a:rPr lang="es-MX" smtClean="0"/>
              <a:t>01/03/2021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1C7C58-69B6-40A0-99D6-F830448F5975}" type="slidenum">
              <a:rPr lang="es-MX" smtClean="0"/>
              <a:t>‹#›</a:t>
            </a:fld>
            <a:endParaRPr lang="es-MX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779766"/>
          </a:xfrm>
          <a:prstGeom prst="rect">
            <a:avLst/>
          </a:prstGeom>
          <a:gradFill flip="none" rotWithShape="1">
            <a:gsLst>
              <a:gs pos="80000">
                <a:schemeClr val="accent1">
                  <a:lumMod val="75000"/>
                </a:schemeClr>
              </a:gs>
              <a:gs pos="0">
                <a:srgbClr val="002060"/>
              </a:gs>
              <a:gs pos="94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144467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703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" y="457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981026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8"/>
            <a:ext cx="8434586" cy="52669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6510506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4904745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7728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6C6F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653539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0313822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9502891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659855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85CD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016995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39" y="975358"/>
            <a:ext cx="8434586" cy="52669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71734074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0876717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528464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B6B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846353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04062455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0216820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1355152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747042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43526590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9758020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855145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6C6F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2124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71434646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9699027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1439080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6800" y="6575425"/>
            <a:ext cx="457200" cy="282575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0AFC58C9-2473-40A0-9A03-F054F8050A9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188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  <a:latin typeface="Calibri" pitchFamily="34" charset="0"/>
                <a:cs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293640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933083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6982277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4418462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943069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57169139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7944995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962361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6C6F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089242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4384608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5912730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6224531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6800" y="6575425"/>
            <a:ext cx="457200" cy="282575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0AFC58C9-2473-40A0-9A03-F054F8050A9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7889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85193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03058554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864241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539088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6C6F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847494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64149486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057091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066271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91760" y="424776"/>
            <a:ext cx="7772400" cy="5576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591760" y="10178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0"/>
          </p:nvPr>
        </p:nvSpPr>
        <p:spPr>
          <a:xfrm>
            <a:off x="591760" y="1489568"/>
            <a:ext cx="7772400" cy="4445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400" b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87103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586710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50157783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6841891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768963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977322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56599404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5244479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959169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566078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62534930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9357309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3290721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6C6F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R_GroceryCo_PPT_Cover.png"/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460" y="437476"/>
            <a:ext cx="7772400" cy="557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460" y="992418"/>
            <a:ext cx="6400800" cy="39555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6" y="6356351"/>
            <a:ext cx="293549" cy="280988"/>
          </a:xfrm>
          <a:prstGeom prst="rect">
            <a:avLst/>
          </a:prstGeom>
        </p:spPr>
        <p:txBody>
          <a:bodyPr tIns="0" rIns="0" bIns="0" anchor="b" anchorCtr="0"/>
          <a:lstStyle>
            <a:lvl1pPr algn="r">
              <a:defRPr sz="800">
                <a:solidFill>
                  <a:srgbClr val="A6A6A6"/>
                </a:solidFill>
                <a:latin typeface="Calibri" pitchFamily="34" charset="0"/>
              </a:defRPr>
            </a:lvl1pPr>
          </a:lstStyle>
          <a:p>
            <a:fld id="{F74FB4D9-CF7B-FD4A-8863-7162653415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12184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503920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48640" y="975359"/>
            <a:ext cx="8434586" cy="52669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42441568"/>
      </p:ext>
    </p:extLst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8434586" cy="56692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897732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56597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2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3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1.pn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40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2.pn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44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.pn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4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6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.png"/><Relationship Id="rId5" Type="http://schemas.openxmlformats.org/officeDocument/2006/relationships/theme" Target="../theme/theme13.xml"/><Relationship Id="rId4" Type="http://schemas.openxmlformats.org/officeDocument/2006/relationships/slideLayout" Target="../slideLayouts/slideLayout57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.pn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6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theme" Target="../theme/theme15.xml"/><Relationship Id="rId5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.png"/><Relationship Id="rId5" Type="http://schemas.openxmlformats.org/officeDocument/2006/relationships/theme" Target="../theme/theme16.xml"/><Relationship Id="rId4" Type="http://schemas.openxmlformats.org/officeDocument/2006/relationships/slideLayout" Target="../slideLayouts/slideLayout70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0.pn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74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75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.png"/><Relationship Id="rId5" Type="http://schemas.openxmlformats.org/officeDocument/2006/relationships/theme" Target="../theme/theme19.xml"/><Relationship Id="rId4" Type="http://schemas.openxmlformats.org/officeDocument/2006/relationships/slideLayout" Target="../slideLayouts/slideLayout7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.png"/><Relationship Id="rId5" Type="http://schemas.openxmlformats.org/officeDocument/2006/relationships/theme" Target="../theme/theme20.xml"/><Relationship Id="rId4" Type="http://schemas.openxmlformats.org/officeDocument/2006/relationships/slideLayout" Target="../slideLayouts/slideLayout83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6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5.png"/><Relationship Id="rId5" Type="http://schemas.openxmlformats.org/officeDocument/2006/relationships/theme" Target="../theme/theme21.xml"/><Relationship Id="rId4" Type="http://schemas.openxmlformats.org/officeDocument/2006/relationships/slideLayout" Target="../slideLayouts/slideLayout87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0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10.png"/><Relationship Id="rId5" Type="http://schemas.openxmlformats.org/officeDocument/2006/relationships/theme" Target="../theme/theme22.xml"/><Relationship Id="rId4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R_GroceryCo_PPT_Cov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" y="229"/>
            <a:ext cx="9143391" cy="685754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4460" y="437476"/>
            <a:ext cx="7772400" cy="5576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  <a:noAutofit/>
          </a:bodyPr>
          <a:lstStyle/>
          <a:p>
            <a:pPr lvl="0" algn="l" fontAlgn="base">
              <a:lnSpc>
                <a:spcPct val="95000"/>
              </a:lnSpc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4460" y="992418"/>
            <a:ext cx="6400800" cy="3955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3038" lvl="0" indent="-173038" fontAlgn="base">
              <a:lnSpc>
                <a:spcPct val="95000"/>
              </a:lnSpc>
              <a:spcBef>
                <a:spcPts val="1200"/>
              </a:spcBef>
              <a:spcAft>
                <a:spcPts val="300"/>
              </a:spcAft>
              <a:buClr>
                <a:schemeClr val="bg1">
                  <a:lumMod val="65000"/>
                </a:schemeClr>
              </a:buClr>
            </a:pPr>
            <a:r>
              <a:rPr lang="en-US" dirty="0"/>
              <a:t>Click to edit Master text styles</a:t>
            </a:r>
          </a:p>
          <a:p>
            <a:pPr marL="173038" lvl="1" indent="-173038" fontAlgn="base">
              <a:lnSpc>
                <a:spcPct val="95000"/>
              </a:lnSpc>
              <a:spcBef>
                <a:spcPts val="1200"/>
              </a:spcBef>
              <a:spcAft>
                <a:spcPts val="300"/>
              </a:spcAft>
              <a:buClr>
                <a:schemeClr val="bg1">
                  <a:lumMod val="65000"/>
                </a:schemeClr>
              </a:buClr>
            </a:pPr>
            <a:r>
              <a:rPr lang="en-US" dirty="0"/>
              <a:t>Second level</a:t>
            </a:r>
          </a:p>
          <a:p>
            <a:pPr marL="173038" lvl="2" indent="-173038" fontAlgn="base">
              <a:lnSpc>
                <a:spcPct val="95000"/>
              </a:lnSpc>
              <a:spcBef>
                <a:spcPts val="1200"/>
              </a:spcBef>
              <a:spcAft>
                <a:spcPts val="300"/>
              </a:spcAft>
              <a:buClr>
                <a:schemeClr val="bg1">
                  <a:lumMod val="65000"/>
                </a:schemeClr>
              </a:buClr>
            </a:pPr>
            <a:r>
              <a:rPr lang="en-US" dirty="0"/>
              <a:t>Third level</a:t>
            </a:r>
          </a:p>
          <a:p>
            <a:pPr marL="173038" lvl="3" indent="-173038" fontAlgn="base">
              <a:lnSpc>
                <a:spcPct val="95000"/>
              </a:lnSpc>
              <a:spcBef>
                <a:spcPts val="1200"/>
              </a:spcBef>
              <a:spcAft>
                <a:spcPts val="300"/>
              </a:spcAft>
              <a:buClr>
                <a:schemeClr val="bg1">
                  <a:lumMod val="65000"/>
                </a:schemeClr>
              </a:buClr>
            </a:pPr>
            <a:r>
              <a:rPr lang="en-US" dirty="0"/>
              <a:t>Fourth level</a:t>
            </a:r>
          </a:p>
          <a:p>
            <a:pPr marL="173038" lvl="4" indent="-173038" fontAlgn="base">
              <a:lnSpc>
                <a:spcPct val="95000"/>
              </a:lnSpc>
              <a:spcBef>
                <a:spcPts val="1200"/>
              </a:spcBef>
              <a:spcAft>
                <a:spcPts val="300"/>
              </a:spcAft>
              <a:buClr>
                <a:schemeClr val="bg1">
                  <a:lumMod val="65000"/>
                </a:schemeClr>
              </a:buClr>
            </a:pPr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>
            <a:lvl1pPr>
              <a:defRPr lang="en-US" sz="90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r" eaLnBrk="0" hangingPunct="0"/>
            <a:fld id="{90B77B38-DB2B-4CF8-BDFB-AC4D068F6767}" type="slidenum">
              <a:rPr lang="en-US" smtClean="0"/>
              <a:pPr algn="r"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3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9" r:id="rId2"/>
    <p:sldLayoutId id="2147483950" r:id="rId3"/>
    <p:sldLayoutId id="2147483971" r:id="rId4"/>
  </p:sldLayoutIdLst>
  <p:transition>
    <p:fade/>
  </p:transition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3200" b="1" kern="1200">
          <a:solidFill>
            <a:schemeClr val="bg1"/>
          </a:solidFill>
          <a:latin typeface="+mj-lt"/>
          <a:ea typeface="+mj-ea"/>
          <a:cs typeface="Calibri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Clr>
          <a:schemeClr val="bg1"/>
        </a:buClr>
        <a:buFont typeface="Arial" pitchFamily="34" charset="0"/>
        <a:buNone/>
        <a:defRPr lang="en-US" sz="2000" kern="1200" smtClean="0">
          <a:solidFill>
            <a:schemeClr val="bg1"/>
          </a:solidFill>
          <a:latin typeface="+mn-lt"/>
          <a:ea typeface="+mn-ea"/>
          <a:cs typeface="Calibri" pitchFamily="34" charset="0"/>
        </a:defRPr>
      </a:lvl1pPr>
      <a:lvl2pPr marL="0" indent="0" algn="l" defTabSz="914400" rtl="0" eaLnBrk="1" latinLnBrk="0" hangingPunct="1">
        <a:spcBef>
          <a:spcPct val="20000"/>
        </a:spcBef>
        <a:buClr>
          <a:schemeClr val="bg1"/>
        </a:buClr>
        <a:buFont typeface="Arial" pitchFamily="34" charset="0"/>
        <a:buNone/>
        <a:defRPr lang="en-US" sz="2400" kern="1200" smtClean="0">
          <a:solidFill>
            <a:schemeClr val="bg1"/>
          </a:solidFill>
          <a:latin typeface="+mn-lt"/>
          <a:ea typeface="+mn-ea"/>
          <a:cs typeface="Calibri" pitchFamily="34" charset="0"/>
        </a:defRPr>
      </a:lvl2pPr>
      <a:lvl3pPr marL="0" indent="0" algn="l" defTabSz="914400" rtl="0" eaLnBrk="1" latinLnBrk="0" hangingPunct="1">
        <a:spcBef>
          <a:spcPct val="20000"/>
        </a:spcBef>
        <a:buClr>
          <a:schemeClr val="bg1"/>
        </a:buClr>
        <a:buFont typeface="Arial" pitchFamily="34" charset="0"/>
        <a:buNone/>
        <a:defRPr lang="en-US" sz="2000" kern="1200" smtClean="0">
          <a:solidFill>
            <a:schemeClr val="bg1"/>
          </a:solidFill>
          <a:latin typeface="+mn-lt"/>
          <a:ea typeface="+mn-ea"/>
          <a:cs typeface="Calibri" pitchFamily="34" charset="0"/>
        </a:defRPr>
      </a:lvl3pPr>
      <a:lvl4pPr marL="0" indent="0" algn="l" defTabSz="914400" rtl="0" eaLnBrk="1" latinLnBrk="0" hangingPunct="1">
        <a:spcBef>
          <a:spcPct val="20000"/>
        </a:spcBef>
        <a:buClr>
          <a:schemeClr val="bg1"/>
        </a:buClr>
        <a:buFont typeface="Arial" pitchFamily="34" charset="0"/>
        <a:buNone/>
        <a:defRPr lang="en-US" sz="1800" kern="1200" smtClean="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ct val="20000"/>
        </a:spcBef>
        <a:buClr>
          <a:schemeClr val="bg1"/>
        </a:buClr>
        <a:buFont typeface="Arial" pitchFamily="34" charset="0"/>
        <a:buNone/>
        <a:defRPr lang="en-US"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"/>
            <a:ext cx="545590" cy="6857976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300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Kraft Foods Group, Inc.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544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883" r:id="rId2"/>
    <p:sldLayoutId id="2147483884" r:id="rId3"/>
    <p:sldLayoutId id="2147483885" r:id="rId4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chemeClr val="accent2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2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2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2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"/>
            <a:ext cx="545589" cy="6857976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300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Kraft Foods Group, Inc.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9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chemeClr val="accent1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"/>
            <a:ext cx="545589" cy="6857963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300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Kraft Foods Group, Inc.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8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678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4148" r:id="rId5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chemeClr val="accent3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"/>
            <a:ext cx="545588" cy="6857963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300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Kraft Foods Group, Inc.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8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00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4150" r:id="rId5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chemeClr val="accent4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"/>
            <a:ext cx="545588" cy="6857951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300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Kraft Foods Group, Inc.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9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4174" r:id="rId5"/>
    <p:sldLayoutId id="2147484227" r:id="rId6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chemeClr val="accent5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"/>
            <a:ext cx="545587" cy="6857951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300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Kraft Foods Group, Inc.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rgbClr val="70382D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2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2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2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"/>
            <a:ext cx="545587" cy="6857938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300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Kraft Foods Group, Inc.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4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rgbClr val="6C6F70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2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2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2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"/>
            <a:ext cx="545586" cy="6857938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300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Kraft Foods Group, Inc.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rgbClr val="85CDDB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"/>
            <a:ext cx="545586" cy="6857926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300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Kraft Foods Group, Inc.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89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rgbClr val="B6BF00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"/>
            <a:ext cx="545589" cy="6857963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rgbClr val="FFFFFF">
                    <a:lumMod val="65000"/>
                  </a:srgbClr>
                </a:solidFill>
                <a:latin typeface="+mj-lt"/>
                <a:cs typeface="Arial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rgbClr val="FFFFFF">
                  <a:lumMod val="65000"/>
                </a:srgbClr>
              </a:solidFill>
              <a:latin typeface="+mj-lt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rgbClr val="FFFFFF">
                    <a:lumMod val="65000"/>
                  </a:srgbClr>
                </a:solidFill>
                <a:latin typeface="Calibri"/>
                <a:cs typeface="+mn-cs"/>
              </a:rPr>
              <a:t>Kraft Foods Group, Inc.</a:t>
            </a:r>
            <a:endParaRPr lang="en-US" sz="1200" dirty="0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121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chemeClr val="accent3"/>
          </a:solidFill>
          <a:latin typeface="+mj-lt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"/>
            <a:ext cx="545587" cy="6857938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rgbClr val="FFFFFF">
                    <a:lumMod val="65000"/>
                  </a:srgb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rgbClr val="FFFFFF">
                  <a:lumMod val="65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rgbClr val="FFFFFF">
                    <a:lumMod val="65000"/>
                  </a:srgbClr>
                </a:solidFill>
                <a:latin typeface="Calibri"/>
                <a:cs typeface="+mn-cs"/>
              </a:rPr>
              <a:t>Kraft Foods Group, Inc.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8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29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rgbClr val="6C6F70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bg2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bg2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bg2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"/>
            <a:ext cx="545590" cy="6857976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rgbClr val="FFFFFF">
                    <a:lumMod val="65000"/>
                  </a:srgb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rgbClr val="FFFFFF">
                  <a:lumMod val="65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rgbClr val="FFFFFF">
                    <a:lumMod val="65000"/>
                  </a:srgbClr>
                </a:solidFill>
                <a:latin typeface="Calibri" pitchFamily="34" charset="0"/>
                <a:cs typeface="+mn-cs"/>
              </a:rPr>
              <a:t>Kraft Foods Group, Inc.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7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</p:sldLayoutIdLst>
  <p:transition>
    <p:fade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3000" b="1" dirty="0" smtClean="0">
          <a:solidFill>
            <a:schemeClr val="accent2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"/>
            <a:ext cx="545589" cy="6857976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rgbClr val="FFFFFF">
                    <a:lumMod val="65000"/>
                  </a:srgb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rgbClr val="FFFFFF">
                  <a:lumMod val="65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rgbClr val="FFFFFF">
                    <a:lumMod val="65000"/>
                  </a:srgbClr>
                </a:solidFill>
                <a:latin typeface="Calibri"/>
                <a:cs typeface="+mn-cs"/>
              </a:rPr>
              <a:t>Kraft Foods Group, Inc.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31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chemeClr val="accent1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bg2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bg2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bg2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"/>
            <a:ext cx="545587" cy="6857938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rgbClr val="FFFFFF">
                    <a:lumMod val="65000"/>
                  </a:srgb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rgbClr val="FFFFFF">
                  <a:lumMod val="65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rgbClr val="FFFFFF">
                    <a:lumMod val="65000"/>
                  </a:srgbClr>
                </a:solidFill>
                <a:latin typeface="Calibri"/>
                <a:cs typeface="+mn-cs"/>
              </a:rPr>
              <a:t>Kraft Foods Group, Inc.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8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55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rgbClr val="6C6F70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bg2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bg2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bg2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"/>
            <a:ext cx="545589" cy="6857976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rgbClr val="FFFFFF">
                    <a:lumMod val="65000"/>
                  </a:srgbClr>
                </a:solidFill>
                <a:latin typeface="+mj-lt"/>
                <a:cs typeface="Arial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rgbClr val="FFFFFF">
                  <a:lumMod val="65000"/>
                </a:srgbClr>
              </a:solidFill>
              <a:latin typeface="+mj-lt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rgbClr val="FFFFFF">
                    <a:lumMod val="65000"/>
                  </a:srgbClr>
                </a:solidFill>
                <a:latin typeface="Calibri"/>
                <a:cs typeface="+mn-cs"/>
              </a:rPr>
              <a:t>Kraft Foods Group, Inc.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04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chemeClr val="accent1"/>
          </a:solidFill>
          <a:latin typeface="+mj-lt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"/>
            <a:ext cx="545587" cy="6857938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rgbClr val="FFFFFF">
                    <a:lumMod val="65000"/>
                  </a:srgb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rgbClr val="FFFFFF">
                  <a:lumMod val="65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rgbClr val="FFFFFF">
                    <a:lumMod val="65000"/>
                  </a:srgbClr>
                </a:solidFill>
                <a:latin typeface="Calibri"/>
                <a:cs typeface="+mn-cs"/>
              </a:rPr>
              <a:t>Kraft Foods Group, Inc.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833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rgbClr val="6C6F70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0103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D0103A"/>
              </a:solidFill>
            </a:endParaRPr>
          </a:p>
        </p:txBody>
      </p:sp>
      <p:pic>
        <p:nvPicPr>
          <p:cNvPr id="8" name="Picture 7" descr="KR_GroceryCo_PPT_Co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391" cy="685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9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 baseline="0">
          <a:solidFill>
            <a:schemeClr val="bg1"/>
          </a:solidFill>
          <a:latin typeface="Calibri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"/>
            <a:ext cx="545590" cy="6857976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rgbClr val="FFFFFF">
                    <a:lumMod val="65000"/>
                  </a:srgb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rgbClr val="FFFFFF">
                  <a:lumMod val="65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rgbClr val="FFFFFF">
                    <a:lumMod val="65000"/>
                  </a:srgbClr>
                </a:solidFill>
                <a:latin typeface="Calibri"/>
                <a:cs typeface="+mn-cs"/>
              </a:rPr>
              <a:t>Kraft Foods Group, Inc.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09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8" r:id="rId1"/>
    <p:sldLayoutId id="2147484209" r:id="rId2"/>
    <p:sldLayoutId id="2147484210" r:id="rId3"/>
    <p:sldLayoutId id="2147484211" r:id="rId4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chemeClr val="accent2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"/>
            <a:ext cx="545589" cy="6857963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rgbClr val="FFFFFF">
                    <a:lumMod val="65000"/>
                  </a:srgbClr>
                </a:solidFill>
                <a:latin typeface="Calibri"/>
                <a:cs typeface="Arial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rgbClr val="FFFFFF">
                  <a:lumMod val="65000"/>
                </a:srgbClr>
              </a:solidFill>
              <a:latin typeface="Calibri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rgbClr val="FFFFFF">
                    <a:lumMod val="65000"/>
                  </a:srgbClr>
                </a:solidFill>
                <a:latin typeface="Calibri"/>
                <a:cs typeface="+mn-cs"/>
              </a:rPr>
              <a:t>Kraft Foods Group, Inc.</a:t>
            </a:r>
            <a:endParaRPr lang="en-US" sz="1200" dirty="0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24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chemeClr val="accent3"/>
          </a:solidFill>
          <a:latin typeface="+mj-lt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"/>
            <a:ext cx="545589" cy="6857963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rgbClr val="FFFFFF">
                    <a:lumMod val="65000"/>
                  </a:srgbClr>
                </a:solidFill>
                <a:latin typeface="Calibri"/>
                <a:cs typeface="Arial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rgbClr val="FFFFFF">
                  <a:lumMod val="65000"/>
                </a:srgbClr>
              </a:solidFill>
              <a:latin typeface="Calibri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rgbClr val="FFFFFF">
                    <a:lumMod val="65000"/>
                  </a:srgbClr>
                </a:solidFill>
                <a:latin typeface="Calibri"/>
                <a:cs typeface="+mn-cs"/>
              </a:rPr>
              <a:t>Kraft Foods Group, Inc.</a:t>
            </a:r>
            <a:endParaRPr lang="en-US" sz="1200" dirty="0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35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8" r:id="rId1"/>
    <p:sldLayoutId id="2147484219" r:id="rId2"/>
    <p:sldLayoutId id="2147484220" r:id="rId3"/>
    <p:sldLayoutId id="2147484221" r:id="rId4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chemeClr val="accent3"/>
          </a:solidFill>
          <a:latin typeface="+mj-lt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"/>
            <a:ext cx="545587" cy="6857938"/>
          </a:xfrm>
          <a:prstGeom prst="rect">
            <a:avLst/>
          </a:prstGeom>
        </p:spPr>
      </p:pic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" y="268223"/>
            <a:ext cx="8434586" cy="5669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257" tIns="45633" rIns="91257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8640" y="975360"/>
            <a:ext cx="8434586" cy="526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30826" name="Rectangle 10"/>
          <p:cNvSpPr>
            <a:spLocks noChangeArrowheads="1"/>
          </p:cNvSpPr>
          <p:nvPr/>
        </p:nvSpPr>
        <p:spPr bwMode="auto">
          <a:xfrm>
            <a:off x="35266" y="6574394"/>
            <a:ext cx="323454" cy="2280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313" tIns="44364" rIns="90313" bIns="44364">
            <a:spAutoFit/>
          </a:bodyPr>
          <a:lstStyle/>
          <a:p>
            <a:pPr algn="r" eaLnBrk="0" hangingPunct="0">
              <a:defRPr/>
            </a:pPr>
            <a:fld id="{826AFC26-AED1-4AFF-8058-3BD6130E70EC}" type="slidenum">
              <a:rPr lang="en-US" sz="900" smtClean="0">
                <a:solidFill>
                  <a:srgbClr val="FFFFFF">
                    <a:lumMod val="65000"/>
                  </a:srgbClr>
                </a:solidFill>
                <a:latin typeface="Calibri" pitchFamily="34" charset="0"/>
                <a:cs typeface="Calibri" pitchFamily="34" charset="0"/>
              </a:rPr>
              <a:pPr algn="r" eaLnBrk="0" hangingPunct="0">
                <a:defRPr/>
              </a:pPr>
              <a:t>‹#›</a:t>
            </a:fld>
            <a:endParaRPr lang="en-US" sz="900" dirty="0">
              <a:solidFill>
                <a:srgbClr val="FFFFFF">
                  <a:lumMod val="65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65" y="6633142"/>
            <a:ext cx="1299361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rgbClr val="FFFFFF">
                    <a:lumMod val="65000"/>
                  </a:srgbClr>
                </a:solidFill>
                <a:latin typeface="Calibri"/>
                <a:cs typeface="+mn-cs"/>
              </a:rPr>
              <a:t>Kraft Foods Group, Inc.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Calibri" pitchFamily="34" charset="0"/>
            </a:endParaRPr>
          </a:p>
        </p:txBody>
      </p:sp>
      <p:pic>
        <p:nvPicPr>
          <p:cNvPr id="8" name="Picture 7" descr="Kraft_Logo_K_Small.png"/>
          <p:cNvPicPr>
            <a:picLocks noChangeAspect="1"/>
          </p:cNvPicPr>
          <p:nvPr/>
        </p:nvPicPr>
        <p:blipFill>
          <a:blip r:embed="rId7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49" y="6527642"/>
            <a:ext cx="59498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34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3" r:id="rId1"/>
    <p:sldLayoutId id="2147484224" r:id="rId2"/>
    <p:sldLayoutId id="2147484225" r:id="rId3"/>
    <p:sldLayoutId id="2147484226" r:id="rId4"/>
  </p:sldLayoutIdLst>
  <p:transition>
    <p:fade/>
  </p:transition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lang="en-US" sz="3000" b="1" dirty="0" smtClean="0">
          <a:solidFill>
            <a:srgbClr val="6C6F70"/>
          </a:solidFill>
          <a:latin typeface="+mj-lt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5pPr>
      <a:lvl6pPr marL="456253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6pPr>
      <a:lvl7pPr marL="91250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7pPr>
      <a:lvl8pPr marL="136876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8pPr>
      <a:lvl9pPr marL="1825016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/>
          <a:cs typeface="ＭＳ Ｐゴシック"/>
        </a:defRPr>
      </a:lvl9pPr>
    </p:titleStyle>
    <p:bodyStyle>
      <a:lvl1pPr marL="173038" indent="-173038" algn="l" rtl="0" eaLnBrk="1" fontAlgn="base" hangingPunct="1">
        <a:lnSpc>
          <a:spcPct val="95000"/>
        </a:lnSpc>
        <a:spcBef>
          <a:spcPts val="1200"/>
        </a:spcBef>
        <a:spcAft>
          <a:spcPts val="300"/>
        </a:spcAft>
        <a:buClr>
          <a:schemeClr val="bg2"/>
        </a:buClr>
        <a:buFont typeface="Arial" pitchFamily="34" charset="0"/>
        <a:buChar char="•"/>
        <a:defRPr lang="en-US" sz="2600" dirty="0" smtClean="0">
          <a:solidFill>
            <a:schemeClr val="tx2"/>
          </a:solidFill>
          <a:latin typeface="+mn-lt"/>
          <a:ea typeface="+mn-ea"/>
          <a:cs typeface="Calibri" pitchFamily="34" charset="0"/>
        </a:defRPr>
      </a:lvl1pPr>
      <a:lvl2pPr marL="573088" indent="-228600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–"/>
        <a:defRPr lang="en-US" sz="2300" dirty="0" smtClean="0">
          <a:solidFill>
            <a:schemeClr val="tx2"/>
          </a:solidFill>
          <a:latin typeface="+mn-lt"/>
          <a:ea typeface="+mn-ea"/>
          <a:cs typeface="Calibri" pitchFamily="34" charset="0"/>
        </a:defRPr>
      </a:lvl2pPr>
      <a:lvl3pPr marL="914400" indent="-168275" algn="l" rtl="0" eaLnBrk="1" fontAlgn="base" hangingPunct="1">
        <a:lnSpc>
          <a:spcPct val="95000"/>
        </a:lnSpc>
        <a:spcBef>
          <a:spcPts val="200"/>
        </a:spcBef>
        <a:spcAft>
          <a:spcPts val="200"/>
        </a:spcAft>
        <a:buClr>
          <a:schemeClr val="bg2"/>
        </a:buClr>
        <a:buFont typeface="Arial" pitchFamily="34" charset="0"/>
        <a:buChar char="•"/>
        <a:defRPr lang="en-US" sz="2000" dirty="0" smtClean="0">
          <a:solidFill>
            <a:schemeClr val="tx2"/>
          </a:solidFill>
          <a:latin typeface="+mn-lt"/>
          <a:ea typeface="+mn-ea"/>
          <a:cs typeface="Calibri" pitchFamily="34" charset="0"/>
        </a:defRPr>
      </a:lvl3pPr>
      <a:lvl4pPr marL="1596893" indent="-228133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3130" indent="-22813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9395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6pPr>
      <a:lvl7pPr marL="2965651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7pPr>
      <a:lvl8pPr marL="3421909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8pPr>
      <a:lvl9pPr marL="3878158" indent="-22813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9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68223"/>
            <a:ext cx="4462272" cy="566928"/>
          </a:xfrm>
        </p:spPr>
        <p:txBody>
          <a:bodyPr>
            <a:normAutofit/>
          </a:bodyPr>
          <a:lstStyle/>
          <a:p>
            <a:r>
              <a:rPr lang="en-US" dirty="0"/>
              <a:t>CBN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>
          <a:xfrm>
            <a:off x="31019" y="1897900"/>
            <a:ext cx="4510847" cy="2644489"/>
            <a:chOff x="0" y="0"/>
            <a:chExt cx="8915190" cy="501302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935" t="11574" b="30775"/>
            <a:stretch/>
          </p:blipFill>
          <p:spPr>
            <a:xfrm>
              <a:off x="6323928" y="1063629"/>
              <a:ext cx="2591262" cy="257783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114" t="8963" r="5371" b="34691"/>
            <a:stretch/>
          </p:blipFill>
          <p:spPr>
            <a:xfrm>
              <a:off x="5894093" y="946897"/>
              <a:ext cx="2542234" cy="251946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533" t="8567" r="12021" b="33904"/>
            <a:stretch/>
          </p:blipFill>
          <p:spPr>
            <a:xfrm>
              <a:off x="5039982" y="929153"/>
              <a:ext cx="2803491" cy="257237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1179" r="71376" b="32648"/>
            <a:stretch/>
          </p:blipFill>
          <p:spPr>
            <a:xfrm>
              <a:off x="0" y="1041466"/>
              <a:ext cx="2551935" cy="2511706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034" t="7814" r="67222" b="36273"/>
            <a:stretch/>
          </p:blipFill>
          <p:spPr>
            <a:xfrm>
              <a:off x="537940" y="890994"/>
              <a:ext cx="2384385" cy="2500132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52" t="7006" r="59943" b="36213"/>
            <a:stretch/>
          </p:blipFill>
          <p:spPr>
            <a:xfrm>
              <a:off x="1109902" y="859348"/>
              <a:ext cx="2461098" cy="253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0055" t="77706" r="21652" b="12199"/>
            <a:stretch/>
          </p:blipFill>
          <p:spPr>
            <a:xfrm>
              <a:off x="1788006" y="4016158"/>
              <a:ext cx="5197033" cy="451413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4466" t="15579" r="59432" b="69407"/>
            <a:stretch/>
          </p:blipFill>
          <p:spPr>
            <a:xfrm>
              <a:off x="3072796" y="1238234"/>
              <a:ext cx="544010" cy="671332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9919" t="15580" r="49046" b="69665"/>
            <a:stretch/>
          </p:blipFill>
          <p:spPr>
            <a:xfrm>
              <a:off x="3558932" y="1238234"/>
              <a:ext cx="983849" cy="659758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0156" t="14785" r="35585" b="68756"/>
            <a:stretch/>
          </p:blipFill>
          <p:spPr>
            <a:xfrm>
              <a:off x="4471639" y="1202663"/>
              <a:ext cx="1271240" cy="735981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9900" t="29748" r="40838" b="40076"/>
            <a:stretch/>
          </p:blipFill>
          <p:spPr>
            <a:xfrm>
              <a:off x="3557239" y="1871737"/>
              <a:ext cx="1717288" cy="1349297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4397" t="87107" r="36335"/>
            <a:stretch/>
          </p:blipFill>
          <p:spPr>
            <a:xfrm>
              <a:off x="3081829" y="4436517"/>
              <a:ext cx="2609386" cy="576507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4891" t="1816" r="23327" b="18629"/>
            <a:stretch/>
          </p:blipFill>
          <p:spPr>
            <a:xfrm>
              <a:off x="2219093" y="622800"/>
              <a:ext cx="4616604" cy="355724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1493" y="0"/>
              <a:ext cx="1850058" cy="792880"/>
            </a:xfrm>
            <a:prstGeom prst="rect">
              <a:avLst/>
            </a:prstGeom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793" y="1582349"/>
            <a:ext cx="3055430" cy="3275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Curved Right Arrow 25"/>
          <p:cNvSpPr/>
          <p:nvPr/>
        </p:nvSpPr>
        <p:spPr bwMode="auto">
          <a:xfrm>
            <a:off x="4541866" y="2607059"/>
            <a:ext cx="1392242" cy="613085"/>
          </a:xfrm>
          <a:prstGeom prst="curvedRightArrow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8328" rIns="91440" bIns="48328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pitchFamily="34" charset="0"/>
            </a:endParaRPr>
          </a:p>
        </p:txBody>
      </p:sp>
      <p:sp>
        <p:nvSpPr>
          <p:cNvPr id="29" name="Curved Right Arrow 28"/>
          <p:cNvSpPr/>
          <p:nvPr/>
        </p:nvSpPr>
        <p:spPr bwMode="auto">
          <a:xfrm rot="10800000">
            <a:off x="4578442" y="3376195"/>
            <a:ext cx="1392242" cy="613085"/>
          </a:xfrm>
          <a:prstGeom prst="curvedRightArrow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8328" rIns="91440" bIns="48328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18805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ew Kraft Template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4D4D4D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85CDDB"/>
      </a:hlink>
      <a:folHlink>
        <a:srgbClr val="B6B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d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ark Blue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ue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range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Green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Brown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Gray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Light Blue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Chartreuse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Blue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Gray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_Red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Dark Blue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7_Gray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Dark Blue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8_Gray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9.xml><?xml version="1.0" encoding="utf-8"?>
<a:theme xmlns:a="http://schemas.openxmlformats.org/drawingml/2006/main" name="5_Red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_Blue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3_Blue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_Gray Master">
  <a:themeElements>
    <a:clrScheme name="NEW Kraft Colors">
      <a:dk1>
        <a:srgbClr val="000000"/>
      </a:dk1>
      <a:lt1>
        <a:srgbClr val="FFFFFF"/>
      </a:lt1>
      <a:dk2>
        <a:srgbClr val="000000"/>
      </a:dk2>
      <a:lt2>
        <a:srgbClr val="6C6F70"/>
      </a:lt2>
      <a:accent1>
        <a:srgbClr val="002C5F"/>
      </a:accent1>
      <a:accent2>
        <a:srgbClr val="D01038"/>
      </a:accent2>
      <a:accent3>
        <a:srgbClr val="009BBB"/>
      </a:accent3>
      <a:accent4>
        <a:srgbClr val="E37222"/>
      </a:accent4>
      <a:accent5>
        <a:srgbClr val="5B8F22"/>
      </a:accent5>
      <a:accent6>
        <a:srgbClr val="ECC200"/>
      </a:accent6>
      <a:hlink>
        <a:srgbClr val="B6BF00"/>
      </a:hlink>
      <a:folHlink>
        <a:srgbClr val="7038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rtlCol="0" anchor="t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8328" rIns="91440" bIns="4832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3_Kraft Foods Deck 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Kraft Foods Deck Template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Kraft Foods Deck Template1 16">
        <a:dk1>
          <a:srgbClr val="000000"/>
        </a:dk1>
        <a:lt1>
          <a:srgbClr val="FFFFFF"/>
        </a:lt1>
        <a:dk2>
          <a:srgbClr val="00549F"/>
        </a:dk2>
        <a:lt2>
          <a:srgbClr val="808080"/>
        </a:lt2>
        <a:accent1>
          <a:srgbClr val="6AADE4"/>
        </a:accent1>
        <a:accent2>
          <a:srgbClr val="00549F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04B90"/>
        </a:accent6>
        <a:hlink>
          <a:srgbClr val="5DB21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Showofficecode>true</Showofficecode>
</file>

<file path=customXml/item2.xml><?xml version="1.0" encoding="utf-8"?>
<Showfilename>true</Showfilename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32C6A279BA6E49BA390D79020BA140" ma:contentTypeVersion="8" ma:contentTypeDescription="Create a new document." ma:contentTypeScope="" ma:versionID="2cb6662f7f1d07131bfc036b2b60bf1c">
  <xsd:schema xmlns:xsd="http://www.w3.org/2001/XMLSchema" xmlns:xs="http://www.w3.org/2001/XMLSchema" xmlns:p="http://schemas.microsoft.com/office/2006/metadata/properties" xmlns:ns3="8a74c86e-a0fb-4ae7-99ca-3847ca39b009" targetNamespace="http://schemas.microsoft.com/office/2006/metadata/properties" ma:root="true" ma:fieldsID="07c607028073b8139e75c272fa3cd823" ns3:_="">
    <xsd:import namespace="8a74c86e-a0fb-4ae7-99ca-3847ca39b00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74c86e-a0fb-4ae7-99ca-3847ca39b0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E3644E-B822-43AF-9965-93F1C2B7B74C}">
  <ds:schemaRefs/>
</ds:datastoreItem>
</file>

<file path=customXml/itemProps2.xml><?xml version="1.0" encoding="utf-8"?>
<ds:datastoreItem xmlns:ds="http://schemas.openxmlformats.org/officeDocument/2006/customXml" ds:itemID="{B51C7898-F1A1-464A-890B-30BCD66ACF47}">
  <ds:schemaRefs/>
</ds:datastoreItem>
</file>

<file path=customXml/itemProps3.xml><?xml version="1.0" encoding="utf-8"?>
<ds:datastoreItem xmlns:ds="http://schemas.openxmlformats.org/officeDocument/2006/customXml" ds:itemID="{3A22B1D8-8D18-4F0E-A319-A199EBD6F47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673A0C6-C80A-43D3-AF04-C2C583AF85E4}">
  <ds:schemaRefs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8a74c86e-a0fb-4ae7-99ca-3847ca39b009"/>
    <ds:schemaRef ds:uri="http://purl.org/dc/terms/"/>
  </ds:schemaRefs>
</ds:datastoreItem>
</file>

<file path=customXml/itemProps5.xml><?xml version="1.0" encoding="utf-8"?>
<ds:datastoreItem xmlns:ds="http://schemas.openxmlformats.org/officeDocument/2006/customXml" ds:itemID="{41E419EB-4B0A-476D-8520-F0355274F7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74c86e-a0fb-4ae7-99ca-3847ca39b0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 Kraft Template</Template>
  <TotalTime>19165</TotalTime>
  <Words>60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22</vt:i4>
      </vt:variant>
      <vt:variant>
        <vt:lpstr>Slide Titles</vt:lpstr>
      </vt:variant>
      <vt:variant>
        <vt:i4>1</vt:i4>
      </vt:variant>
    </vt:vector>
  </HeadingPairs>
  <TitlesOfParts>
    <vt:vector size="26" baseType="lpstr">
      <vt:lpstr>Arial</vt:lpstr>
      <vt:lpstr>Calibri</vt:lpstr>
      <vt:lpstr>Verdana</vt:lpstr>
      <vt:lpstr>New Kraft Template</vt:lpstr>
      <vt:lpstr>Red Master</vt:lpstr>
      <vt:lpstr>Dark Blue Master</vt:lpstr>
      <vt:lpstr>Blue Master</vt:lpstr>
      <vt:lpstr>Orange Master</vt:lpstr>
      <vt:lpstr>Green Master</vt:lpstr>
      <vt:lpstr>Brown Master</vt:lpstr>
      <vt:lpstr>Gray Master</vt:lpstr>
      <vt:lpstr>Light Blue Master</vt:lpstr>
      <vt:lpstr>Chartreuse Master</vt:lpstr>
      <vt:lpstr>1_Blue Master</vt:lpstr>
      <vt:lpstr>3_Gray Master</vt:lpstr>
      <vt:lpstr>3_Red Master</vt:lpstr>
      <vt:lpstr>3_Dark Blue Master</vt:lpstr>
      <vt:lpstr>7_Gray Master</vt:lpstr>
      <vt:lpstr>4_Dark Blue Master</vt:lpstr>
      <vt:lpstr>8_Gray Master</vt:lpstr>
      <vt:lpstr>Title Slide</vt:lpstr>
      <vt:lpstr>5_Red Master</vt:lpstr>
      <vt:lpstr>2_Blue Master</vt:lpstr>
      <vt:lpstr>3_Blue Master</vt:lpstr>
      <vt:lpstr>1_Gray Master</vt:lpstr>
      <vt:lpstr>CBN</vt:lpstr>
    </vt:vector>
  </TitlesOfParts>
  <Manager>Kraft Creative Servcies</Manager>
  <Company>Kraft Foods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Burda, Deb E</dc:creator>
  <cp:lastModifiedBy>Frank Woodson</cp:lastModifiedBy>
  <cp:revision>219</cp:revision>
  <cp:lastPrinted>2013-09-26T00:49:13Z</cp:lastPrinted>
  <dcterms:created xsi:type="dcterms:W3CDTF">2012-12-06T22:37:03Z</dcterms:created>
  <dcterms:modified xsi:type="dcterms:W3CDTF">2021-03-01T15:09:35Z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umberOfSlides">
    <vt:i4>30</vt:i4>
  </property>
  <property fmtid="{D5CDD505-2E9C-101B-9397-08002B2CF9AE}" pid="3" name="RevisionCount">
    <vt:i4>6</vt:i4>
  </property>
  <property fmtid="{D5CDD505-2E9C-101B-9397-08002B2CF9AE}" pid="4" name="ContentTypeId">
    <vt:lpwstr>0x0101008C32C6A279BA6E49BA390D79020BA140</vt:lpwstr>
  </property>
  <property fmtid="{D5CDD505-2E9C-101B-9397-08002B2CF9AE}" pid="5" name="TaxKeyword">
    <vt:lpwstr/>
  </property>
  <property fmtid="{D5CDD505-2E9C-101B-9397-08002B2CF9AE}" pid="6" name="Country_x0020_Tag">
    <vt:lpwstr/>
  </property>
  <property fmtid="{D5CDD505-2E9C-101B-9397-08002B2CF9AE}" pid="7" name="Region_x0020_Tag">
    <vt:lpwstr/>
  </property>
  <property fmtid="{D5CDD505-2E9C-101B-9397-08002B2CF9AE}" pid="8" name="Sub_x0020_Function_x0020_Tag">
    <vt:lpwstr/>
  </property>
  <property fmtid="{D5CDD505-2E9C-101B-9397-08002B2CF9AE}" pid="9" name="Function_x0020_Tag">
    <vt:lpwstr/>
  </property>
  <property fmtid="{D5CDD505-2E9C-101B-9397-08002B2CF9AE}" pid="10" name="Sub Function Tag">
    <vt:lpwstr/>
  </property>
  <property fmtid="{D5CDD505-2E9C-101B-9397-08002B2CF9AE}" pid="11" name="Function Tag">
    <vt:lpwstr/>
  </property>
  <property fmtid="{D5CDD505-2E9C-101B-9397-08002B2CF9AE}" pid="12" name="Region Tag">
    <vt:lpwstr/>
  </property>
  <property fmtid="{D5CDD505-2E9C-101B-9397-08002B2CF9AE}" pid="13" name="Country Tag">
    <vt:lpwstr/>
  </property>
</Properties>
</file>