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2" r:id="rId2"/>
    <p:sldId id="1601" r:id="rId3"/>
    <p:sldId id="1596" r:id="rId4"/>
    <p:sldId id="387" r:id="rId5"/>
    <p:sldId id="383" r:id="rId6"/>
    <p:sldId id="1684" r:id="rId7"/>
    <p:sldId id="384" r:id="rId8"/>
    <p:sldId id="1685" r:id="rId9"/>
  </p:sldIdLst>
  <p:sldSz cx="9144000" cy="5143500" type="screen16x9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20C10F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58" autoAdjust="0"/>
  </p:normalViewPr>
  <p:slideViewPr>
    <p:cSldViewPr>
      <p:cViewPr varScale="1">
        <p:scale>
          <a:sx n="82" d="100"/>
          <a:sy n="82" d="100"/>
        </p:scale>
        <p:origin x="4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191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44B39-BFCA-4F71-8BC3-A58F8DE49472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00327-4E9B-4D43-BD22-C1EC6F317B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1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C0308-E5C3-44B1-A4DD-4FC4A985F850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884A-8185-407A-B5C2-05F95542EF3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9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884A-8185-407A-B5C2-05F95542EF3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0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884A-8185-407A-B5C2-05F95542EF3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1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BDA3-CB4C-4199-A9DE-74067A670B10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7061-2D8F-4577-8365-170E33899FBA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B443-84FA-41E5-86F1-4A526C78D535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987824" y="2924944"/>
            <a:ext cx="30963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HFBXX</a:t>
            </a:r>
          </a:p>
          <a:p>
            <a:pPr algn="ctr"/>
            <a:r>
              <a:rPr lang="sv-SE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LIVINGROOM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3032" y="598188"/>
            <a:ext cx="7700030" cy="3396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200" b="0" cap="all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  <a:endParaRPr lang="sv-SE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7171" y="908875"/>
            <a:ext cx="7705890" cy="31473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700"/>
              </a:lnSpc>
              <a:spcBef>
                <a:spcPts val="0"/>
              </a:spcBef>
              <a:buFont typeface="Verdana" pitchFamily="34" charset="0"/>
              <a:buChar char="-"/>
              <a:defRPr sz="2100" b="0" cap="none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Subject</a:t>
            </a:r>
          </a:p>
          <a:p>
            <a:pPr lvl="0"/>
            <a:r>
              <a:rPr lang="en-US" dirty="0"/>
              <a:t>Subject</a:t>
            </a:r>
          </a:p>
          <a:p>
            <a:pPr lvl="0"/>
            <a:r>
              <a:rPr lang="en-US" dirty="0"/>
              <a:t>Subject</a:t>
            </a:r>
          </a:p>
          <a:p>
            <a:pPr lvl="0"/>
            <a:r>
              <a:rPr lang="en-US" dirty="0"/>
              <a:t>Subject</a:t>
            </a:r>
          </a:p>
          <a:p>
            <a:pPr lvl="0"/>
            <a:r>
              <a:rPr lang="en-US" dirty="0"/>
              <a:t>Subject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283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capital white on red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125049" y="833463"/>
            <a:ext cx="6649194" cy="28721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200" b="1" cap="all" baseline="0">
                <a:solidFill>
                  <a:schemeClr val="bg1"/>
                </a:solidFill>
              </a:defRPr>
            </a:lvl1pPr>
            <a:lvl2pPr>
              <a:buFontTx/>
              <a:buNone/>
              <a:defRPr sz="4200"/>
            </a:lvl2pPr>
            <a:lvl3pPr>
              <a:buFontTx/>
              <a:buNone/>
              <a:defRPr sz="4200"/>
            </a:lvl3pPr>
            <a:lvl4pPr>
              <a:buFontTx/>
              <a:buNone/>
              <a:defRPr sz="4200"/>
            </a:lvl4pPr>
            <a:lvl5pPr>
              <a:buFontTx/>
              <a:buNone/>
              <a:defRPr sz="4200"/>
            </a:lvl5pPr>
          </a:lstStyle>
          <a:p>
            <a:r>
              <a:rPr lang="sv-SE" sz="4200" b="1" dirty="0">
                <a:solidFill>
                  <a:schemeClr val="bg1"/>
                </a:solidFill>
              </a:rPr>
              <a:t>A STATEMENT ON TOP OF A SOLID COLOUR. USE CAPS IN WHITE TEXT </a:t>
            </a:r>
            <a:br>
              <a:rPr lang="sv-SE" sz="4200" b="1" dirty="0">
                <a:solidFill>
                  <a:schemeClr val="bg1"/>
                </a:solidFill>
              </a:rPr>
            </a:br>
            <a:r>
              <a:rPr lang="sv-SE" sz="4200" b="1" dirty="0">
                <a:solidFill>
                  <a:schemeClr val="bg1"/>
                </a:solidFill>
              </a:rPr>
              <a:t>ON IKEA RED.</a:t>
            </a:r>
          </a:p>
        </p:txBody>
      </p:sp>
    </p:spTree>
    <p:extLst>
      <p:ext uri="{BB962C8B-B14F-4D97-AF65-F5344CB8AC3E}">
        <p14:creationId xmlns:p14="http://schemas.microsoft.com/office/powerpoint/2010/main" val="198401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02616A3-6CF4-454C-90FC-1CD500243AFB}" type="datetimeFigureOut">
              <a:rPr lang="en-GB" smtClean="0">
                <a:solidFill>
                  <a:prstClr val="black"/>
                </a:solidFill>
              </a:rPr>
              <a:pPr/>
              <a:t>12/02/2021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A08B04-7488-493E-8649-843F3ACCD056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5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520E-135F-46CD-B93D-7432A677F7E0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7B2-9CC6-4CD0-B2EB-20F2FECC61EA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DD7E-BFD4-43CD-8455-040135D38E76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EE2-7B25-4E76-9971-6E27B4AEEF57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E21-4150-4E35-B493-F217D1401ADA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5E3E-1399-43E2-A4E1-4BD869159B51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8695-F3E5-41AA-8BF9-46650A947DE2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3DAEC-DD80-486A-A97A-02570CC9E7B8}" type="datetime1">
              <a:rPr lang="en-US" smtClean="0"/>
              <a:pPr/>
              <a:t>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5D04-3E25-4EEF-961A-C4E63CFA05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926" r:id="rId13"/>
    <p:sldLayoutId id="2147483930" r:id="rId14"/>
    <p:sldLayoutId id="2147483968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2B2F4D5-9E50-48F9-AED7-C6C45298B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25" y="3563"/>
            <a:ext cx="9144000" cy="5380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43089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da-DK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Spice</a:t>
            </a:r>
            <a:r>
              <a:rPr lang="da-DK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up </a:t>
            </a:r>
            <a:r>
              <a:rPr lang="da-DK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da-DK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golf LIFE – </a:t>
            </a:r>
            <a:r>
              <a:rPr lang="da-DK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unique</a:t>
            </a:r>
            <a:r>
              <a:rPr lang="da-DK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golf </a:t>
            </a:r>
            <a:r>
              <a:rPr lang="da-DK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accessories</a:t>
            </a:r>
            <a:r>
              <a:rPr lang="da-DK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the </a:t>
            </a:r>
            <a:r>
              <a:rPr lang="da-DK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passionate</a:t>
            </a:r>
            <a:r>
              <a:rPr lang="da-DK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golfer. </a:t>
            </a:r>
            <a:endParaRPr lang="en-GB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8F307-CE3C-40D9-B4F5-5EC67A94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da-DK" sz="2400" b="1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BUSINESS IDEA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CA5D6B8-22AC-4EC4-A548-5EFFE825D770}"/>
              </a:ext>
            </a:extLst>
          </p:cNvPr>
          <p:cNvSpPr txBox="1"/>
          <p:nvPr/>
        </p:nvSpPr>
        <p:spPr>
          <a:xfrm>
            <a:off x="405880" y="1039505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Golf is good for both body and soul - nature, togetherness and the game itself stimulates an active and positive lifestyle. Our starting point is all the good things about golf, and we have hand-picked the cool, unique equipment that makes golf extra fun.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Golf LIVING however, focuses exclusively on golf accessories - not irons, clubs or golf carts, but all the important details that make golf easier and more interesting!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offer the cool ”on-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course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accessories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the smart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solutions, the practical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travel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equipment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but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also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unique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golf gifts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passionate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golfers,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would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love to give or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receive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a gift.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products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little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out of the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ordinary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either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design,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functionality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not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something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traditional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golf shops have in the range </a:t>
            </a:r>
            <a:r>
              <a:rPr lang="da-DK" alt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today</a:t>
            </a:r>
            <a:r>
              <a:rPr lang="da-DK" alt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The</a:t>
            </a: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products are functional, yet stylish for the passionate golfer so you feel happy, confident and professional on the golf course, as well as inspired and motivated, when you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want</a:t>
            </a:r>
            <a:r>
              <a:rPr 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spice</a:t>
            </a:r>
            <a:r>
              <a:rPr 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up </a:t>
            </a:r>
            <a:r>
              <a:rPr lang="da-DK" sz="14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da-DK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golf game!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0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3D3E798C-689A-4540-AF9F-D82EB8AC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841" y="3050774"/>
            <a:ext cx="1725102" cy="1972617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0EDF3B2-C20C-4E38-9B1B-2E0FDDA55700}"/>
              </a:ext>
            </a:extLst>
          </p:cNvPr>
          <p:cNvSpPr txBox="1"/>
          <p:nvPr/>
        </p:nvSpPr>
        <p:spPr>
          <a:xfrm>
            <a:off x="739570" y="187410"/>
            <a:ext cx="7812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GolfLIVING</a:t>
            </a:r>
            <a:r>
              <a:rPr lang="da-DK" dirty="0"/>
              <a:t> </a:t>
            </a:r>
            <a:r>
              <a:rPr lang="da-DK" dirty="0" err="1"/>
              <a:t>focuses</a:t>
            </a:r>
            <a:r>
              <a:rPr lang="da-DK" dirty="0"/>
              <a:t> on </a:t>
            </a:r>
            <a:r>
              <a:rPr lang="da-DK" sz="2400" b="1" dirty="0">
                <a:solidFill>
                  <a:srgbClr val="00B050"/>
                </a:solidFill>
              </a:rPr>
              <a:t>golf </a:t>
            </a:r>
            <a:r>
              <a:rPr lang="da-DK" sz="2400" b="1" dirty="0" err="1">
                <a:solidFill>
                  <a:srgbClr val="00B050"/>
                </a:solidFill>
              </a:rPr>
              <a:t>accessories</a:t>
            </a:r>
            <a:endParaRPr lang="da-DK" sz="2400" b="1" dirty="0">
              <a:solidFill>
                <a:srgbClr val="00B050"/>
              </a:solidFill>
            </a:endParaRPr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BA647CA-7690-4674-802E-A5C7DACFB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2" y="1092912"/>
            <a:ext cx="5295738" cy="317344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0B9FA30-8A23-4318-93F5-802E27C47E8C}"/>
              </a:ext>
            </a:extLst>
          </p:cNvPr>
          <p:cNvSpPr txBox="1"/>
          <p:nvPr/>
        </p:nvSpPr>
        <p:spPr>
          <a:xfrm>
            <a:off x="6149102" y="1221402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/>
              <a:t>Tees/</a:t>
            </a:r>
            <a:r>
              <a:rPr lang="da-DK" sz="1000" dirty="0" err="1"/>
              <a:t>balls</a:t>
            </a:r>
            <a:endParaRPr lang="da-DK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/>
              <a:t>Ball markers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 err="1"/>
              <a:t>Umbrellas</a:t>
            </a:r>
            <a:endParaRPr lang="da-DK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 err="1"/>
              <a:t>Towels</a:t>
            </a:r>
            <a:endParaRPr lang="da-DK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/>
              <a:t>Pitchforks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 err="1"/>
              <a:t>Clean&amp;maintain</a:t>
            </a:r>
            <a:endParaRPr lang="da-DK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/>
              <a:t>Ball </a:t>
            </a:r>
            <a:r>
              <a:rPr lang="da-DK" sz="1000" dirty="0" err="1"/>
              <a:t>pick-up</a:t>
            </a:r>
            <a:endParaRPr lang="da-DK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/>
              <a:t>Water </a:t>
            </a:r>
            <a:r>
              <a:rPr lang="da-DK" sz="1000" dirty="0" err="1"/>
              <a:t>bottles</a:t>
            </a:r>
            <a:endParaRPr lang="da-DK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000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2ABA7FB-E963-4C18-87D6-F3214741FE8E}"/>
              </a:ext>
            </a:extLst>
          </p:cNvPr>
          <p:cNvSpPr txBox="1"/>
          <p:nvPr/>
        </p:nvSpPr>
        <p:spPr>
          <a:xfrm>
            <a:off x="6138720" y="2894622"/>
            <a:ext cx="1961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/>
              <a:t>Unique golf gifts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/>
              <a:t>Ball </a:t>
            </a:r>
            <a:r>
              <a:rPr lang="da-DK" sz="1000" dirty="0" err="1"/>
              <a:t>washers</a:t>
            </a:r>
            <a:endParaRPr lang="da-DK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 err="1"/>
              <a:t>Socks</a:t>
            </a:r>
            <a:endParaRPr lang="da-DK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/>
              <a:t>Belts</a:t>
            </a:r>
          </a:p>
          <a:p>
            <a:endParaRPr lang="da-DK" sz="1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4840B60-7449-4BC8-9CEF-1ABBBDCCFBBA}"/>
              </a:ext>
            </a:extLst>
          </p:cNvPr>
          <p:cNvSpPr txBox="1"/>
          <p:nvPr/>
        </p:nvSpPr>
        <p:spPr>
          <a:xfrm>
            <a:off x="897320" y="3941393"/>
            <a:ext cx="13681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REJSE ARTIKLER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142293E-4DC1-4DCB-8E67-309B8D990A04}"/>
              </a:ext>
            </a:extLst>
          </p:cNvPr>
          <p:cNvSpPr txBox="1"/>
          <p:nvPr/>
        </p:nvSpPr>
        <p:spPr>
          <a:xfrm>
            <a:off x="4851059" y="3956251"/>
            <a:ext cx="8487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BOLDE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734ED-0412-4446-8EA0-E74483799A0F}"/>
              </a:ext>
            </a:extLst>
          </p:cNvPr>
          <p:cNvSpPr txBox="1"/>
          <p:nvPr/>
        </p:nvSpPr>
        <p:spPr>
          <a:xfrm>
            <a:off x="2698875" y="3941392"/>
            <a:ext cx="14401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AFSTANDSMÅLERE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48FA744-1290-4D5C-9424-C9F9689F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423" y="2872231"/>
            <a:ext cx="1091865" cy="106916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41C8441F-E508-4BC6-9BF5-62050EFC9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735" y="1097237"/>
            <a:ext cx="1569239" cy="151849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A83D181-3C60-4650-81E0-F0558640C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979" y="2698074"/>
            <a:ext cx="1646182" cy="163121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7D56F44-CE9F-47E6-A6E8-9992E6F6D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662" y="2679635"/>
            <a:ext cx="1631258" cy="15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8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702F6F0-F68E-4C2C-8074-E6F10A0C3D00}"/>
              </a:ext>
            </a:extLst>
          </p:cNvPr>
          <p:cNvSpPr txBox="1">
            <a:spLocks/>
          </p:cNvSpPr>
          <p:nvPr/>
        </p:nvSpPr>
        <p:spPr>
          <a:xfrm>
            <a:off x="2771800" y="125964"/>
            <a:ext cx="3123440" cy="636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100" dirty="0"/>
          </a:p>
          <a:p>
            <a:pPr algn="ctr"/>
            <a:r>
              <a:rPr lang="en-US" sz="3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TARGET GROUP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548D7B8-4D38-4EB2-BDCC-EFBB5DA6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97" y="1003083"/>
            <a:ext cx="1865137" cy="185526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DD10829-DE2F-4541-A2FD-5369DC8FB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0"/>
          <a:stretch/>
        </p:blipFill>
        <p:spPr>
          <a:xfrm>
            <a:off x="3515371" y="1023976"/>
            <a:ext cx="1882950" cy="185526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A442C30-17C1-4E61-94C7-37F57C2A6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267" y="3172613"/>
            <a:ext cx="6728769" cy="15196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cater to golfers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who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are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looking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for a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functional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stylish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quality-conscious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expression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want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appear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sporty and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comfortable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on the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course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. Golfers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who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want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little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personality to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their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appearence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and look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sharp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and trendy.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esspecially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love and support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women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beginners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try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reach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these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on social media, with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personal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helpful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ideas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, tips &amp; tricks to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make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their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golfing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life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little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 bit </a:t>
            </a:r>
            <a:r>
              <a:rPr lang="da-DK" altLang="da-DK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better</a:t>
            </a:r>
            <a:r>
              <a:rPr lang="da-DK" alt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want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look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great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, so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can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perform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altLang="da-DK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best</a:t>
            </a:r>
            <a:r>
              <a:rPr lang="da-DK" alt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CB32C84-A29D-4C3A-8859-154C312B3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554" y="999037"/>
            <a:ext cx="2088232" cy="19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36ABF18B-D4A4-42CC-AF7E-FD6B8CB37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735452"/>
            <a:ext cx="9373873" cy="11731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1275606"/>
            <a:ext cx="8105029" cy="1993078"/>
          </a:xfrm>
          <a:prstGeom prst="rect">
            <a:avLst/>
          </a:prstGeom>
        </p:spPr>
        <p:txBody>
          <a:bodyPr vert="horz" lIns="85807" tIns="42903" rIns="85807" bIns="42903" rtlCol="0" anchor="ctr">
            <a:noAutofit/>
          </a:bodyPr>
          <a:lstStyle>
            <a:lvl1pPr algn="ctr" defTabSz="841248" rtl="0" eaLnBrk="1" latinLnBrk="0" hangingPunct="1"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b="1" spc="-153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POSITIONING</a:t>
            </a:r>
            <a:endParaRPr lang="en-US" sz="4800" b="1" spc="-153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021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908AD8AF-D2D4-4D7D-A39D-D160F10E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90" y="3235920"/>
            <a:ext cx="2445675" cy="189804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E70FB46-3FA7-4548-AD66-630294B3F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9"/>
          <a:stretch/>
        </p:blipFill>
        <p:spPr>
          <a:xfrm>
            <a:off x="3778988" y="-25653"/>
            <a:ext cx="1466361" cy="264586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F16CF2B-31F8-499B-A914-97342450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583" y="-25201"/>
            <a:ext cx="2624631" cy="264355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95B9232-8B23-4FEA-ADE6-020977F71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471" y="2194005"/>
            <a:ext cx="2936354" cy="293635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A3D3B6CE-FC86-4A32-A29F-C56057B76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424" y="2571750"/>
            <a:ext cx="2540180" cy="255823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6D7E0A4C-1B65-45E4-AF9C-FC233526A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" y="-9633"/>
            <a:ext cx="1606334" cy="1587612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712B1248-3349-4E90-8401-B320E6BDFB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531"/>
          <a:stretch/>
        </p:blipFill>
        <p:spPr>
          <a:xfrm>
            <a:off x="1601388" y="-22527"/>
            <a:ext cx="2177601" cy="2289423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308B01E2-D328-4508-9F96-4A8D8E456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6942" y="3024155"/>
            <a:ext cx="2177601" cy="2106204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738B1A60-9BFC-4E4F-9715-685305D6338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267" t="157" r="5675" b="-157"/>
          <a:stretch/>
        </p:blipFill>
        <p:spPr>
          <a:xfrm>
            <a:off x="7359624" y="-9634"/>
            <a:ext cx="1776530" cy="2193045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E1C6129B-B0FB-4A77-888B-369CFF2E46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4815" y="1758732"/>
            <a:ext cx="1470500" cy="1374523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9B99AF9F-D120-42C5-9F7F-E0C875EA3A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7281" y="2157911"/>
            <a:ext cx="1330493" cy="1290269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34C7E89D-F080-43A6-BA87-BBCD33E8C7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8" y="1548134"/>
            <a:ext cx="1736030" cy="189804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DDA211E-36B1-4C6C-8613-D54C03C0AB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129" y="1919911"/>
            <a:ext cx="1182503" cy="1165690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75E59BE0-5781-44E0-84CF-1DDE4F19B5B1}"/>
              </a:ext>
            </a:extLst>
          </p:cNvPr>
          <p:cNvSpPr txBox="1"/>
          <p:nvPr/>
        </p:nvSpPr>
        <p:spPr>
          <a:xfrm>
            <a:off x="4658978" y="4183782"/>
            <a:ext cx="17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RELAXED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D1BF598-0639-41C0-A810-F7E0A3F1FC8E}"/>
              </a:ext>
            </a:extLst>
          </p:cNvPr>
          <p:cNvSpPr txBox="1"/>
          <p:nvPr/>
        </p:nvSpPr>
        <p:spPr>
          <a:xfrm>
            <a:off x="655971" y="4707685"/>
            <a:ext cx="17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SPORTY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A801B562-6D51-4CC5-9A9D-37F293E9C144}"/>
              </a:ext>
            </a:extLst>
          </p:cNvPr>
          <p:cNvSpPr txBox="1"/>
          <p:nvPr/>
        </p:nvSpPr>
        <p:spPr>
          <a:xfrm>
            <a:off x="7594552" y="1729206"/>
            <a:ext cx="17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NATURAL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4B1259B1-2530-4B44-8425-E03511726B33}"/>
              </a:ext>
            </a:extLst>
          </p:cNvPr>
          <p:cNvSpPr txBox="1"/>
          <p:nvPr/>
        </p:nvSpPr>
        <p:spPr>
          <a:xfrm>
            <a:off x="4090172" y="2569738"/>
            <a:ext cx="17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STRONG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E4D59BF3-571E-4EED-ACCF-937C3ABBDC20}"/>
              </a:ext>
            </a:extLst>
          </p:cNvPr>
          <p:cNvSpPr txBox="1"/>
          <p:nvPr/>
        </p:nvSpPr>
        <p:spPr>
          <a:xfrm>
            <a:off x="120337" y="1086888"/>
            <a:ext cx="17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MODERN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2B67C329-8079-41C9-AE23-2CA545BEBE0D}"/>
              </a:ext>
            </a:extLst>
          </p:cNvPr>
          <p:cNvSpPr txBox="1"/>
          <p:nvPr/>
        </p:nvSpPr>
        <p:spPr>
          <a:xfrm>
            <a:off x="1801320" y="1696664"/>
            <a:ext cx="17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CLASSIC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62E0D4B3-627D-43D2-9E14-3A9E0A0259D9}"/>
              </a:ext>
            </a:extLst>
          </p:cNvPr>
          <p:cNvSpPr txBox="1"/>
          <p:nvPr/>
        </p:nvSpPr>
        <p:spPr>
          <a:xfrm>
            <a:off x="5766017" y="3247578"/>
            <a:ext cx="17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AUTHENTIC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2289397F-A2B3-4671-9A03-99EE7CB968BB}"/>
              </a:ext>
            </a:extLst>
          </p:cNvPr>
          <p:cNvSpPr txBox="1"/>
          <p:nvPr/>
        </p:nvSpPr>
        <p:spPr>
          <a:xfrm>
            <a:off x="173010" y="3024155"/>
            <a:ext cx="17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CONCIOUS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B6DBE428-308E-49C4-9A31-06D1EA3CB56D}"/>
              </a:ext>
            </a:extLst>
          </p:cNvPr>
          <p:cNvSpPr txBox="1"/>
          <p:nvPr/>
        </p:nvSpPr>
        <p:spPr>
          <a:xfrm>
            <a:off x="6310301" y="4732522"/>
            <a:ext cx="330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UNDERSTATED LUXURY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0842BC09-8D6B-401C-B411-EA7D081FA753}"/>
              </a:ext>
            </a:extLst>
          </p:cNvPr>
          <p:cNvSpPr txBox="1"/>
          <p:nvPr/>
        </p:nvSpPr>
        <p:spPr>
          <a:xfrm>
            <a:off x="2510178" y="-25653"/>
            <a:ext cx="17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FOCUSED</a:t>
            </a:r>
          </a:p>
        </p:txBody>
      </p:sp>
    </p:spTree>
    <p:extLst>
      <p:ext uri="{BB962C8B-B14F-4D97-AF65-F5344CB8AC3E}">
        <p14:creationId xmlns:p14="http://schemas.microsoft.com/office/powerpoint/2010/main" val="175546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1520" y="1851670"/>
            <a:ext cx="8416176" cy="2963190"/>
          </a:xfrm>
          <a:prstGeom prst="rect">
            <a:avLst/>
          </a:prstGeom>
        </p:spPr>
        <p:txBody>
          <a:bodyPr vert="horz" lIns="85807" tIns="42903" rIns="85807" bIns="42903" rtlCol="0" anchor="ctr">
            <a:noAutofit/>
          </a:bodyPr>
          <a:lstStyle>
            <a:lvl1pPr algn="ctr" defTabSz="841248" rtl="0" eaLnBrk="1" latinLnBrk="0" hangingPunct="1"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1600" b="1" i="1" dirty="0">
              <a:latin typeface="Verdana Pro Light" panose="020B0304030504040204" pitchFamily="34" charset="0"/>
            </a:endParaRPr>
          </a:p>
          <a:p>
            <a:pPr algn="l"/>
            <a:endParaRPr lang="en-GB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800" b="1" dirty="0">
              <a:solidFill>
                <a:schemeClr val="bg1"/>
              </a:solidFill>
              <a:latin typeface="Verdana Pro Light" panose="020B0304030504040204" pitchFamily="34" charset="0"/>
            </a:endParaRPr>
          </a:p>
          <a:p>
            <a:pPr algn="l"/>
            <a:endParaRPr lang="en-GB" sz="1800" b="1" dirty="0">
              <a:solidFill>
                <a:schemeClr val="bg1"/>
              </a:solidFill>
              <a:latin typeface="Verdana Pro Light" panose="020B03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en-GB" sz="1800" b="1" i="1" dirty="0">
              <a:latin typeface="Verdana Pro Light" panose="020B03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049AC31-0A3A-4814-B5D4-7CEB00B5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solidFill>
                  <a:srgbClr val="00B050"/>
                </a:solidFill>
              </a:rPr>
              <a:t>WHAT DO WE WANT TO BE KNOWN FOR?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8C90C8C-D6D0-4A9B-99F0-E26F2B0B250E}"/>
              </a:ext>
            </a:extLst>
          </p:cNvPr>
          <p:cNvSpPr/>
          <p:nvPr/>
        </p:nvSpPr>
        <p:spPr>
          <a:xfrm>
            <a:off x="107504" y="103788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71E7AEC-8151-4A35-A4A8-DFA182177B1C}"/>
              </a:ext>
            </a:extLst>
          </p:cNvPr>
          <p:cNvSpPr txBox="1"/>
          <p:nvPr/>
        </p:nvSpPr>
        <p:spPr>
          <a:xfrm>
            <a:off x="457200" y="1063229"/>
            <a:ext cx="822960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We want to </a:t>
            </a:r>
            <a:r>
              <a:rPr lang="en-US" sz="1400" b="1" dirty="0">
                <a:solidFill>
                  <a:srgbClr val="00B050"/>
                </a:solidFill>
              </a:rPr>
              <a:t>be the alternative</a:t>
            </a:r>
            <a:r>
              <a:rPr lang="en-US" sz="1400" dirty="0"/>
              <a:t> </a:t>
            </a:r>
            <a:r>
              <a:rPr lang="en-US" sz="1200" dirty="0"/>
              <a:t>to “performance golf” – golf can be too formal and too traditional sometimes and we want to take a fresher approach and </a:t>
            </a:r>
            <a:r>
              <a:rPr lang="en-US" sz="1400" b="1" dirty="0">
                <a:solidFill>
                  <a:srgbClr val="00B050"/>
                </a:solidFill>
              </a:rPr>
              <a:t>give golf a more relaxed face </a:t>
            </a:r>
            <a:r>
              <a:rPr lang="en-US" sz="1200" dirty="0"/>
              <a:t>– allowing you to show your personality and style.</a:t>
            </a:r>
          </a:p>
          <a:p>
            <a:endParaRPr lang="en-US" sz="1400" b="1" dirty="0">
              <a:solidFill>
                <a:srgbClr val="00B050"/>
              </a:solidFill>
            </a:endParaRPr>
          </a:p>
          <a:p>
            <a:r>
              <a:rPr lang="en-US" sz="1200" dirty="0"/>
              <a:t>We </a:t>
            </a:r>
            <a:r>
              <a:rPr lang="en-US" sz="1400" b="1" dirty="0">
                <a:solidFill>
                  <a:srgbClr val="00B050"/>
                </a:solidFill>
              </a:rPr>
              <a:t>love the golfing lifestyle</a:t>
            </a:r>
            <a:r>
              <a:rPr lang="en-US" sz="1200" dirty="0"/>
              <a:t>, where people of all ages and skills - build, grow and bond over the game of golf. Our universe embrace the Scandinavian feel and find the right balance between functionality, coolness, and aesthetics. We like things which are </a:t>
            </a:r>
            <a:r>
              <a:rPr lang="en-US" sz="1400" b="1" dirty="0">
                <a:solidFill>
                  <a:srgbClr val="00B050"/>
                </a:solidFill>
              </a:rPr>
              <a:t>clean, simple, and stylish </a:t>
            </a:r>
            <a:r>
              <a:rPr lang="en-US" sz="1200" dirty="0"/>
              <a:t>- with a timeless expression with neutrals shades, natural materials, mixed with cozy textures and carefully selected colors. </a:t>
            </a:r>
          </a:p>
          <a:p>
            <a:endParaRPr lang="da-DK" sz="1200" dirty="0"/>
          </a:p>
          <a:p>
            <a:r>
              <a:rPr lang="en-US" sz="1200" dirty="0"/>
              <a:t>We sell products which are functional and </a:t>
            </a:r>
            <a:r>
              <a:rPr lang="en-US" sz="1400" b="1" dirty="0">
                <a:solidFill>
                  <a:srgbClr val="00B050"/>
                </a:solidFill>
              </a:rPr>
              <a:t>look great at the same time. </a:t>
            </a:r>
            <a:r>
              <a:rPr lang="en-US" sz="1200" dirty="0"/>
              <a:t>We only have </a:t>
            </a:r>
            <a:r>
              <a:rPr lang="en-US" sz="1400" b="1" dirty="0">
                <a:solidFill>
                  <a:srgbClr val="00B050"/>
                </a:solidFill>
              </a:rPr>
              <a:t>quality products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/>
              <a:t>that can withstand the game of golf and we don’t have anything in the range, that we would not use ourselves. </a:t>
            </a:r>
          </a:p>
          <a:p>
            <a:endParaRPr lang="en-US" sz="1100" dirty="0"/>
          </a:p>
          <a:p>
            <a:r>
              <a:rPr lang="en-US" sz="1200" dirty="0"/>
              <a:t>We want to make it </a:t>
            </a:r>
            <a:r>
              <a:rPr lang="en-US" sz="1400" b="1" dirty="0">
                <a:solidFill>
                  <a:srgbClr val="00B050"/>
                </a:solidFill>
              </a:rPr>
              <a:t>easy to choose </a:t>
            </a:r>
            <a:r>
              <a:rPr lang="en-US" sz="1200" dirty="0"/>
              <a:t>the right equipment - there are many sites that assume that you know everything in advance, but at </a:t>
            </a:r>
            <a:r>
              <a:rPr lang="en-US" sz="1200" dirty="0" err="1"/>
              <a:t>GolfLIVING</a:t>
            </a:r>
            <a:r>
              <a:rPr lang="en-US" sz="1200" dirty="0"/>
              <a:t>, </a:t>
            </a:r>
            <a:r>
              <a:rPr lang="en-US" sz="1400" b="1" dirty="0">
                <a:solidFill>
                  <a:srgbClr val="00B050"/>
                </a:solidFill>
              </a:rPr>
              <a:t>we guide and help customers </a:t>
            </a:r>
            <a:r>
              <a:rPr lang="en-US" sz="1200" dirty="0"/>
              <a:t>all the way and make sure, it’s clear and a pleasure to choose, buy and get it delivered.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154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5">
            <a:extLst>
              <a:ext uri="{FF2B5EF4-FFF2-40B4-BE49-F238E27FC236}">
                <a16:creationId xmlns:a16="http://schemas.microsoft.com/office/drawing/2014/main" id="{8D2EAF5A-5C40-42F0-8AFE-DCE166AC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91" y="112055"/>
            <a:ext cx="3898776" cy="469602"/>
          </a:xfrm>
        </p:spPr>
        <p:txBody>
          <a:bodyPr>
            <a:normAutofit/>
          </a:bodyPr>
          <a:lstStyle/>
          <a:p>
            <a:r>
              <a:rPr lang="da-DK" sz="2400" b="1" dirty="0"/>
              <a:t>Task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CF54AA1-0CBB-4591-B082-9BBF58ABF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" y="1185638"/>
            <a:ext cx="9144000" cy="93908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6C3BE67-21B4-405B-A6D3-60318EC8E258}"/>
              </a:ext>
            </a:extLst>
          </p:cNvPr>
          <p:cNvSpPr txBox="1"/>
          <p:nvPr/>
        </p:nvSpPr>
        <p:spPr>
          <a:xfrm>
            <a:off x="525761" y="60293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A logo/logo type to </a:t>
            </a:r>
            <a:r>
              <a:rPr lang="da-DK" dirty="0" err="1"/>
              <a:t>use</a:t>
            </a:r>
            <a:r>
              <a:rPr lang="da-DK" dirty="0"/>
              <a:t> on </a:t>
            </a:r>
            <a:r>
              <a:rPr lang="da-DK"/>
              <a:t>our </a:t>
            </a:r>
            <a:r>
              <a:rPr lang="da-DK" dirty="0"/>
              <a:t>homepage: </a:t>
            </a:r>
            <a:r>
              <a:rPr lang="da-DK" dirty="0" err="1"/>
              <a:t>GolfLIVING</a:t>
            </a: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AF3A459-64D6-499E-ACB4-7E0ABC96E6BB}"/>
              </a:ext>
            </a:extLst>
          </p:cNvPr>
          <p:cNvSpPr txBox="1"/>
          <p:nvPr/>
        </p:nvSpPr>
        <p:spPr>
          <a:xfrm>
            <a:off x="525761" y="2380799"/>
            <a:ext cx="80648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2. A </a:t>
            </a:r>
            <a:r>
              <a:rPr lang="da-DK" dirty="0" err="1"/>
              <a:t>round</a:t>
            </a:r>
            <a:r>
              <a:rPr lang="da-DK" dirty="0"/>
              <a:t> logo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on a </a:t>
            </a:r>
            <a:r>
              <a:rPr lang="da-DK" dirty="0" err="1"/>
              <a:t>glove</a:t>
            </a:r>
            <a:r>
              <a:rPr lang="da-DK" dirty="0"/>
              <a:t>:</a:t>
            </a:r>
            <a:br>
              <a:rPr lang="da-DK" dirty="0"/>
            </a:br>
            <a:r>
              <a:rPr lang="da-DK" sz="1600" dirty="0"/>
              <a:t>- </a:t>
            </a:r>
            <a:r>
              <a:rPr lang="da-DK" sz="1200" dirty="0" err="1"/>
              <a:t>perfect</a:t>
            </a:r>
            <a:r>
              <a:rPr lang="da-DK" sz="1200" dirty="0"/>
              <a:t>, it the center part </a:t>
            </a:r>
            <a:r>
              <a:rPr lang="da-DK" sz="1200" dirty="0" err="1"/>
              <a:t>could</a:t>
            </a:r>
            <a:r>
              <a:rPr lang="da-DK" sz="1200" dirty="0"/>
              <a:t> </a:t>
            </a:r>
            <a:r>
              <a:rPr lang="da-DK" sz="1200" dirty="0" err="1"/>
              <a:t>work</a:t>
            </a:r>
            <a:r>
              <a:rPr lang="da-DK" sz="1200" dirty="0"/>
              <a:t> as a ”</a:t>
            </a:r>
            <a:r>
              <a:rPr lang="da-DK" sz="1200" dirty="0" err="1"/>
              <a:t>seperate</a:t>
            </a:r>
            <a:r>
              <a:rPr lang="da-DK" sz="1200" dirty="0"/>
              <a:t> part” </a:t>
            </a:r>
            <a:r>
              <a:rPr lang="da-DK" sz="1200" dirty="0" err="1"/>
              <a:t>you</a:t>
            </a:r>
            <a:r>
              <a:rPr lang="da-DK" sz="1200" dirty="0"/>
              <a:t> </a:t>
            </a:r>
            <a:r>
              <a:rPr lang="da-DK" sz="1200" dirty="0" err="1"/>
              <a:t>can</a:t>
            </a:r>
            <a:r>
              <a:rPr lang="da-DK" sz="1200" dirty="0"/>
              <a:t> </a:t>
            </a:r>
            <a:r>
              <a:rPr lang="da-DK" sz="1200" dirty="0" err="1"/>
              <a:t>remove</a:t>
            </a:r>
            <a:r>
              <a:rPr lang="da-DK" sz="1200" dirty="0"/>
              <a:t>, to mark </a:t>
            </a:r>
            <a:r>
              <a:rPr lang="da-DK" sz="1200" dirty="0" err="1"/>
              <a:t>your</a:t>
            </a:r>
            <a:r>
              <a:rPr lang="da-DK" sz="1200" dirty="0"/>
              <a:t> ball (#3)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740E09C-ADB5-4AED-B359-B88F5C03F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7" y="3375538"/>
            <a:ext cx="1849159" cy="154096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8D9C2F9-E9BA-44A4-B645-C23416D25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48" y="3392403"/>
            <a:ext cx="1753431" cy="152774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1DA7764-B358-47B1-B15E-419E618AE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367" y="3360208"/>
            <a:ext cx="1156420" cy="154769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33F59F34-1A75-446D-90FE-954031962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476" y="3392403"/>
            <a:ext cx="1409947" cy="1607684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75124F78-3F1C-4BA6-BD01-27D8BA233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209" y="3380157"/>
            <a:ext cx="1666028" cy="15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334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96400</TotalTime>
  <Words>630</Words>
  <Application>Microsoft Office PowerPoint</Application>
  <PresentationFormat>Skærmshow (16:9)</PresentationFormat>
  <Paragraphs>59</Paragraphs>
  <Slides>8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Verdana Pro Light</vt:lpstr>
      <vt:lpstr>Blank</vt:lpstr>
      <vt:lpstr>PowerPoint-præsentation</vt:lpstr>
      <vt:lpstr>BUSINESS IDEA</vt:lpstr>
      <vt:lpstr>PowerPoint-præsentation</vt:lpstr>
      <vt:lpstr>PowerPoint-præsentation</vt:lpstr>
      <vt:lpstr>PowerPoint-præsentation</vt:lpstr>
      <vt:lpstr>PowerPoint-præsentation</vt:lpstr>
      <vt:lpstr>WHAT DO WE WANT TO BE KNOWN FOR?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Dorte Harder</dc:creator>
  <cp:lastModifiedBy>Dorte Harder</cp:lastModifiedBy>
  <cp:revision>199</cp:revision>
  <dcterms:created xsi:type="dcterms:W3CDTF">2020-05-26T09:47:44Z</dcterms:created>
  <dcterms:modified xsi:type="dcterms:W3CDTF">2021-02-26T13:39:59Z</dcterms:modified>
</cp:coreProperties>
</file>