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a Pires" userId="b5931561-fe5d-45f1-bde8-af8c97d0ed9e" providerId="ADAL" clId="{E5B02C33-8FD2-4C1B-A802-8E1AE799931B}"/>
    <pc:docChg chg="delSld">
      <pc:chgData name="Linda Pires" userId="b5931561-fe5d-45f1-bde8-af8c97d0ed9e" providerId="ADAL" clId="{E5B02C33-8FD2-4C1B-A802-8E1AE799931B}" dt="2021-03-26T13:02:37.138" v="3" actId="47"/>
      <pc:docMkLst>
        <pc:docMk/>
      </pc:docMkLst>
      <pc:sldChg chg="del">
        <pc:chgData name="Linda Pires" userId="b5931561-fe5d-45f1-bde8-af8c97d0ed9e" providerId="ADAL" clId="{E5B02C33-8FD2-4C1B-A802-8E1AE799931B}" dt="2021-03-26T13:02:37.138" v="3" actId="47"/>
        <pc:sldMkLst>
          <pc:docMk/>
          <pc:sldMk cId="328979233" sldId="256"/>
        </pc:sldMkLst>
      </pc:sldChg>
      <pc:sldChg chg="del">
        <pc:chgData name="Linda Pires" userId="b5931561-fe5d-45f1-bde8-af8c97d0ed9e" providerId="ADAL" clId="{E5B02C33-8FD2-4C1B-A802-8E1AE799931B}" dt="2021-03-26T13:02:36.474" v="2" actId="47"/>
        <pc:sldMkLst>
          <pc:docMk/>
          <pc:sldMk cId="3490488492" sldId="257"/>
        </pc:sldMkLst>
      </pc:sldChg>
      <pc:sldChg chg="del">
        <pc:chgData name="Linda Pires" userId="b5931561-fe5d-45f1-bde8-af8c97d0ed9e" providerId="ADAL" clId="{E5B02C33-8FD2-4C1B-A802-8E1AE799931B}" dt="2021-03-26T13:02:35.704" v="1" actId="47"/>
        <pc:sldMkLst>
          <pc:docMk/>
          <pc:sldMk cId="968601753" sldId="258"/>
        </pc:sldMkLst>
      </pc:sldChg>
      <pc:sldChg chg="del">
        <pc:chgData name="Linda Pires" userId="b5931561-fe5d-45f1-bde8-af8c97d0ed9e" providerId="ADAL" clId="{E5B02C33-8FD2-4C1B-A802-8E1AE799931B}" dt="2021-03-26T13:02:34.870" v="0" actId="47"/>
        <pc:sldMkLst>
          <pc:docMk/>
          <pc:sldMk cId="320794518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93BC4-E3FF-4D5C-B8D5-F292F6DCAD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5A08A9-2C25-4BBC-B25B-8D2D0DC07C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61F736-E1DF-42F7-9988-296265B5D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9E28-DB09-475A-81EB-BA8EDFCCA7AE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6C2B36-4876-4DD4-9774-C7876F7BB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327424-5105-4FE2-9934-6C2FC9180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9CCB-2627-4F01-8024-B8193A950C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2459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48E94-C6A6-4333-B88F-FFFBD3478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D97A2D-3256-45D7-8A4C-7C3D2368DF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CC91DA-E306-467F-9AA1-5A17BE9D1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9E28-DB09-475A-81EB-BA8EDFCCA7AE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C2EBD5-3FB9-4BBE-BE97-7C9EA9982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63120-A812-4CA3-BB8C-B340F41C5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9CCB-2627-4F01-8024-B8193A950C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3882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28A76C-CEDF-4AC2-99DA-6A20919603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0F7448-84DF-48C7-8E9C-1CE7294024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85D73D-6CA1-4F5B-A190-D419C4873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9E28-DB09-475A-81EB-BA8EDFCCA7AE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E83A14-E590-4062-8696-441B7EDFF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9DDDB-1944-4F28-BCB6-E332E6FBB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9CCB-2627-4F01-8024-B8193A950C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01781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27039-2FA5-4D1C-97AA-E10731830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D5A289-4968-4FC9-94DA-F9901EC86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FB74CB-755F-405E-A056-36594BA6F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9E28-DB09-475A-81EB-BA8EDFCCA7AE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23F7F8-2DBB-45FB-8428-65E19A2DC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EE47F2-E27D-4A94-9980-76839BDB7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9CCB-2627-4F01-8024-B8193A950C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70921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350E1-D615-4C6C-ACB7-1531E7EF7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935D55-B8FB-454E-B507-2AC7A36C2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B44870-3FF4-4E8F-BB29-510E0B9A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9E28-DB09-475A-81EB-BA8EDFCCA7AE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99AC73-6950-41B1-800F-F868EA319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71EBC-4592-4F0A-9783-75C5844C7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9CCB-2627-4F01-8024-B8193A950C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7824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0A093-A136-41CD-8B66-C335C1751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6BC3E2-548B-4677-8B1B-204CA3BEC5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A04BBF-E883-47F8-A702-695319B4A0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14C0F8-716D-438B-851B-D3962E729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9E28-DB09-475A-81EB-BA8EDFCCA7AE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BBD4E-9B82-4D18-83EF-79EE91202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96CA56-A831-4BCF-BD56-1D5A83757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9CCB-2627-4F01-8024-B8193A950C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4803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E07D6-7E5F-497B-9DBE-91EE39FC2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BC25CB-2BFC-46DC-80E9-6138B707F1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3DC884-0317-4A6E-84F1-01069EE8FE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C7E6D8-4C10-495B-AA10-031D065C10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7AD3C0-84F8-4258-A74E-F384A69D50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68D79F-FF0A-49B8-917B-A735C224A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9E28-DB09-475A-81EB-BA8EDFCCA7AE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852921-4226-4026-A87B-56CF33CF2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EB3E5C-CD23-413E-ADCC-262A0C4EF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9CCB-2627-4F01-8024-B8193A950C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440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B0D7D-A7FA-4F52-8E53-A49B10655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38AD95-2FA7-4B97-BAD8-0A82882DD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9E28-DB09-475A-81EB-BA8EDFCCA7AE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B28373-C842-49E3-BF26-95AD91C80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1C3817-7428-43BB-A6CA-424EC2671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9CCB-2627-4F01-8024-B8193A950C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2025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FFAD77-098B-41A7-9946-2A1C515CD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9E28-DB09-475A-81EB-BA8EDFCCA7AE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8AF73C-7B01-42AD-A504-D156B4E97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CE9C39-B708-4F9F-B0A0-31F45EC88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9CCB-2627-4F01-8024-B8193A950C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3011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C320A-17CC-4C87-8B53-49D935752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B6B68-2DF8-4965-9971-1E619CE44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0B4AA3-1742-4551-A258-81D4B1A9A1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1D0F4A-AD4B-4BC1-8954-6C4700D8B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9E28-DB09-475A-81EB-BA8EDFCCA7AE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B30711-1671-40F2-A1C2-3928D44CB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8AA02C-1682-46AA-8256-BA4D8BF2C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9CCB-2627-4F01-8024-B8193A950C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04004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8C7BB-34DD-4A3B-A51C-0F05CA0DA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898076-FBE0-40A7-B926-63889AE55E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BE1609-9A74-4C46-BE65-704906F572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C3ABA4-80CD-4F66-BB8D-DC4622FB2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9E28-DB09-475A-81EB-BA8EDFCCA7AE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CA0AC-3685-485A-BB17-0F7B441B4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5AF7E5-87C4-40F6-BB5E-8BB9F1713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9CCB-2627-4F01-8024-B8193A950C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1113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FEDBEC-2DE7-451F-A2FF-A3A8E2BF5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4A7926-8581-483F-BF4E-27DA4FDC0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43FD57-D477-4981-961A-BC0D9BA82A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19E28-DB09-475A-81EB-BA8EDFCCA7AE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070913-785C-4E59-BE89-A8BDA88B0E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509F5-8B7B-47B0-BE19-44BCC9B90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09CCB-2627-4F01-8024-B8193A950C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9236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762986C-54DB-4E72-900C-C008D3EFF84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1451"/>
          <a:stretch/>
        </p:blipFill>
        <p:spPr>
          <a:xfrm>
            <a:off x="3873612" y="1232253"/>
            <a:ext cx="5057367" cy="201304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926F5C5-C533-4871-BDF0-2814640774B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53903" b="-1"/>
          <a:stretch/>
        </p:blipFill>
        <p:spPr>
          <a:xfrm>
            <a:off x="3978044" y="3133434"/>
            <a:ext cx="4829175" cy="2081334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75B4747-D4B4-4866-92B7-923202FF7974}"/>
              </a:ext>
            </a:extLst>
          </p:cNvPr>
          <p:cNvCxnSpPr>
            <a:cxnSpLocks/>
          </p:cNvCxnSpPr>
          <p:nvPr/>
        </p:nvCxnSpPr>
        <p:spPr>
          <a:xfrm flipH="1" flipV="1">
            <a:off x="5769769" y="2060922"/>
            <a:ext cx="28303" cy="26595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1B4D9B1-7275-4B56-BA8A-E2476A252C1D}"/>
              </a:ext>
            </a:extLst>
          </p:cNvPr>
          <p:cNvCxnSpPr>
            <a:cxnSpLocks/>
          </p:cNvCxnSpPr>
          <p:nvPr/>
        </p:nvCxnSpPr>
        <p:spPr>
          <a:xfrm>
            <a:off x="5499803" y="2326873"/>
            <a:ext cx="191588" cy="8708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FC2E901-46D7-46C7-BF98-0B05B9383608}"/>
              </a:ext>
            </a:extLst>
          </p:cNvPr>
          <p:cNvCxnSpPr>
            <a:cxnSpLocks/>
          </p:cNvCxnSpPr>
          <p:nvPr/>
        </p:nvCxnSpPr>
        <p:spPr>
          <a:xfrm flipV="1">
            <a:off x="5974420" y="2200259"/>
            <a:ext cx="130628" cy="13933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4EEB589-20CE-4F0E-9016-CCA159D843D0}"/>
              </a:ext>
            </a:extLst>
          </p:cNvPr>
          <p:cNvCxnSpPr>
            <a:cxnSpLocks/>
          </p:cNvCxnSpPr>
          <p:nvPr/>
        </p:nvCxnSpPr>
        <p:spPr>
          <a:xfrm flipH="1" flipV="1">
            <a:off x="5943938" y="2566697"/>
            <a:ext cx="130629" cy="24384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8CBC7BE-9C2B-4538-B599-E9B304B45329}"/>
              </a:ext>
            </a:extLst>
          </p:cNvPr>
          <p:cNvCxnSpPr>
            <a:cxnSpLocks/>
          </p:cNvCxnSpPr>
          <p:nvPr/>
        </p:nvCxnSpPr>
        <p:spPr>
          <a:xfrm flipV="1">
            <a:off x="5263514" y="2575405"/>
            <a:ext cx="427877" cy="235133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peech Bubble: Rectangle with Corners Rounded 20">
            <a:extLst>
              <a:ext uri="{FF2B5EF4-FFF2-40B4-BE49-F238E27FC236}">
                <a16:creationId xmlns:a16="http://schemas.microsoft.com/office/drawing/2014/main" id="{EE314F50-548E-4E92-B76E-0536A8C4507F}"/>
              </a:ext>
            </a:extLst>
          </p:cNvPr>
          <p:cNvSpPr/>
          <p:nvPr/>
        </p:nvSpPr>
        <p:spPr>
          <a:xfrm>
            <a:off x="705391" y="914400"/>
            <a:ext cx="2251510" cy="2219034"/>
          </a:xfrm>
          <a:prstGeom prst="wedgeRoundRectCallout">
            <a:avLst>
              <a:gd name="adj1" fmla="val 114145"/>
              <a:gd name="adj2" fmla="val -220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/>
              <a:t>Design 26440278, but add the red lines (don’t make them red, just add connections like this) </a:t>
            </a:r>
          </a:p>
        </p:txBody>
      </p:sp>
      <p:sp>
        <p:nvSpPr>
          <p:cNvPr id="24" name="Speech Bubble: Rectangle with Corners Rounded 23">
            <a:extLst>
              <a:ext uri="{FF2B5EF4-FFF2-40B4-BE49-F238E27FC236}">
                <a16:creationId xmlns:a16="http://schemas.microsoft.com/office/drawing/2014/main" id="{288233CE-2D90-4A90-ABBA-838BF2E8CA89}"/>
              </a:ext>
            </a:extLst>
          </p:cNvPr>
          <p:cNvSpPr/>
          <p:nvPr/>
        </p:nvSpPr>
        <p:spPr>
          <a:xfrm>
            <a:off x="705391" y="3625461"/>
            <a:ext cx="2135099" cy="1097280"/>
          </a:xfrm>
          <a:prstGeom prst="wedgeRoundRectCallout">
            <a:avLst>
              <a:gd name="adj1" fmla="val 83018"/>
              <a:gd name="adj2" fmla="val -3131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/>
              <a:t>Design 26444329</a:t>
            </a:r>
          </a:p>
        </p:txBody>
      </p:sp>
      <p:sp>
        <p:nvSpPr>
          <p:cNvPr id="25" name="Left Brace 24">
            <a:extLst>
              <a:ext uri="{FF2B5EF4-FFF2-40B4-BE49-F238E27FC236}">
                <a16:creationId xmlns:a16="http://schemas.microsoft.com/office/drawing/2014/main" id="{A8157E68-CDE3-493D-9A2B-0E09AF7F4C52}"/>
              </a:ext>
            </a:extLst>
          </p:cNvPr>
          <p:cNvSpPr/>
          <p:nvPr/>
        </p:nvSpPr>
        <p:spPr>
          <a:xfrm>
            <a:off x="3409746" y="3140788"/>
            <a:ext cx="568298" cy="200568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9" name="Right Brace 28">
            <a:extLst>
              <a:ext uri="{FF2B5EF4-FFF2-40B4-BE49-F238E27FC236}">
                <a16:creationId xmlns:a16="http://schemas.microsoft.com/office/drawing/2014/main" id="{44C24958-7F75-4E94-8647-6CF8AD47EE80}"/>
              </a:ext>
            </a:extLst>
          </p:cNvPr>
          <p:cNvSpPr/>
          <p:nvPr/>
        </p:nvSpPr>
        <p:spPr>
          <a:xfrm>
            <a:off x="8608763" y="1433904"/>
            <a:ext cx="710148" cy="414528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30C7DB8-8FB7-4673-8095-9B38061F072A}"/>
              </a:ext>
            </a:extLst>
          </p:cNvPr>
          <p:cNvSpPr txBox="1"/>
          <p:nvPr/>
        </p:nvSpPr>
        <p:spPr>
          <a:xfrm>
            <a:off x="9479617" y="1814133"/>
            <a:ext cx="92726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Show us this new design in the</a:t>
            </a:r>
          </a:p>
          <a:p>
            <a:r>
              <a:rPr lang="en-CA" dirty="0"/>
              <a:t>green, </a:t>
            </a:r>
          </a:p>
          <a:p>
            <a:r>
              <a:rPr lang="en-CA" dirty="0"/>
              <a:t>blue, </a:t>
            </a:r>
          </a:p>
          <a:p>
            <a:r>
              <a:rPr lang="en-CA" dirty="0"/>
              <a:t>and a new colour. 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F54F676D-6396-4AFB-BCC3-D49919244A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0974" y="3009380"/>
            <a:ext cx="1023617" cy="839239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6E6040AB-71B4-4D0D-849C-9F8583B9A2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9635" y="1552530"/>
            <a:ext cx="1086293" cy="942774"/>
          </a:xfrm>
          <a:prstGeom prst="rect">
            <a:avLst/>
          </a:prstGeom>
        </p:spPr>
      </p:pic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B5CE4B0-6AA2-4E93-9D76-C7E04CDA4EF4}"/>
              </a:ext>
            </a:extLst>
          </p:cNvPr>
          <p:cNvCxnSpPr>
            <a:cxnSpLocks/>
          </p:cNvCxnSpPr>
          <p:nvPr/>
        </p:nvCxnSpPr>
        <p:spPr>
          <a:xfrm flipV="1">
            <a:off x="10040983" y="3506545"/>
            <a:ext cx="694784" cy="11891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891A15D-8C23-42B3-BF72-2392F2190838}"/>
              </a:ext>
            </a:extLst>
          </p:cNvPr>
          <p:cNvCxnSpPr/>
          <p:nvPr/>
        </p:nvCxnSpPr>
        <p:spPr>
          <a:xfrm flipV="1">
            <a:off x="10175766" y="2269928"/>
            <a:ext cx="493869" cy="109158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4511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38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 Pires</dc:creator>
  <cp:lastModifiedBy>Linda Pires</cp:lastModifiedBy>
  <cp:revision>3</cp:revision>
  <dcterms:created xsi:type="dcterms:W3CDTF">2021-03-25T18:13:04Z</dcterms:created>
  <dcterms:modified xsi:type="dcterms:W3CDTF">2021-03-26T13:02:40Z</dcterms:modified>
</cp:coreProperties>
</file>