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B02C33-8FD2-4C1B-A802-8E1AE799931B}" v="18" dt="2021-03-26T15:11:29.9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93BC4-E3FF-4D5C-B8D5-F292F6DCAD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5A08A9-2C25-4BBC-B25B-8D2D0DC07C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1F736-E1DF-42F7-9988-296265B5D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6C2B36-4876-4DD4-9774-C7876F7BB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327424-5105-4FE2-9934-6C2FC9180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2459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48E94-C6A6-4333-B88F-FFFBD3478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D97A2D-3256-45D7-8A4C-7C3D2368DF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CC91DA-E306-467F-9AA1-5A17BE9D1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2EBD5-3FB9-4BBE-BE97-7C9EA9982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63120-A812-4CA3-BB8C-B340F41C5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3882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28A76C-CEDF-4AC2-99DA-6A20919603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0F7448-84DF-48C7-8E9C-1CE7294024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5D73D-6CA1-4F5B-A190-D419C4873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E83A14-E590-4062-8696-441B7EDFF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9DDDB-1944-4F28-BCB6-E332E6FBB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178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27039-2FA5-4D1C-97AA-E10731830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5A289-4968-4FC9-94DA-F9901EC86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B74CB-755F-405E-A056-36594BA6F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3F7F8-2DBB-45FB-8428-65E19A2D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E47F2-E27D-4A94-9980-76839BDB7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70921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350E1-D615-4C6C-ACB7-1531E7EF7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35D55-B8FB-454E-B507-2AC7A36C2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44870-3FF4-4E8F-BB29-510E0B9A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9AC73-6950-41B1-800F-F868EA319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71EBC-4592-4F0A-9783-75C5844C7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7824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0A093-A136-41CD-8B66-C335C1751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BC3E2-548B-4677-8B1B-204CA3BEC5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A04BBF-E883-47F8-A702-695319B4A0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14C0F8-716D-438B-851B-D3962E729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BBD4E-9B82-4D18-83EF-79EE91202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96CA56-A831-4BCF-BD56-1D5A83757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4803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E07D6-7E5F-497B-9DBE-91EE39FC2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BC25CB-2BFC-46DC-80E9-6138B707F1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3DC884-0317-4A6E-84F1-01069EE8FE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C7E6D8-4C10-495B-AA10-031D065C10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7AD3C0-84F8-4258-A74E-F384A69D50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68D79F-FF0A-49B8-917B-A735C224A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852921-4226-4026-A87B-56CF33CF2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EB3E5C-CD23-413E-ADCC-262A0C4EF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440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B0D7D-A7FA-4F52-8E53-A49B10655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38AD95-2FA7-4B97-BAD8-0A82882DD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B28373-C842-49E3-BF26-95AD91C80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1C3817-7428-43BB-A6CA-424EC2671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2025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FFAD77-098B-41A7-9946-2A1C515CD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8AF73C-7B01-42AD-A504-D156B4E97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CE9C39-B708-4F9F-B0A0-31F45EC88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3011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C320A-17CC-4C87-8B53-49D935752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B6B68-2DF8-4965-9971-1E619CE44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0B4AA3-1742-4551-A258-81D4B1A9A1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1D0F4A-AD4B-4BC1-8954-6C4700D8B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B30711-1671-40F2-A1C2-3928D44CB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8AA02C-1682-46AA-8256-BA4D8BF2C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4004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8C7BB-34DD-4A3B-A51C-0F05CA0DA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898076-FBE0-40A7-B926-63889AE55E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BE1609-9A74-4C46-BE65-704906F572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C3ABA4-80CD-4F66-BB8D-DC4622FB2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CA0AC-3685-485A-BB17-0F7B441B4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5AF7E5-87C4-40F6-BB5E-8BB9F1713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1113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FEDBEC-2DE7-451F-A2FF-A3A8E2BF5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4A7926-8581-483F-BF4E-27DA4FDC0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43FD57-D477-4981-961A-BC0D9BA82A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70913-785C-4E59-BE89-A8BDA88B0E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09F5-8B7B-47B0-BE19-44BCC9B90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9236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signcrowd.ca/design/2648178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FF917C9-A921-4AAD-8D6B-196CEDFF69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36" y="507818"/>
            <a:ext cx="6192985" cy="5454831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62139D1-CAAF-463A-9D2A-F795DC830283}"/>
              </a:ext>
            </a:extLst>
          </p:cNvPr>
          <p:cNvCxnSpPr>
            <a:cxnSpLocks/>
          </p:cNvCxnSpPr>
          <p:nvPr/>
        </p:nvCxnSpPr>
        <p:spPr>
          <a:xfrm flipH="1">
            <a:off x="3135086" y="2400300"/>
            <a:ext cx="141515" cy="9035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2DE88DA-DC09-4539-B74C-FE4720E4E705}"/>
              </a:ext>
            </a:extLst>
          </p:cNvPr>
          <p:cNvCxnSpPr>
            <a:cxnSpLocks/>
          </p:cNvCxnSpPr>
          <p:nvPr/>
        </p:nvCxnSpPr>
        <p:spPr>
          <a:xfrm flipH="1">
            <a:off x="2795451" y="2534194"/>
            <a:ext cx="287383" cy="15675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E550BDD-C8DA-4774-B7B7-E7BDEA14B742}"/>
              </a:ext>
            </a:extLst>
          </p:cNvPr>
          <p:cNvCxnSpPr>
            <a:cxnSpLocks/>
          </p:cNvCxnSpPr>
          <p:nvPr/>
        </p:nvCxnSpPr>
        <p:spPr>
          <a:xfrm flipH="1" flipV="1">
            <a:off x="2638697" y="1628504"/>
            <a:ext cx="141515" cy="15675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585C40E-E1F3-48CC-8440-F82D572F42E0}"/>
              </a:ext>
            </a:extLst>
          </p:cNvPr>
          <p:cNvCxnSpPr>
            <a:cxnSpLocks/>
          </p:cNvCxnSpPr>
          <p:nvPr/>
        </p:nvCxnSpPr>
        <p:spPr>
          <a:xfrm flipH="1" flipV="1">
            <a:off x="2932613" y="1506583"/>
            <a:ext cx="343989" cy="12192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AF5C11-5A12-48A0-AF07-58496D9B2002}"/>
              </a:ext>
            </a:extLst>
          </p:cNvPr>
          <p:cNvCxnSpPr>
            <a:cxnSpLocks/>
          </p:cNvCxnSpPr>
          <p:nvPr/>
        </p:nvCxnSpPr>
        <p:spPr>
          <a:xfrm flipH="1">
            <a:off x="2932613" y="1271451"/>
            <a:ext cx="209007" cy="23077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B0144A2-3038-47DD-B106-0C0EE5C8DB21}"/>
              </a:ext>
            </a:extLst>
          </p:cNvPr>
          <p:cNvCxnSpPr>
            <a:cxnSpLocks/>
          </p:cNvCxnSpPr>
          <p:nvPr/>
        </p:nvCxnSpPr>
        <p:spPr>
          <a:xfrm flipH="1" flipV="1">
            <a:off x="3788229" y="1386840"/>
            <a:ext cx="277500" cy="6966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4B63D1A-C8DB-4850-B956-7708E6222A69}"/>
              </a:ext>
            </a:extLst>
          </p:cNvPr>
          <p:cNvCxnSpPr>
            <a:cxnSpLocks/>
          </p:cNvCxnSpPr>
          <p:nvPr/>
        </p:nvCxnSpPr>
        <p:spPr>
          <a:xfrm>
            <a:off x="3718559" y="1132114"/>
            <a:ext cx="0" cy="19920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E515A32-3F75-4604-8657-13BCE177331B}"/>
              </a:ext>
            </a:extLst>
          </p:cNvPr>
          <p:cNvCxnSpPr>
            <a:cxnSpLocks/>
          </p:cNvCxnSpPr>
          <p:nvPr/>
        </p:nvCxnSpPr>
        <p:spPr>
          <a:xfrm flipH="1">
            <a:off x="3492137" y="1375954"/>
            <a:ext cx="191590" cy="19158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8DF43F4-C8C6-4CB6-9C81-D3B1CCDFAB46}"/>
              </a:ext>
            </a:extLst>
          </p:cNvPr>
          <p:cNvCxnSpPr>
            <a:cxnSpLocks/>
          </p:cNvCxnSpPr>
          <p:nvPr/>
        </p:nvCxnSpPr>
        <p:spPr>
          <a:xfrm flipV="1">
            <a:off x="2270762" y="2335530"/>
            <a:ext cx="263432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4ABD745-80E5-4C5D-8308-8CB076E7AE15}"/>
              </a:ext>
            </a:extLst>
          </p:cNvPr>
          <p:cNvCxnSpPr>
            <a:cxnSpLocks/>
          </p:cNvCxnSpPr>
          <p:nvPr/>
        </p:nvCxnSpPr>
        <p:spPr>
          <a:xfrm flipV="1">
            <a:off x="2534194" y="2090057"/>
            <a:ext cx="175260" cy="24547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391CEEFF-41F9-4F60-8580-99DE5DCF3071}"/>
              </a:ext>
            </a:extLst>
          </p:cNvPr>
          <p:cNvCxnSpPr>
            <a:cxnSpLocks/>
          </p:cNvCxnSpPr>
          <p:nvPr/>
        </p:nvCxnSpPr>
        <p:spPr>
          <a:xfrm flipH="1">
            <a:off x="3926979" y="1502229"/>
            <a:ext cx="209592" cy="28302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8CDF5B72-2D9F-4356-8AF9-899FD780B6BC}"/>
              </a:ext>
            </a:extLst>
          </p:cNvPr>
          <p:cNvCxnSpPr>
            <a:cxnSpLocks/>
          </p:cNvCxnSpPr>
          <p:nvPr/>
        </p:nvCxnSpPr>
        <p:spPr>
          <a:xfrm flipH="1">
            <a:off x="2672237" y="1502230"/>
            <a:ext cx="26037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CDA46AFB-0D90-4F19-A4A3-503A6949E3AC}"/>
              </a:ext>
            </a:extLst>
          </p:cNvPr>
          <p:cNvSpPr txBox="1"/>
          <p:nvPr/>
        </p:nvSpPr>
        <p:spPr>
          <a:xfrm>
            <a:off x="7829005" y="527956"/>
            <a:ext cx="2047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/>
              <a:t>Design #: </a:t>
            </a:r>
            <a:r>
              <a:rPr lang="en-CA" b="1" dirty="0">
                <a:hlinkClick r:id="rId3"/>
              </a:rPr>
              <a:t>26481787</a:t>
            </a:r>
            <a:endParaRPr lang="en-CA" b="1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ACB9C1-CBB2-4B00-9DDE-0CEA11D534BC}"/>
              </a:ext>
            </a:extLst>
          </p:cNvPr>
          <p:cNvSpPr txBox="1"/>
          <p:nvPr/>
        </p:nvSpPr>
        <p:spPr>
          <a:xfrm>
            <a:off x="7950927" y="1421674"/>
            <a:ext cx="357229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Add the extra red connections. We need everything connected as much as possible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Show us this design in the blue also, plus another colour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Show all the colour options on a white and black background</a:t>
            </a:r>
          </a:p>
        </p:txBody>
      </p:sp>
    </p:spTree>
    <p:extLst>
      <p:ext uri="{BB962C8B-B14F-4D97-AF65-F5344CB8AC3E}">
        <p14:creationId xmlns:p14="http://schemas.microsoft.com/office/powerpoint/2010/main" val="1737660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40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Pires</dc:creator>
  <cp:lastModifiedBy>Linda Pires</cp:lastModifiedBy>
  <cp:revision>4</cp:revision>
  <dcterms:created xsi:type="dcterms:W3CDTF">2021-03-25T18:13:04Z</dcterms:created>
  <dcterms:modified xsi:type="dcterms:W3CDTF">2021-03-26T15:13:46Z</dcterms:modified>
</cp:coreProperties>
</file>