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71"/>
  </p:normalViewPr>
  <p:slideViewPr>
    <p:cSldViewPr snapToGrid="0" snapToObjects="1" showGuides="1">
      <p:cViewPr varScale="1">
        <p:scale>
          <a:sx n="87" d="100"/>
          <a:sy n="87" d="100"/>
        </p:scale>
        <p:origin x="216" y="2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BD8A-0689-2B43-9180-0D6AFBCF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CAFB6-0026-0346-B3C9-13253F2B6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AB44-9706-6D4E-9E67-290C1936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7B68C-7533-654C-AEA4-92400759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4FAC-4C11-5A4E-A99E-1B8D831B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0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B202-9C63-2A44-AE47-EF3AE0D4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DC000-F4DF-2842-9699-7DA37F390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E5A6-C768-464E-97B6-A7772DEC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4BB2B-0B6E-A046-85D8-20CD9B7F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B111-E68F-3B4A-83F8-5EAF36F9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BB6F18-C09A-DC41-A185-21E255403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1E863-0F0C-374B-8C1D-3377C366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3312-FC81-9E41-A170-4B8B1749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ECE7B-64AD-0A48-8D0F-5FB55CD2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C71CF-6E46-CD4A-AA9D-28E44033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D183-BFF1-4841-ADE2-6F8DD77C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BA48-3E2F-CC43-A956-9D270E27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264AE-FDEB-584F-91D7-0F39B166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63197-B9B8-9C48-9F94-732B2773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2CDAC-533D-334E-A645-AF15F047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1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54CF-9946-AE43-B1C8-07B93FDC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A3492-73D2-2040-A130-041C317F9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7FF6-139C-2E45-BA24-7240E783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D5F6-5F7E-3043-ABC5-5D285D44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DFB5-21D9-3847-8561-3FA63B17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DE79B-3454-CC4F-831C-C6F793A0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C5EA-04B8-454C-A24A-9525B98B7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48EA8-4A0D-BF47-A65F-CFACEF137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5CA77-2808-A841-A01F-FF9CB52D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3A197-6BE9-7C4A-B964-A798217A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C7E63-1B59-AB4A-8E7C-BD0F5A05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857-0C79-DB4B-96BF-EB7A92C7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1583-7EC8-BF49-85CE-8AD04AE2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3B1F0-93FC-0045-8612-EE0562394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4DA0B-22D4-A14C-8EED-98B89D60B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EF814-190D-7748-B6B2-EB6A1E7C4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C8034-D7AC-DB4F-9A6A-C53E3400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C1C23-11DB-AC43-89EC-60BE8C4B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CED8F-AF87-5340-BA9B-D901058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4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0A03-AC1D-7648-8753-4719F30C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DA890-262E-4B4B-8281-23550645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51518-2D13-A746-9918-0CC7A630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20C1D-3EF7-D448-9017-78DD53CB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2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B93D9-A96A-064C-B22C-96D97648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5C983-9FA4-3449-AB41-47572892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1633-4190-7E4F-86C4-0015DBB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9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949-F0A3-4B48-93BA-267878EE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8EF7-984F-C34A-BB06-BC149EE2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CADED-FFF1-904B-9E33-8A36FF8D2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7C990-B73B-7E4A-8824-58A5FF0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ED95E-F549-DC42-BA77-C0460645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C2468-CC53-BF41-A21D-2C349315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7F82-FADB-E147-8A8C-04F11F9F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801AE-052A-4C41-A4D9-9F41DC03E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6A41D-5514-FF48-8B36-34F835C9B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48E4E-5734-FA47-901A-CD3CD414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4BB2D-CD26-0841-A6F4-B1E7BE51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6D45D-3F57-A149-8B5C-555A3181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6FE7A-061B-F746-8195-A6523FF6D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E17D3-3A9D-5E49-8B0A-B8BDEE64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6BC8-A3E3-A744-B267-C87387A6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07AB-82F0-C747-BC1E-2F3E03CA83CF}" type="datetimeFigureOut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5032-8B88-864A-BB66-0B5CDDFA6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7BC88-5477-0146-A506-7BFD42EB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5B5E-5347-8042-A064-FE64E1CDF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667F-C4D4-3948-8A45-075752E48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OUTDOOR LIVING INSPIRATION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14F45-38A1-7247-A0A7-9F9C6C0AFE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Mood Board - Directions</a:t>
            </a:r>
          </a:p>
        </p:txBody>
      </p:sp>
    </p:spTree>
    <p:extLst>
      <p:ext uri="{BB962C8B-B14F-4D97-AF65-F5344CB8AC3E}">
        <p14:creationId xmlns:p14="http://schemas.microsoft.com/office/powerpoint/2010/main" val="9126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E8A698-43FC-0949-8789-5EE9B337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" y="815394"/>
            <a:ext cx="5279923" cy="5227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33DEC-A3E0-1C45-8DBE-E2BE9E9F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161" y="815393"/>
            <a:ext cx="4533878" cy="56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46431-9F21-2F45-91AF-07534F34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0" y="0"/>
            <a:ext cx="520954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47E3E-505B-CF46-800C-30D3A9FC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05" y="36513"/>
            <a:ext cx="5301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ED96E-EB53-8644-BACE-9798D417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96" y="0"/>
            <a:ext cx="4353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Macintosh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OUTDOOR LIVING INSPIRATION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LIVING INSPIRATION</dc:title>
  <dc:creator>Microsoft Office User</dc:creator>
  <cp:lastModifiedBy>Microsoft Office User</cp:lastModifiedBy>
  <cp:revision>1</cp:revision>
  <dcterms:created xsi:type="dcterms:W3CDTF">2021-02-22T14:46:45Z</dcterms:created>
  <dcterms:modified xsi:type="dcterms:W3CDTF">2021-02-22T14:51:48Z</dcterms:modified>
</cp:coreProperties>
</file>