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1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C027-754D-EB4D-AFEC-6AA20693A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7976B-6492-2542-9EA8-0F1860900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B39EF-92EB-E44A-BEA7-64F9D021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EE4F-316A-D848-AB51-34784FAAD7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3E5FE-6E64-6440-89AD-E03FF8C1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868C0-B43C-5B42-A43B-AA24D960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099F-5E5D-804E-BF97-5B72E2A7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1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CA6F-1767-3749-BCC3-469FFD04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898A9-D6FE-D44D-AE94-9F24D879E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D9DC5-0019-4040-8799-429E49C0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EE4F-316A-D848-AB51-34784FAAD7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92275-426F-3E49-8A88-D639506F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FB4A-BD54-E549-AB85-C6112A8C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099F-5E5D-804E-BF97-5B72E2A7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8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ED5101-B9CD-F449-AA61-98280AFA7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9B427-328B-1541-B317-8FDFBA4A8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3EDA4-A56A-8049-9BF0-4EBAF061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EE4F-316A-D848-AB51-34784FAAD7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028CA-BBBD-E842-91AD-EED4CF45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31F24-C22F-504F-A55E-860CB058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099F-5E5D-804E-BF97-5B72E2A7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3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7C3F-DE99-6943-8F89-277CBCA0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B6C0C-363B-944F-87C0-1FFE72AA6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287F1-147D-4C44-B4B7-7C075044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EE4F-316A-D848-AB51-34784FAAD7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22389-6295-564D-BEE1-DF804E23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245B3-4F13-944E-9CA1-409CFBEA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099F-5E5D-804E-BF97-5B72E2A7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5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1E56-6A63-BD45-8FD7-C8D7A38B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99F10-95BB-224F-8447-C3724F90F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1A563-9C6E-4145-9BFA-8A5D6CAAB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EE4F-316A-D848-AB51-34784FAAD7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A674F-E501-934B-A82A-0C6E6977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885BE-816B-184B-9EE6-0816372E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099F-5E5D-804E-BF97-5B72E2A7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7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8EC3-03A5-7C45-A3FA-86FAAE35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065A6-4828-0E43-AC27-EFB8C7B4F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C60C6-C3BB-4748-AE3E-D57AE6FD6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24C52-F91B-F549-A348-9A60F12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EE4F-316A-D848-AB51-34784FAAD7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FC073-C1BC-7846-AC30-610834F8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3E541-220B-F444-B0A0-243FA804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099F-5E5D-804E-BF97-5B72E2A7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9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2FCEE-7E14-784F-8E94-F5927613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47892-BA7D-ED4E-B7F5-AA9DC1F7C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A75CE-5A68-D04B-9EED-D4E19CD7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78019-C47B-6841-92FF-FC2D63EBA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D21A9E-1B80-D146-8076-6231216D0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3B562-CE4A-0E47-9E30-5A7BCB01D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EE4F-316A-D848-AB51-34784FAAD7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A40F5-A716-6040-9981-40AC76DA8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A88F6D-3193-154A-9B2A-109BC02D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099F-5E5D-804E-BF97-5B72E2A7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7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10A5-15F4-A44B-838E-FE26E0B2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4C09D-E32A-2845-B59F-9FCC9E01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EE4F-316A-D848-AB51-34784FAAD7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6176E-B16E-164D-AE0C-CA80F9CF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BC0EE-377F-6248-BC70-C77D08EE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099F-5E5D-804E-BF97-5B72E2A7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6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38CDD-27FE-934F-9CA0-DF0975A2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EE4F-316A-D848-AB51-34784FAAD7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C7CE6-CB07-FC4E-9285-BAC653BF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A369-AB2B-DB4D-9D0C-B01AB39C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099F-5E5D-804E-BF97-5B72E2A7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1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6F49-BF9A-4343-810E-1569CBBC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C116A-A05E-B645-88A0-30592A2A7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8A1E6-5293-E249-893C-9625B4D25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9B9F9-69BB-2546-95B4-8851CB33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EE4F-316A-D848-AB51-34784FAAD7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8B8BF-2D09-E74D-99C4-65B5A0B5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28DF9-2D18-5F47-BD1F-C8271012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099F-5E5D-804E-BF97-5B72E2A7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B47DE-CFCB-1E44-A09A-09266EFB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9D31AC-E398-BE4A-8463-1473C2582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D83AC-4E99-F844-B50F-B649F5368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BDD3D-542D-4043-950B-C9244D1A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EE4F-316A-D848-AB51-34784FAAD7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5D28E-B362-9040-9B12-1A1710DF9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53574-A2B8-C244-A0A9-1A093CA0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099F-5E5D-804E-BF97-5B72E2A7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13ACF9-2094-1F41-B7C9-AD1F6968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90CF3-B132-A347-905F-9DAF6D1C2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1DEA3-802F-9E42-A80B-605075BFB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2EE4F-316A-D848-AB51-34784FAAD7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65730-3869-D243-B11F-D17EB265C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DA710-A142-564F-831C-0C634D994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0099F-5E5D-804E-BF97-5B72E2A7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17D3CC-0010-9E41-A8A5-D6BECB896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5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Joseph Goins - NS4ed</dc:creator>
  <cp:lastModifiedBy>Dr. Joseph Goins - NS4ed</cp:lastModifiedBy>
  <cp:revision>1</cp:revision>
  <dcterms:created xsi:type="dcterms:W3CDTF">2021-02-18T10:26:10Z</dcterms:created>
  <dcterms:modified xsi:type="dcterms:W3CDTF">2021-02-18T10:26:50Z</dcterms:modified>
</cp:coreProperties>
</file>