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9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547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7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FA739C-AE0D-4CC3-83F0-115E075FF2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F19D8CE8-65BF-42C0-BE3D-10BD02A26F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4114AE1-576F-426A-ACEF-31EA0FE276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C719242-50F4-4E98-BEFF-EA1827E5E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50F0388-DE8A-4D08-B520-B739FD7DE8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48072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43E4FB7-68C0-46D9-A025-1E61F88860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D76F904-B79A-4DC5-85E2-5B1A4FAEB1B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6E12BB4-D5BA-46CA-9636-2A8C6AAEA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1206026-47BF-40ED-BBDA-F91B3010D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C239470-6908-4DAF-BA50-0A1A5CA7CD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9059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64021926-783F-4274-951A-467FEA86E3C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4191274-9B48-41D7-B736-2D07A26D0D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88A8096-260D-41E1-8B71-A4255F3A77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CE8BA4-086F-4748-A519-349B007F45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CD35BEB5-107F-4E57-B1EC-611C9DCEA0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12109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C6A936-CA6B-4136-8B2B-F59012F4B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6753EE1D-BDD1-47A1-8BC7-84B8D24AEC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43FA33B-A042-4757-A8B6-57EB27D01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E1E92FEF-6AD5-4FCE-94C1-BC34A9BD70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9AE606E-5824-4576-ADD7-E59ABB0FD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554763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D93582-54B7-4E43-BE2C-B14D4CEB7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0DEA7E40-3397-4F60-B868-1FD1E32DDD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8CFCB40-33ED-4DE2-96D2-0AD3C5B8E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E89ECD7-C45C-4531-AD1B-71C6E0735F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B3883E4-0C5B-4701-BC9E-C809A0660A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1235242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3269D6-28C6-4495-AD6D-C6F57D7A87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EABD861-AD7E-472D-98CF-3011578053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107BFE28-FCF6-4DE5-B87E-4B77DA2FD9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D0374FE-9250-4972-8EC1-138FCEDDE5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FAE2FC-1133-4C29-A5E2-F44DAE523B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87F0936-8541-4482-8ECB-6E911659C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328580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70388A7-9A90-4CE8-9C75-8543910171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DDC78A9A-98A0-4A1B-BC1A-50147F1099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90EA06A-BD98-4F4A-B123-447A9D4C24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C1DB52F-5691-4D39-AF78-5A9FAC8A500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6AB7F6D8-B7B8-4D6F-AE0D-36390E57ED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43277352-26CA-46BD-A999-1B6C189508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E8189687-1044-4965-9C8A-FBB8B34F2B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953119A6-53C7-4AC1-93BE-6EB5FFF1A4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37387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38CE36-6308-467E-9C4A-F61A13A543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BE217B9F-7DF9-472E-87E2-2EBD9F840C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1A8F1E62-084C-4FAA-ABED-DC76540AA7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FBF1D9E0-A062-480F-95D5-783CF39122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46209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44834757-DFFC-4FB0-85AF-677C76DFE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0559D7B-775B-41A9-974C-C0992C281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74836802-7322-442B-B9AF-B56F919008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66933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6CB8B7B-3331-42F8-95C5-E2DD26CD77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1C104A5-E969-4C63-B02D-0B4F4956B6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1604884-F5CE-4A66-9655-9758B31D17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AAB5BCBB-EB18-4B92-9386-B623968C0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C5F10381-E248-42B4-86D8-755CF7B50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D985AFB-A14D-4564-AE7A-0F14CAC5B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762238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E11E4D5-690C-419E-84E2-D20DB3910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BC5443B-D47D-4AC9-96C1-F189EEA523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B4328D16-F3A5-43CE-ABFD-AF358276BFE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70F00DF4-7915-40A8-A711-E2841A6F1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7043D9C-E674-4926-BB1D-725B303C5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5199EC4-89E6-4AE1-9C6B-B38CD557FD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3356140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76F28D8-7EC2-4D7E-8B7E-EFB95381D2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C630297A-2CF5-4528-9FB0-51CE103AB4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F8BD141-C15C-46DF-B8AA-95684EC279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99517F-110D-441E-8B7D-C290784CBAF3}" type="datetimeFigureOut">
              <a:rPr lang="de-CH" smtClean="0"/>
              <a:t>14.02.2021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BCAC2E6-2205-4562-B3AB-7A2FA0CA48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733C429-12C0-4431-A0DE-C25E1740FBF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E522E-2606-48F4-BA50-BA3D77776365}" type="slidenum">
              <a:rPr lang="de-CH" smtClean="0"/>
              <a:t>‹#›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87939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4">
            <a:extLst>
              <a:ext uri="{FF2B5EF4-FFF2-40B4-BE49-F238E27FC236}">
                <a16:creationId xmlns:a16="http://schemas.microsoft.com/office/drawing/2014/main" id="{A53EC573-1BFF-4649-8E35-E67526A6DE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6251" y="1084914"/>
            <a:ext cx="4047843" cy="4492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0168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Agenda Kick-Off  'Zukunft TC Laufen' 6. Mai 2020</dc:title>
  <dc:creator>Steg Pascal, B2B-ENS-SEO-PSO</dc:creator>
  <cp:lastModifiedBy>Haber, Julien</cp:lastModifiedBy>
  <cp:revision>57</cp:revision>
  <dcterms:created xsi:type="dcterms:W3CDTF">2020-05-06T14:13:48Z</dcterms:created>
  <dcterms:modified xsi:type="dcterms:W3CDTF">2021-02-14T14:04:09Z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e1fccfb-80ca-4fe1-a574-1516544edb53_Enabled">
    <vt:lpwstr>True</vt:lpwstr>
  </property>
  <property fmtid="{D5CDD505-2E9C-101B-9397-08002B2CF9AE}" pid="3" name="MSIP_Label_2e1fccfb-80ca-4fe1-a574-1516544edb53_SiteId">
    <vt:lpwstr>364e5b87-c1c7-420d-9bee-c35d19b557a1</vt:lpwstr>
  </property>
  <property fmtid="{D5CDD505-2E9C-101B-9397-08002B2CF9AE}" pid="4" name="MSIP_Label_2e1fccfb-80ca-4fe1-a574-1516544edb53_Owner">
    <vt:lpwstr>Pascal.Steg@swisscom.com</vt:lpwstr>
  </property>
  <property fmtid="{D5CDD505-2E9C-101B-9397-08002B2CF9AE}" pid="5" name="MSIP_Label_2e1fccfb-80ca-4fe1-a574-1516544edb53_SetDate">
    <vt:lpwstr>2020-05-06T14:19:44.8239459Z</vt:lpwstr>
  </property>
  <property fmtid="{D5CDD505-2E9C-101B-9397-08002B2CF9AE}" pid="6" name="MSIP_Label_2e1fccfb-80ca-4fe1-a574-1516544edb53_Name">
    <vt:lpwstr>C2 General</vt:lpwstr>
  </property>
  <property fmtid="{D5CDD505-2E9C-101B-9397-08002B2CF9AE}" pid="7" name="MSIP_Label_2e1fccfb-80ca-4fe1-a574-1516544edb53_Application">
    <vt:lpwstr>Microsoft Azure Information Protection</vt:lpwstr>
  </property>
  <property fmtid="{D5CDD505-2E9C-101B-9397-08002B2CF9AE}" pid="8" name="MSIP_Label_2e1fccfb-80ca-4fe1-a574-1516544edb53_ActionId">
    <vt:lpwstr>226d49f0-c091-4baa-a390-770fa7eaad92</vt:lpwstr>
  </property>
  <property fmtid="{D5CDD505-2E9C-101B-9397-08002B2CF9AE}" pid="9" name="MSIP_Label_2e1fccfb-80ca-4fe1-a574-1516544edb53_Extended_MSFT_Method">
    <vt:lpwstr>Automatic</vt:lpwstr>
  </property>
  <property fmtid="{D5CDD505-2E9C-101B-9397-08002B2CF9AE}" pid="10" name="MSIP_Label_4929bff8-5b33-42aa-95d2-28f72e792cb0_Enabled">
    <vt:lpwstr>true</vt:lpwstr>
  </property>
  <property fmtid="{D5CDD505-2E9C-101B-9397-08002B2CF9AE}" pid="11" name="MSIP_Label_4929bff8-5b33-42aa-95d2-28f72e792cb0_SetDate">
    <vt:lpwstr>2021-02-14T14:03:53Z</vt:lpwstr>
  </property>
  <property fmtid="{D5CDD505-2E9C-101B-9397-08002B2CF9AE}" pid="12" name="MSIP_Label_4929bff8-5b33-42aa-95d2-28f72e792cb0_Method">
    <vt:lpwstr>Standard</vt:lpwstr>
  </property>
  <property fmtid="{D5CDD505-2E9C-101B-9397-08002B2CF9AE}" pid="13" name="MSIP_Label_4929bff8-5b33-42aa-95d2-28f72e792cb0_Name">
    <vt:lpwstr>Internal</vt:lpwstr>
  </property>
  <property fmtid="{D5CDD505-2E9C-101B-9397-08002B2CF9AE}" pid="14" name="MSIP_Label_4929bff8-5b33-42aa-95d2-28f72e792cb0_SiteId">
    <vt:lpwstr>f35a6974-607f-47d4-82d7-ff31d7dc53a5</vt:lpwstr>
  </property>
  <property fmtid="{D5CDD505-2E9C-101B-9397-08002B2CF9AE}" pid="15" name="MSIP_Label_4929bff8-5b33-42aa-95d2-28f72e792cb0_ActionId">
    <vt:lpwstr>8a44487d-4bf8-4ef3-b844-9f6c9ca9f450</vt:lpwstr>
  </property>
  <property fmtid="{D5CDD505-2E9C-101B-9397-08002B2CF9AE}" pid="16" name="MSIP_Label_4929bff8-5b33-42aa-95d2-28f72e792cb0_ContentBits">
    <vt:lpwstr>0</vt:lpwstr>
  </property>
</Properties>
</file>