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13"/>
  </p:normalViewPr>
  <p:slideViewPr>
    <p:cSldViewPr snapToGrid="0" snapToObjects="1">
      <p:cViewPr varScale="1">
        <p:scale>
          <a:sx n="120" d="100"/>
          <a:sy n="120" d="100"/>
        </p:scale>
        <p:origin x="200" y="8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61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009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8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669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85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60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4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47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6799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6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63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DDB11-E260-7743-B6DF-93244FD6C286}" type="datetimeFigureOut">
              <a:rPr lang="en-US" smtClean="0"/>
              <a:t>12/1/18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12A1D-ED3F-7541-9248-8D0D580E2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214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rock&#13;&#10;&#13;&#10;Description automatically generated">
            <a:extLst>
              <a:ext uri="{FF2B5EF4-FFF2-40B4-BE49-F238E27FC236}">
                <a16:creationId xmlns:a16="http://schemas.microsoft.com/office/drawing/2014/main" id="{9BF7FD66-BF9D-954D-9B77-6208235ECC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1962"/>
            <a:ext cx="9144000" cy="51435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1714CFA-9085-2C47-B53E-C6C18E58DE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48446" y="1903659"/>
            <a:ext cx="3923857" cy="133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94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Dwayne Wells</dc:creator>
  <cp:lastModifiedBy>Dwayne Wells</cp:lastModifiedBy>
  <cp:revision>1</cp:revision>
  <dcterms:created xsi:type="dcterms:W3CDTF">2018-12-01T16:29:44Z</dcterms:created>
  <dcterms:modified xsi:type="dcterms:W3CDTF">2018-12-01T16:31:48Z</dcterms:modified>
</cp:coreProperties>
</file>