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C5A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540" y="-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88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AD8B76-FAE3-4905-B501-A1EFEC7984A8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1CC6DE-A208-4C39-9D98-8F6355D350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91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GB" dirty="0"/>
              <a:t>Like the logo popping out of the box</a:t>
            </a:r>
          </a:p>
          <a:p>
            <a:pPr marL="228600" indent="-228600">
              <a:buAutoNum type="arabicPeriod"/>
            </a:pPr>
            <a:r>
              <a:rPr lang="en-GB" dirty="0"/>
              <a:t>Similar webpage to </a:t>
            </a:r>
            <a:r>
              <a:rPr lang="en-GB" dirty="0" err="1"/>
              <a:t>ana</a:t>
            </a:r>
            <a:r>
              <a:rPr lang="en-GB" dirty="0"/>
              <a:t> </a:t>
            </a:r>
            <a:r>
              <a:rPr lang="en-GB" dirty="0" err="1"/>
              <a:t>lui</a:t>
            </a:r>
            <a:r>
              <a:rPr lang="en-GB" dirty="0"/>
              <a:t> maybe</a:t>
            </a:r>
          </a:p>
          <a:p>
            <a:pPr marL="228600" indent="-228600">
              <a:buAutoNum type="arabicPeriod"/>
            </a:pPr>
            <a:r>
              <a:rPr lang="en-GB" dirty="0"/>
              <a:t>Perhaps better for a web page</a:t>
            </a:r>
          </a:p>
          <a:p>
            <a:pPr marL="228600" indent="-228600">
              <a:buAutoNum type="arabicPeriod"/>
            </a:pPr>
            <a:r>
              <a:rPr lang="en-GB" dirty="0"/>
              <a:t>A corrugated ‘P’</a:t>
            </a:r>
          </a:p>
          <a:p>
            <a:pPr marL="228600" indent="-228600">
              <a:buAutoNum type="arabicPeriod"/>
            </a:pPr>
            <a:r>
              <a:rPr lang="en-GB" dirty="0"/>
              <a:t>Logo pops out of the box </a:t>
            </a:r>
          </a:p>
          <a:p>
            <a:pPr marL="228600" indent="-228600">
              <a:buAutoNum type="arabicPeriod"/>
            </a:pPr>
            <a:r>
              <a:rPr lang="en-GB" dirty="0"/>
              <a:t>Another take on a corrugated P size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1CC6DE-A208-4C39-9D98-8F6355D3507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84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4030A-479D-4B29-BEB3-1F23D527C0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19C9B8-2977-4592-9F64-B77BA1EF1C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E0CFFE-BC5B-4766-8ADA-27DA1C64F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5BD94-0A81-41DF-B69F-54731BEFCFB4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7B161-B360-4CD1-B26F-8AA2CCAC2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065BAA-4B7F-4F0F-9121-480A23D5F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07557-580A-4C7C-90BF-E06BBBBD2F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0030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D3F99-DF75-45AE-9092-252212C6D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5F2C1-F341-42B3-9F31-2C9782C6B8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E1C4E-60B3-4756-9617-167DB3092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5BD94-0A81-41DF-B69F-54731BEFCFB4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C51F7D-9C2E-4BD0-82C7-B124A4A7A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E7996-0D06-43FB-90A8-18B754E23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07557-580A-4C7C-90BF-E06BBBBD2F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2683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A120B-7735-4656-85CD-5050065D7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67A58-05D7-4444-A52D-05F21D7AD7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ED5533-C346-49F9-AFB8-47267BEE7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5BD94-0A81-41DF-B69F-54731BEFCFB4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02316-6AD1-4DAE-9DAA-9939BDEF5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90FCC9-96F1-4BBB-83EC-1F00478C3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07557-580A-4C7C-90BF-E06BBBBD2F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9561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ACBAD-B61D-487A-95BC-21B2952DD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FFF91-AA0B-4A96-A436-59B3BCCD56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6BD39B-4DC3-4F34-B0D7-CCDCAF0A8B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1AD088-8E23-4C48-BAE4-9A64D8DD1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5BD94-0A81-41DF-B69F-54731BEFCFB4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0E965B-D5AF-4924-A322-047418D3C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46A45E-8408-4000-90D1-F6A28C7C5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07557-580A-4C7C-90BF-E06BBBBD2F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0767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F040C-90AF-463B-A6AB-61068A39D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4EF91B-3841-4471-A0AF-B1F91DDE2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B9013A-EB65-4B7C-BB7F-91AE09CC83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25CF5A-02EA-4549-9280-9676DD42C8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51BB77-5C71-44CF-8EDF-3E62846E38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16A5EC-DC05-42A5-A842-0B3F34588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5BD94-0A81-41DF-B69F-54731BEFCFB4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751C78-A833-448B-A6F9-89E425716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ED6351-58E9-4DC8-8D17-3E2503CBF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07557-580A-4C7C-90BF-E06BBBBD2F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974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6EC5D-F58E-4D78-8C4A-058F6B781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AC72F5-A796-4B94-9032-3BC2D3271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5BD94-0A81-41DF-B69F-54731BEFCFB4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C0E807-6F87-4BDF-85FB-2E67BC49E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608810-9D2C-46DF-A792-14D9F2A2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07557-580A-4C7C-90BF-E06BBBBD2F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8215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3E4C5A-964C-4A03-AEFC-CAD5F4EDA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5BD94-0A81-41DF-B69F-54731BEFCFB4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0F48AD-50A9-4DD2-B7C9-C176351BB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DB2A6A-B8C7-465E-93DF-290A01F98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07557-580A-4C7C-90BF-E06BBBBD2F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051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ECB19-361B-4426-A224-C52E40ACC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2CA18-0584-42DC-B8F1-BDE5C7DC7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CE37F-728D-4FDE-ADEF-E247B81941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F98754-189C-4934-822E-65D5A4121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5BD94-0A81-41DF-B69F-54731BEFCFB4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991C0A-69F5-43C8-BDA4-08BDEF8C8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AA1D62-ECA4-404C-AE61-215915596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07557-580A-4C7C-90BF-E06BBBBD2F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8848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A5D7F-B0AA-4527-B659-6E250A694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0A63D3-623C-4F57-A4C3-A41D6C77C5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C92999-2473-4407-91C4-554F86BD08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9591EE-C354-4E34-9ED8-987A25A69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5BD94-0A81-41DF-B69F-54731BEFCFB4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616CDF-E1F4-4F76-8D2E-C171AA1B2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E65F5D-92DF-4AEC-851B-5C00A7BD1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07557-580A-4C7C-90BF-E06BBBBD2F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89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D89B1-8265-4E6F-ACAB-40D6097A4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90F4B8-60F6-4948-AA64-9AF0957092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7D8442-D9F0-48D1-8569-B1354E667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5BD94-0A81-41DF-B69F-54731BEFCFB4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62563A-6CEE-451C-93D2-9B85107B4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80A14-7A21-467F-89D2-31CB68E53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07557-580A-4C7C-90BF-E06BBBBD2F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8654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A8E22A-6A85-4C3A-99E2-DFCF86F982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EDFD7B-EADB-4416-B21B-210129C5EF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A273D5-0A46-41BD-86CB-5603B5338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5BD94-0A81-41DF-B69F-54731BEFCFB4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A475DF-0B6E-4A84-AD80-7CB8A3650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F48D9-9EE6-4D66-88FB-058C3F37B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07557-580A-4C7C-90BF-E06BBBBD2F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2973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294504-160F-471C-B03F-FC44B4593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01335B-E400-49FA-B016-AD80F6A712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CC1519-1E84-47D9-870E-703F67F0AA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5BD94-0A81-41DF-B69F-54731BEFCFB4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4D5173-5010-4424-B991-543B35A135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6C43AB-E617-48E1-BD9E-2CF98CB5F4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07557-580A-4C7C-90BF-E06BBBBD2F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3167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microsoft.com/office/2007/relationships/hdphoto" Target="../media/hdphoto1.wdp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ECA86B9-BCE0-4C22-A747-BBF51A2584E3}"/>
              </a:ext>
            </a:extLst>
          </p:cNvPr>
          <p:cNvGrpSpPr/>
          <p:nvPr/>
        </p:nvGrpSpPr>
        <p:grpSpPr>
          <a:xfrm>
            <a:off x="848137" y="751609"/>
            <a:ext cx="3326297" cy="2651864"/>
            <a:chOff x="1205946" y="1482814"/>
            <a:chExt cx="5044109" cy="3892371"/>
          </a:xfrm>
        </p:grpSpPr>
        <p:pic>
          <p:nvPicPr>
            <p:cNvPr id="1026" name="Picture 2" descr="Flat lay of empty open cardboard box on wooden surface">
              <a:extLst>
                <a:ext uri="{FF2B5EF4-FFF2-40B4-BE49-F238E27FC236}">
                  <a16:creationId xmlns:a16="http://schemas.microsoft.com/office/drawing/2014/main" id="{6951B8F9-9AFB-47AE-8A43-703DBBE6C9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5946" y="1482814"/>
              <a:ext cx="5044109" cy="38923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A2649E7-865F-4ECA-BFB6-B18482E938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66276" b="76823" l="20864" r="42606">
                          <a14:foregroundMark x1="21010" y1="71094" x2="21010" y2="71094"/>
                          <a14:foregroundMark x1="23792" y1="76563" x2="23792" y2="76563"/>
                          <a14:foregroundMark x1="29429" y1="76953" x2="29429" y2="76953"/>
                          <a14:foregroundMark x1="34480" y1="74349" x2="34480" y2="74349"/>
                          <a14:foregroundMark x1="39239" y1="71875" x2="39239" y2="71875"/>
                          <a14:foregroundMark x1="42606" y1="72526" x2="42606" y2="72526"/>
                        </a14:backgroundRemoval>
                      </a14:imgEffect>
                    </a14:imgLayer>
                  </a14:imgProps>
                </a:ext>
              </a:extLst>
            </a:blip>
            <a:srcRect l="19456" t="65322" r="55652" b="21725"/>
            <a:stretch/>
          </p:blipFill>
          <p:spPr>
            <a:xfrm>
              <a:off x="2319130" y="2719518"/>
              <a:ext cx="2968487" cy="868508"/>
            </a:xfrm>
            <a:prstGeom prst="rect">
              <a:avLst/>
            </a:prstGeom>
          </p:spPr>
        </p:pic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944BFF9C-449E-497A-AE6F-209D4801B608}"/>
              </a:ext>
            </a:extLst>
          </p:cNvPr>
          <p:cNvSpPr/>
          <p:nvPr/>
        </p:nvSpPr>
        <p:spPr>
          <a:xfrm>
            <a:off x="4558746" y="751609"/>
            <a:ext cx="3326298" cy="25193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30" name="Picture 6" descr="Cardboard  background with  icons used on containers and packaging">
            <a:extLst>
              <a:ext uri="{FF2B5EF4-FFF2-40B4-BE49-F238E27FC236}">
                <a16:creationId xmlns:a16="http://schemas.microsoft.com/office/drawing/2014/main" id="{54D1B8EA-2063-47C5-B0B3-1F6518B842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356" y="751609"/>
            <a:ext cx="3326297" cy="231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ardboard  background with  icons used on containers and packaging">
            <a:extLst>
              <a:ext uri="{FF2B5EF4-FFF2-40B4-BE49-F238E27FC236}">
                <a16:creationId xmlns:a16="http://schemas.microsoft.com/office/drawing/2014/main" id="{14B7B3DE-9EE5-4BFA-842F-1DFDC12CB2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13" b="59621"/>
          <a:stretch/>
        </p:blipFill>
        <p:spPr bwMode="auto">
          <a:xfrm>
            <a:off x="8269356" y="1572338"/>
            <a:ext cx="3326297" cy="675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Cardboard  background with  icons used on containers and packaging">
            <a:extLst>
              <a:ext uri="{FF2B5EF4-FFF2-40B4-BE49-F238E27FC236}">
                <a16:creationId xmlns:a16="http://schemas.microsoft.com/office/drawing/2014/main" id="{AE2D8BAA-C304-4553-A8B4-097B48D85C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13" b="59621"/>
          <a:stretch/>
        </p:blipFill>
        <p:spPr bwMode="auto">
          <a:xfrm>
            <a:off x="8269355" y="2886639"/>
            <a:ext cx="3326297" cy="516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653ACEE-3416-4049-A51C-E5E513FB8D49}"/>
              </a:ext>
            </a:extLst>
          </p:cNvPr>
          <p:cNvSpPr/>
          <p:nvPr/>
        </p:nvSpPr>
        <p:spPr>
          <a:xfrm>
            <a:off x="9104244" y="2314532"/>
            <a:ext cx="569844" cy="572107"/>
          </a:xfrm>
          <a:prstGeom prst="rect">
            <a:avLst/>
          </a:prstGeom>
          <a:noFill/>
          <a:ln>
            <a:solidFill>
              <a:srgbClr val="7C5A3D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D89682-67D3-44DA-97D1-99D84F63EB6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5978" t="29728" r="52826" b="12832"/>
          <a:stretch/>
        </p:blipFill>
        <p:spPr>
          <a:xfrm>
            <a:off x="4903308" y="751609"/>
            <a:ext cx="2561645" cy="26518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19B3AE-7F72-460B-8B48-313A54D82AB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8587" t="34755" r="38152" b="28492"/>
          <a:stretch/>
        </p:blipFill>
        <p:spPr>
          <a:xfrm>
            <a:off x="5274365" y="4811355"/>
            <a:ext cx="1907250" cy="169431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D15BF92-A8A7-43EE-B836-6DC6F8F14DF3}"/>
              </a:ext>
            </a:extLst>
          </p:cNvPr>
          <p:cNvSpPr/>
          <p:nvPr/>
        </p:nvSpPr>
        <p:spPr>
          <a:xfrm>
            <a:off x="848136" y="4072897"/>
            <a:ext cx="3326298" cy="25193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057EAED-D39A-4889-B1EC-3306517007C4}"/>
              </a:ext>
            </a:extLst>
          </p:cNvPr>
          <p:cNvSpPr/>
          <p:nvPr/>
        </p:nvSpPr>
        <p:spPr>
          <a:xfrm>
            <a:off x="4558746" y="4064651"/>
            <a:ext cx="3326298" cy="25193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C1B369-25D3-44DD-A448-8F2525313C4B}"/>
              </a:ext>
            </a:extLst>
          </p:cNvPr>
          <p:cNvSpPr/>
          <p:nvPr/>
        </p:nvSpPr>
        <p:spPr>
          <a:xfrm>
            <a:off x="8269355" y="4072897"/>
            <a:ext cx="3326298" cy="25193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CC364D5-3BD5-499E-904B-9D1CA2A7858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6304" t="39607" r="52826" b="15153"/>
          <a:stretch/>
        </p:blipFill>
        <p:spPr>
          <a:xfrm>
            <a:off x="8452895" y="4105209"/>
            <a:ext cx="2959215" cy="243822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0E1EFC5-E8CD-40C1-BBBA-236799BC05D2}"/>
              </a:ext>
            </a:extLst>
          </p:cNvPr>
          <p:cNvSpPr txBox="1"/>
          <p:nvPr/>
        </p:nvSpPr>
        <p:spPr>
          <a:xfrm>
            <a:off x="1730730" y="5992506"/>
            <a:ext cx="1809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solutions</a:t>
            </a:r>
            <a:endParaRPr lang="en-GB" sz="28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4C79048-DD2C-45B3-8598-CAE3459B40C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276" b="76823" l="20864" r="42606">
                        <a14:foregroundMark x1="21010" y1="71094" x2="21010" y2="71094"/>
                        <a14:foregroundMark x1="23792" y1="76563" x2="23792" y2="76563"/>
                        <a14:foregroundMark x1="29429" y1="76953" x2="29429" y2="76953"/>
                        <a14:foregroundMark x1="34480" y1="74349" x2="34480" y2="74349"/>
                        <a14:foregroundMark x1="39239" y1="71875" x2="39239" y2="71875"/>
                        <a14:foregroundMark x1="42606" y1="72526" x2="42606" y2="72526"/>
                      </a14:backgroundRemoval>
                    </a14:imgEffect>
                  </a14:imgLayer>
                </a14:imgProps>
              </a:ext>
            </a:extLst>
          </a:blip>
          <a:srcRect l="19456" t="66681" r="67187" b="21725"/>
          <a:stretch/>
        </p:blipFill>
        <p:spPr>
          <a:xfrm>
            <a:off x="1676665" y="4304326"/>
            <a:ext cx="1652828" cy="83337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493052C-BDA3-429A-8D1E-90C3D34FF35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276" b="76823" l="20864" r="42606">
                        <a14:foregroundMark x1="21010" y1="71094" x2="21010" y2="71094"/>
                        <a14:foregroundMark x1="23792" y1="76563" x2="23792" y2="76563"/>
                        <a14:foregroundMark x1="29429" y1="76953" x2="29429" y2="76953"/>
                        <a14:foregroundMark x1="34480" y1="74349" x2="34480" y2="74349"/>
                        <a14:foregroundMark x1="39239" y1="71875" x2="39239" y2="71875"/>
                        <a14:foregroundMark x1="42606" y1="72526" x2="42606" y2="72526"/>
                      </a14:backgroundRemoval>
                    </a14:imgEffect>
                  </a14:imgLayer>
                </a14:imgProps>
              </a:ext>
            </a:extLst>
          </a:blip>
          <a:srcRect l="33134" t="65033" r="55652" b="21725"/>
          <a:stretch/>
        </p:blipFill>
        <p:spPr>
          <a:xfrm>
            <a:off x="1825593" y="5017316"/>
            <a:ext cx="1593959" cy="1093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419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all made of closed cardboard boxes stacked in an empty room with a white floor. Concept of delivering goods, consumerism and overproduction. 3d rendering mock up">
            <a:extLst>
              <a:ext uri="{FF2B5EF4-FFF2-40B4-BE49-F238E27FC236}">
                <a16:creationId xmlns:a16="http://schemas.microsoft.com/office/drawing/2014/main" id="{2FAF2929-C3B0-4CB6-BD77-2117070095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42"/>
          <a:stretch/>
        </p:blipFill>
        <p:spPr bwMode="auto">
          <a:xfrm>
            <a:off x="2695160" y="534966"/>
            <a:ext cx="6448840" cy="5788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A561C6-7E47-40E2-A301-0ED79419C9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6276" b="76823" l="20864" r="42606">
                        <a14:foregroundMark x1="21010" y1="71094" x2="21010" y2="71094"/>
                        <a14:foregroundMark x1="23792" y1="76563" x2="23792" y2="76563"/>
                        <a14:foregroundMark x1="29429" y1="76953" x2="29429" y2="76953"/>
                        <a14:foregroundMark x1="34480" y1="74349" x2="34480" y2="74349"/>
                        <a14:foregroundMark x1="39239" y1="71875" x2="39239" y2="71875"/>
                        <a14:foregroundMark x1="42606" y1="72526" x2="42606" y2="72526"/>
                      </a14:backgroundRemoval>
                    </a14:imgEffect>
                  </a14:imgLayer>
                </a14:imgProps>
              </a:ext>
            </a:extLst>
          </a:blip>
          <a:srcRect l="19456" t="65322" r="55652" b="21725"/>
          <a:stretch/>
        </p:blipFill>
        <p:spPr>
          <a:xfrm>
            <a:off x="2787926" y="642352"/>
            <a:ext cx="1532283" cy="46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031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40</Words>
  <Application>Microsoft Office PowerPoint</Application>
  <PresentationFormat>Widescreen</PresentationFormat>
  <Paragraphs>8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Liam Dowds</dc:creator>
  <cp:lastModifiedBy>Liam Dowds</cp:lastModifiedBy>
  <cp:revision>6</cp:revision>
  <dcterms:created xsi:type="dcterms:W3CDTF">2019-09-22T09:24:45Z</dcterms:created>
  <dcterms:modified xsi:type="dcterms:W3CDTF">2021-02-08T20:21:10Z</dcterms:modified>
</cp:coreProperties>
</file>