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5" r:id="rId4"/>
    <p:sldId id="257" r:id="rId5"/>
    <p:sldId id="264" r:id="rId6"/>
    <p:sldId id="258" r:id="rId7"/>
    <p:sldId id="259" r:id="rId8"/>
    <p:sldId id="266" r:id="rId9"/>
    <p:sldId id="260" r:id="rId10"/>
    <p:sldId id="267" r:id="rId11"/>
    <p:sldId id="268" r:id="rId12"/>
    <p:sldId id="269" r:id="rId13"/>
    <p:sldId id="261" r:id="rId14"/>
    <p:sldId id="262" r:id="rId15"/>
    <p:sldId id="26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3D61-4D1B-4A4D-9F93-2D050CF43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549B0-1048-4C03-8A80-CE760C24D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C6450-6C14-474B-BFD8-0BB3F2243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D777E-6A05-4052-8FB1-C2FC8DE9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52306-3C5A-4702-A96D-754872B0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4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C1AD-E2D0-4BEE-A9A4-33DE4137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B6829-528D-442D-B192-A2015077E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6DB19-6E15-429E-933F-D21B0778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BD35-9959-40D6-AFDE-BCA52163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0FBA1-B9B9-4834-84D3-8C095CEB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70E8D-EC8F-456C-B49C-E0902D1AF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F1C3D-14E3-4083-AE38-5977DBFE2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29C10-9446-43E0-831B-B85C67C1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DB387-335F-465A-A050-AD2A7737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ADA5-B8CA-4D17-9776-8569F337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9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65CF-8E14-42F2-8B78-300EDA61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BC0A-207E-4ECD-9941-FC2C89D8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C718F-27B3-407D-A260-B712EA32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91D8A-8D6A-4E30-8F26-1D2EE223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76D6B-7DD2-4FA2-828E-0598A676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429C-D5D4-4FF0-96CA-E384A3F1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D0ED0-BF21-4D9E-8E34-F4709A22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0F1E9-471D-4896-BECF-EDE76B4E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47BD-2D4E-4B1A-AABC-37C81CD2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3C8C5-A68C-49AA-B8CC-608191E9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1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32E3-345A-4EF6-91A9-5296788F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FB9F-324D-4DF9-B56A-9264B1461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E0345-94DE-4EFA-9859-DF8730888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6061E-95ED-47F9-A0C6-45616C4F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6BE26-6F93-4203-9A1F-BA917414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7DB4A-C0B6-4D32-9924-1B9DCC32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0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7A73-0299-4955-B20D-48692B1E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7D58E-D9F6-4C3F-AA72-0C26AAB7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93CDF-8F91-45F3-B8F9-F7C61E019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0EAE7-88F3-4A71-9851-C7649F246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5801C-0133-4D5D-9AC8-C55AE111D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E6F42-A3A5-47F8-8632-5C1EACB5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B6F3C-49EC-4BF9-A652-836FB12A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280C4-5C02-43AE-BB99-F8F6F87F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5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C83B-B615-4A3E-9727-552DC668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EDC27-0F42-4646-97F3-FA6F8557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3D72B-40CB-46BF-9E62-4D65816F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C2519-135F-4F55-BC9D-3EC4E3A6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695A63-6174-4A2A-85BB-DAF7FDFE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B4533-CBC5-4060-8904-D80C648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534C8-9F62-4E59-832A-A21B7159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1146-294E-414A-82C9-62BDEC21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0980-0966-4D0A-BFC8-02B67790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6363-388E-4067-A967-8491CEA0E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22DAE-2C0C-48B1-BA93-97D818BC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7018-0DF6-4D9D-857F-1750884E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1DAA6-B67E-4A29-B255-F59FBA99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8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2D2C-9727-4151-8605-06F3CF49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3C227-9246-425B-B683-298CA3445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B3EAE-031E-4969-AD05-7D893B8DE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DF2FB-7C60-4EC0-9376-73A1A80E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18D56-F4DB-4412-A1EB-A6222073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D4A37-EC0C-4641-8C1F-FE2938F7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93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EF8EB-962D-43AE-BACF-6B5B9ECA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509D4-ED93-41D3-8795-CAD97D096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E3C31-7053-4B28-86E3-4DB23DD8C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9BF6-0AB2-467E-B74C-50D2117FF64D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DA804-ECB3-4404-A048-08EA654A6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FBD0C-A1ED-41EC-A7E6-F9462AFB4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F9DB2-3FB5-4BDE-8F07-486822470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4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DF3FDC0-184D-4CBD-ACEE-C2721CCEA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531" y="726625"/>
            <a:ext cx="2581469" cy="1581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2DCF3-96A5-4DE9-94C3-08BD7311BBB1}"/>
              </a:ext>
            </a:extLst>
          </p:cNvPr>
          <p:cNvSpPr txBox="1"/>
          <p:nvPr/>
        </p:nvSpPr>
        <p:spPr>
          <a:xfrm>
            <a:off x="32481" y="284560"/>
            <a:ext cx="104782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design that is natural, dynamic and a little rugged. Here’s some pictures for inspiration.</a:t>
            </a:r>
          </a:p>
          <a:p>
            <a:r>
              <a:rPr lang="en-GB" dirty="0"/>
              <a:t>Representing land, water, animals wild and domestic. Would like interest in the background, for examples see speech bubbles, use your creativity with this. With thanks.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0556C-ADA7-493F-9963-2ABAE7DB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46" y="2176668"/>
            <a:ext cx="1904515" cy="2209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93D963-D23F-4A93-BF9F-45D22C41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0929"/>
            <a:ext cx="6400800" cy="5111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853757-8A4D-4A2B-8485-03810F2D4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762" y="4067897"/>
            <a:ext cx="2266544" cy="2714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F9F280-30D3-46AF-BF39-DB5DC14B1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600" y="3840104"/>
            <a:ext cx="3474601" cy="2209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456197-1C62-4BDB-8BE3-F5D4D6A59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5" y="1367935"/>
            <a:ext cx="2284308" cy="1578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CEAB74-37A5-4DFC-A440-53A015944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475" y="1367935"/>
            <a:ext cx="1762125" cy="2552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584A45-A708-4179-AC3E-86F496E411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0" y="4827662"/>
            <a:ext cx="4114800" cy="19335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E36289-6432-4472-8499-0F9A0C3F3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9275" y="4506790"/>
            <a:ext cx="2781765" cy="23425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A33C13-0197-42EB-B5F0-D2E226640D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4463" y="1491738"/>
            <a:ext cx="2680225" cy="22090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7B4FB6-B36E-4EE9-A049-1E3F9FC668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0045" y="5199287"/>
            <a:ext cx="2378781" cy="1561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F6CA94-64C2-4E1B-9D22-C8DBC162A4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72334" y="1651830"/>
            <a:ext cx="1658256" cy="932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EDB95-27A3-4D70-95B7-A2D4992581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683" y="3011898"/>
            <a:ext cx="1658256" cy="9327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3D272-0549-4C1D-9DE6-04DAFE37DB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1390" y="3593598"/>
            <a:ext cx="1658256" cy="9327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BE1860-E87E-4E4C-A4AA-22F0B6F31020}"/>
              </a:ext>
            </a:extLst>
          </p:cNvPr>
          <p:cNvSpPr txBox="1"/>
          <p:nvPr/>
        </p:nvSpPr>
        <p:spPr>
          <a:xfrm>
            <a:off x="318260" y="3167390"/>
            <a:ext cx="142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Background</a:t>
            </a:r>
          </a:p>
          <a:p>
            <a:r>
              <a:rPr lang="en-GB" sz="1400" dirty="0"/>
              <a:t>Pattern example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8AB723-4C89-4240-851D-DBEBCEB645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4439" y="3708920"/>
            <a:ext cx="1066892" cy="591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67A128-DEFA-4D0E-AC8F-AD1A22A8A4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20573" y="1777562"/>
            <a:ext cx="1066892" cy="5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36463-CF8A-42A0-B46B-531222F7E6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1075" y="1408956"/>
            <a:ext cx="2690812" cy="1779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671FBD-3C94-4251-8182-EBE1D8199C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5506" y="2641628"/>
            <a:ext cx="2600325" cy="1952625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E70C9D8-747F-4B0A-A9E6-773AFF8D2451}"/>
              </a:ext>
            </a:extLst>
          </p:cNvPr>
          <p:cNvSpPr/>
          <p:nvPr/>
        </p:nvSpPr>
        <p:spPr>
          <a:xfrm>
            <a:off x="3182538" y="1408956"/>
            <a:ext cx="1635062" cy="81663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Blurred edges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4256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DBD42D-9242-4E8A-B64A-E6E19C5743AB}"/>
              </a:ext>
            </a:extLst>
          </p:cNvPr>
          <p:cNvSpPr/>
          <p:nvPr/>
        </p:nvSpPr>
        <p:spPr>
          <a:xfrm>
            <a:off x="746449" y="906790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495AB-C123-46F0-B79A-3AD001E51A66}"/>
              </a:ext>
            </a:extLst>
          </p:cNvPr>
          <p:cNvSpPr txBox="1"/>
          <p:nvPr/>
        </p:nvSpPr>
        <p:spPr>
          <a:xfrm>
            <a:off x="1009650" y="1238250"/>
            <a:ext cx="5915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RAISING YOUR VIBRATIONS AND THE VIBRATIONS OF OTHERS</a:t>
            </a:r>
          </a:p>
          <a:p>
            <a:endParaRPr lang="en-GB" dirty="0"/>
          </a:p>
          <a:p>
            <a:r>
              <a:rPr lang="en-GB" dirty="0"/>
              <a:t>(Title and same image as page above with text)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641A5F-F03C-4DA0-B023-8C5682484CE3}"/>
              </a:ext>
            </a:extLst>
          </p:cNvPr>
          <p:cNvSpPr/>
          <p:nvPr/>
        </p:nvSpPr>
        <p:spPr>
          <a:xfrm>
            <a:off x="746449" y="3286125"/>
            <a:ext cx="4463726" cy="2324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DD1C3E-E6C7-47D7-9728-ADB9D6B28C83}"/>
              </a:ext>
            </a:extLst>
          </p:cNvPr>
          <p:cNvSpPr/>
          <p:nvPr/>
        </p:nvSpPr>
        <p:spPr>
          <a:xfrm>
            <a:off x="5415379" y="3286124"/>
            <a:ext cx="5883992" cy="2333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0D2B7-FC12-409C-9B59-486194F8E150}"/>
              </a:ext>
            </a:extLst>
          </p:cNvPr>
          <p:cNvSpPr txBox="1"/>
          <p:nvPr/>
        </p:nvSpPr>
        <p:spPr>
          <a:xfrm>
            <a:off x="865996" y="3690635"/>
            <a:ext cx="381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VIBES OR BAD VIBES</a:t>
            </a:r>
          </a:p>
          <a:p>
            <a:r>
              <a:rPr lang="en-GB" dirty="0"/>
              <a:t>WHICH DO YOU PREFER?</a:t>
            </a:r>
          </a:p>
          <a:p>
            <a:endParaRPr lang="en-GB" dirty="0"/>
          </a:p>
          <a:p>
            <a:r>
              <a:rPr lang="en-GB" i="1" dirty="0"/>
              <a:t>(Title and image</a:t>
            </a:r>
            <a:r>
              <a:rPr lang="en-GB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A4FE1-B9DD-454A-9FAE-658D9B93F050}"/>
              </a:ext>
            </a:extLst>
          </p:cNvPr>
          <p:cNvSpPr txBox="1"/>
          <p:nvPr/>
        </p:nvSpPr>
        <p:spPr>
          <a:xfrm>
            <a:off x="6096000" y="3923929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B899F-D3EC-41E3-B335-6530278F24D3}"/>
              </a:ext>
            </a:extLst>
          </p:cNvPr>
          <p:cNvSpPr txBox="1"/>
          <p:nvPr/>
        </p:nvSpPr>
        <p:spPr>
          <a:xfrm>
            <a:off x="746449" y="6019060"/>
            <a:ext cx="432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Blog style page scroll down to more articles</a:t>
            </a:r>
          </a:p>
        </p:txBody>
      </p:sp>
    </p:spTree>
    <p:extLst>
      <p:ext uri="{BB962C8B-B14F-4D97-AF65-F5344CB8AC3E}">
        <p14:creationId xmlns:p14="http://schemas.microsoft.com/office/powerpoint/2010/main" val="254474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D151A-03C2-4AA7-A10B-FC00F055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72" y="639838"/>
            <a:ext cx="10614056" cy="5578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3BA59-89EB-4B49-B8F1-4D7409AB71B9}"/>
              </a:ext>
            </a:extLst>
          </p:cNvPr>
          <p:cNvSpPr txBox="1"/>
          <p:nvPr/>
        </p:nvSpPr>
        <p:spPr>
          <a:xfrm>
            <a:off x="1314450" y="1419225"/>
            <a:ext cx="344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WILD LIFE CHAMPIONS</a:t>
            </a:r>
          </a:p>
          <a:p>
            <a:r>
              <a:rPr lang="en-GB" dirty="0"/>
              <a:t>(</a:t>
            </a:r>
            <a:r>
              <a:rPr lang="en-GB" i="1" dirty="0"/>
              <a:t>Image as above and title and 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C9319-880E-491E-82D8-CEEDC7CA7E58}"/>
              </a:ext>
            </a:extLst>
          </p:cNvPr>
          <p:cNvSpPr txBox="1"/>
          <p:nvPr/>
        </p:nvSpPr>
        <p:spPr>
          <a:xfrm>
            <a:off x="1314450" y="3772526"/>
            <a:ext cx="310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Taking Responsibility</a:t>
            </a:r>
          </a:p>
          <a:p>
            <a:r>
              <a:rPr lang="en-GB" dirty="0"/>
              <a:t>(</a:t>
            </a:r>
            <a:r>
              <a:rPr lang="en-GB" i="1" dirty="0"/>
              <a:t>Image and title)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2B1BC-2807-4A3E-A0ED-2F21B599C508}"/>
              </a:ext>
            </a:extLst>
          </p:cNvPr>
          <p:cNvSpPr txBox="1"/>
          <p:nvPr/>
        </p:nvSpPr>
        <p:spPr>
          <a:xfrm>
            <a:off x="5821950" y="3577701"/>
            <a:ext cx="56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9562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D8BFB-5EDB-40BA-BB2B-549749A870EB}"/>
              </a:ext>
            </a:extLst>
          </p:cNvPr>
          <p:cNvSpPr/>
          <p:nvPr/>
        </p:nvSpPr>
        <p:spPr>
          <a:xfrm>
            <a:off x="746449" y="906790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8CF4B-7C83-4521-ADD7-297D9A0C65A5}"/>
              </a:ext>
            </a:extLst>
          </p:cNvPr>
          <p:cNvSpPr/>
          <p:nvPr/>
        </p:nvSpPr>
        <p:spPr>
          <a:xfrm>
            <a:off x="746449" y="3286125"/>
            <a:ext cx="4463726" cy="2324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ED1443-E531-4D0D-A8D9-C1CF02FB3D98}"/>
              </a:ext>
            </a:extLst>
          </p:cNvPr>
          <p:cNvSpPr/>
          <p:nvPr/>
        </p:nvSpPr>
        <p:spPr>
          <a:xfrm>
            <a:off x="5415379" y="3286124"/>
            <a:ext cx="5883992" cy="2333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C7244-2271-4B49-A841-C1970E13DA5C}"/>
              </a:ext>
            </a:extLst>
          </p:cNvPr>
          <p:cNvSpPr txBox="1"/>
          <p:nvPr/>
        </p:nvSpPr>
        <p:spPr>
          <a:xfrm>
            <a:off x="746449" y="6019060"/>
            <a:ext cx="432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Blog style page scroll down to more 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0D566-81E3-4C0B-9ECB-D3E17466AFC6}"/>
              </a:ext>
            </a:extLst>
          </p:cNvPr>
          <p:cNvSpPr txBox="1"/>
          <p:nvPr/>
        </p:nvSpPr>
        <p:spPr>
          <a:xfrm>
            <a:off x="1012054" y="1322774"/>
            <a:ext cx="307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ENVIRONMENTAL CHAMPIONS</a:t>
            </a:r>
          </a:p>
        </p:txBody>
      </p:sp>
    </p:spTree>
    <p:extLst>
      <p:ext uri="{BB962C8B-B14F-4D97-AF65-F5344CB8AC3E}">
        <p14:creationId xmlns:p14="http://schemas.microsoft.com/office/powerpoint/2010/main" val="389529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FD3ED9C-6A40-44DC-BD58-8F7FB9574B67}"/>
              </a:ext>
            </a:extLst>
          </p:cNvPr>
          <p:cNvSpPr txBox="1">
            <a:spLocks/>
          </p:cNvSpPr>
          <p:nvPr/>
        </p:nvSpPr>
        <p:spPr>
          <a:xfrm>
            <a:off x="817982" y="353763"/>
            <a:ext cx="10409853" cy="58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Navigation 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Home, What We Do, Who We Are, Success Stories, What You Can Do, </a:t>
            </a:r>
            <a:r>
              <a:rPr lang="en-GB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Join.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2DB84-0C53-443B-A45C-DB2F8EF6E0F9}"/>
              </a:ext>
            </a:extLst>
          </p:cNvPr>
          <p:cNvSpPr/>
          <p:nvPr/>
        </p:nvSpPr>
        <p:spPr>
          <a:xfrm>
            <a:off x="746449" y="956552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AEBB7-1079-43D4-B628-D11A50C41924}"/>
              </a:ext>
            </a:extLst>
          </p:cNvPr>
          <p:cNvSpPr txBox="1"/>
          <p:nvPr/>
        </p:nvSpPr>
        <p:spPr>
          <a:xfrm>
            <a:off x="3736555" y="1572976"/>
            <a:ext cx="4697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MAKE A DONATION TO PSYNCHRONICITY TODAY</a:t>
            </a:r>
          </a:p>
          <a:p>
            <a:endParaRPr lang="en-GB" dirty="0"/>
          </a:p>
          <a:p>
            <a:r>
              <a:rPr lang="en-GB" dirty="0"/>
              <a:t>Text …..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06730-3A70-47AA-B381-069D78D3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3277185"/>
            <a:ext cx="6913463" cy="23166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60DE80-9AAF-45F1-B1AE-0F1B12894D4D}"/>
              </a:ext>
            </a:extLst>
          </p:cNvPr>
          <p:cNvSpPr/>
          <p:nvPr/>
        </p:nvSpPr>
        <p:spPr>
          <a:xfrm>
            <a:off x="8018107" y="3289205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65E872-D590-46E6-B5B9-B0755B7E8488}"/>
              </a:ext>
            </a:extLst>
          </p:cNvPr>
          <p:cNvSpPr txBox="1"/>
          <p:nvPr/>
        </p:nvSpPr>
        <p:spPr>
          <a:xfrm>
            <a:off x="1621973" y="4123639"/>
            <a:ext cx="178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Make a Donation</a:t>
            </a:r>
          </a:p>
          <a:p>
            <a:r>
              <a:rPr lang="en-GB" dirty="0"/>
              <a:t>Text 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51EA7-00EE-4458-8BBA-EAFFEF8BCFD3}"/>
              </a:ext>
            </a:extLst>
          </p:cNvPr>
          <p:cNvSpPr txBox="1"/>
          <p:nvPr/>
        </p:nvSpPr>
        <p:spPr>
          <a:xfrm>
            <a:off x="5242721" y="423347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Wildlife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4AA633-13D0-45F6-9D3B-0317B5A20592}"/>
              </a:ext>
            </a:extLst>
          </p:cNvPr>
          <p:cNvSpPr txBox="1"/>
          <p:nvPr/>
        </p:nvSpPr>
        <p:spPr>
          <a:xfrm>
            <a:off x="8940863" y="4233474"/>
            <a:ext cx="162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Support People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D220B-31A1-4A66-94E1-429ACF80B8CA}"/>
              </a:ext>
            </a:extLst>
          </p:cNvPr>
          <p:cNvSpPr txBox="1"/>
          <p:nvPr/>
        </p:nvSpPr>
        <p:spPr>
          <a:xfrm>
            <a:off x="2574178" y="5559094"/>
            <a:ext cx="7450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r>
              <a:rPr lang="en-GB" b="1" i="1" dirty="0"/>
              <a:t>Three more boxes underneath= Fundraising, Major Donors, Shop for Change</a:t>
            </a:r>
          </a:p>
        </p:txBody>
      </p:sp>
    </p:spTree>
    <p:extLst>
      <p:ext uri="{BB962C8B-B14F-4D97-AF65-F5344CB8AC3E}">
        <p14:creationId xmlns:p14="http://schemas.microsoft.com/office/powerpoint/2010/main" val="382735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1C683B7-BC64-437B-8A9D-595B15647EE8}"/>
              </a:ext>
            </a:extLst>
          </p:cNvPr>
          <p:cNvSpPr txBox="1">
            <a:spLocks/>
          </p:cNvSpPr>
          <p:nvPr/>
        </p:nvSpPr>
        <p:spPr>
          <a:xfrm>
            <a:off x="880284" y="380358"/>
            <a:ext cx="10409853" cy="58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Navigation 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Home, What We Do, Who We Are, Success Stories, What You Can Do, Donate and </a:t>
            </a:r>
            <a:r>
              <a:rPr lang="en-GB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BF5496-EC8E-4C99-89A1-191647D84AD9}"/>
              </a:ext>
            </a:extLst>
          </p:cNvPr>
          <p:cNvSpPr/>
          <p:nvPr/>
        </p:nvSpPr>
        <p:spPr>
          <a:xfrm>
            <a:off x="746449" y="1261895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63B59B-ACB5-4FBF-9E4D-2E29EEA3C053}"/>
              </a:ext>
            </a:extLst>
          </p:cNvPr>
          <p:cNvSpPr/>
          <p:nvPr/>
        </p:nvSpPr>
        <p:spPr>
          <a:xfrm>
            <a:off x="746449" y="3594548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4D127-3B1D-4CF8-B534-1A9B9D870F46}"/>
              </a:ext>
            </a:extLst>
          </p:cNvPr>
          <p:cNvSpPr txBox="1"/>
          <p:nvPr/>
        </p:nvSpPr>
        <p:spPr>
          <a:xfrm>
            <a:off x="992222" y="1712903"/>
            <a:ext cx="923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JOIN US</a:t>
            </a:r>
          </a:p>
          <a:p>
            <a:endParaRPr lang="en-GB" dirty="0"/>
          </a:p>
          <a:p>
            <a:r>
              <a:rPr lang="en-GB" dirty="0"/>
              <a:t>Text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05E2CB-7E35-4EBA-B89D-B81C375F9B17}"/>
              </a:ext>
            </a:extLst>
          </p:cNvPr>
          <p:cNvSpPr/>
          <p:nvPr/>
        </p:nvSpPr>
        <p:spPr>
          <a:xfrm>
            <a:off x="4391607" y="3594547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B923F4-9C8E-44C4-A33D-F3FBDEBE6D04}"/>
              </a:ext>
            </a:extLst>
          </p:cNvPr>
          <p:cNvSpPr/>
          <p:nvPr/>
        </p:nvSpPr>
        <p:spPr>
          <a:xfrm>
            <a:off x="8027531" y="3594548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40073-A0E6-438F-90A5-9EED89B662DC}"/>
              </a:ext>
            </a:extLst>
          </p:cNvPr>
          <p:cNvSpPr txBox="1"/>
          <p:nvPr/>
        </p:nvSpPr>
        <p:spPr>
          <a:xfrm>
            <a:off x="1395721" y="4107732"/>
            <a:ext cx="1973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Become a Member</a:t>
            </a:r>
          </a:p>
          <a:p>
            <a:endParaRPr lang="en-GB" dirty="0"/>
          </a:p>
          <a:p>
            <a:r>
              <a:rPr lang="en-GB" dirty="0"/>
              <a:t>Text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BC3EC5-C984-4D28-91A6-C83E2FE0CE32}"/>
              </a:ext>
            </a:extLst>
          </p:cNvPr>
          <p:cNvSpPr txBox="1"/>
          <p:nvPr/>
        </p:nvSpPr>
        <p:spPr>
          <a:xfrm>
            <a:off x="5123233" y="4107732"/>
            <a:ext cx="194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Sign Up</a:t>
            </a:r>
          </a:p>
          <a:p>
            <a:endParaRPr lang="en-GB" dirty="0"/>
          </a:p>
          <a:p>
            <a:r>
              <a:rPr lang="en-GB" dirty="0"/>
              <a:t>Text…….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12F5D-87C3-446A-98CA-87256227808A}"/>
              </a:ext>
            </a:extLst>
          </p:cNvPr>
          <p:cNvSpPr txBox="1"/>
          <p:nvPr/>
        </p:nvSpPr>
        <p:spPr>
          <a:xfrm>
            <a:off x="8402408" y="4098395"/>
            <a:ext cx="2684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a </a:t>
            </a:r>
            <a:r>
              <a:rPr lang="en-GB" dirty="0" err="1"/>
              <a:t>Psynchronicity</a:t>
            </a:r>
            <a:r>
              <a:rPr lang="en-GB" dirty="0"/>
              <a:t> Hero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Text …. </a:t>
            </a:r>
          </a:p>
        </p:txBody>
      </p:sp>
    </p:spTree>
    <p:extLst>
      <p:ext uri="{BB962C8B-B14F-4D97-AF65-F5344CB8AC3E}">
        <p14:creationId xmlns:p14="http://schemas.microsoft.com/office/powerpoint/2010/main" val="298657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C616BCC-50AA-4AF5-947D-81E32489ECD6}"/>
              </a:ext>
            </a:extLst>
          </p:cNvPr>
          <p:cNvSpPr txBox="1"/>
          <p:nvPr/>
        </p:nvSpPr>
        <p:spPr>
          <a:xfrm>
            <a:off x="580655" y="221144"/>
            <a:ext cx="564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Footer for each page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BD612F-924D-4CAC-AA7F-C0A0CF055820}"/>
              </a:ext>
            </a:extLst>
          </p:cNvPr>
          <p:cNvSpPr/>
          <p:nvPr/>
        </p:nvSpPr>
        <p:spPr>
          <a:xfrm>
            <a:off x="706786" y="5531536"/>
            <a:ext cx="1151940" cy="7175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910D8-A3EB-4DA2-B229-38598B32EB01}"/>
              </a:ext>
            </a:extLst>
          </p:cNvPr>
          <p:cNvSpPr txBox="1"/>
          <p:nvPr/>
        </p:nvSpPr>
        <p:spPr>
          <a:xfrm>
            <a:off x="770708" y="570566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Our Logo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93CFF1-4743-496E-9771-678BDF87F290}"/>
              </a:ext>
            </a:extLst>
          </p:cNvPr>
          <p:cNvSpPr/>
          <p:nvPr/>
        </p:nvSpPr>
        <p:spPr>
          <a:xfrm>
            <a:off x="706786" y="1277703"/>
            <a:ext cx="2232349" cy="3932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E80942-498F-4533-99A2-82C38F866D27}"/>
              </a:ext>
            </a:extLst>
          </p:cNvPr>
          <p:cNvSpPr txBox="1"/>
          <p:nvPr/>
        </p:nvSpPr>
        <p:spPr>
          <a:xfrm>
            <a:off x="706786" y="1277703"/>
            <a:ext cx="2232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Get Involved</a:t>
            </a:r>
          </a:p>
          <a:p>
            <a:endParaRPr lang="en-GB" dirty="0"/>
          </a:p>
          <a:p>
            <a:r>
              <a:rPr lang="en-GB" dirty="0"/>
              <a:t>Join Us</a:t>
            </a:r>
          </a:p>
          <a:p>
            <a:r>
              <a:rPr lang="en-GB" dirty="0"/>
              <a:t>Fundraise</a:t>
            </a:r>
          </a:p>
          <a:p>
            <a:r>
              <a:rPr lang="en-GB" dirty="0"/>
              <a:t>Donate</a:t>
            </a:r>
          </a:p>
          <a:p>
            <a:r>
              <a:rPr lang="en-GB" dirty="0"/>
              <a:t>Shop</a:t>
            </a:r>
          </a:p>
          <a:p>
            <a:r>
              <a:rPr lang="en-GB" dirty="0"/>
              <a:t>….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BB938B-5EED-4F84-A77F-528C72603776}"/>
              </a:ext>
            </a:extLst>
          </p:cNvPr>
          <p:cNvSpPr txBox="1"/>
          <p:nvPr/>
        </p:nvSpPr>
        <p:spPr>
          <a:xfrm>
            <a:off x="3224514" y="1306004"/>
            <a:ext cx="252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Get Help</a:t>
            </a:r>
          </a:p>
          <a:p>
            <a:endParaRPr lang="en-GB" dirty="0"/>
          </a:p>
          <a:p>
            <a:r>
              <a:rPr lang="en-GB" dirty="0"/>
              <a:t>Contact Us</a:t>
            </a:r>
          </a:p>
          <a:p>
            <a:r>
              <a:rPr lang="en-GB" dirty="0"/>
              <a:t>Media</a:t>
            </a:r>
          </a:p>
          <a:p>
            <a:r>
              <a:rPr lang="en-GB" dirty="0"/>
              <a:t>….</a:t>
            </a:r>
          </a:p>
          <a:p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29BE9C-229D-4CAB-A215-E6715780E1A1}"/>
              </a:ext>
            </a:extLst>
          </p:cNvPr>
          <p:cNvSpPr txBox="1"/>
          <p:nvPr/>
        </p:nvSpPr>
        <p:spPr>
          <a:xfrm>
            <a:off x="5904095" y="1300719"/>
            <a:ext cx="2446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Legal</a:t>
            </a:r>
          </a:p>
          <a:p>
            <a:endParaRPr lang="en-GB" dirty="0"/>
          </a:p>
          <a:p>
            <a:r>
              <a:rPr lang="en-GB" dirty="0"/>
              <a:t>Terms and Conditions</a:t>
            </a:r>
          </a:p>
          <a:p>
            <a:r>
              <a:rPr lang="en-GB" dirty="0"/>
              <a:t>Cookies</a:t>
            </a:r>
          </a:p>
          <a:p>
            <a:r>
              <a:rPr lang="en-GB" dirty="0"/>
              <a:t>Privacy Policy</a:t>
            </a:r>
          </a:p>
          <a:p>
            <a:r>
              <a:rPr lang="en-GB" dirty="0"/>
              <a:t>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BE5D4E-AE6B-46B4-8A24-CB308076163E}"/>
              </a:ext>
            </a:extLst>
          </p:cNvPr>
          <p:cNvSpPr/>
          <p:nvPr/>
        </p:nvSpPr>
        <p:spPr>
          <a:xfrm>
            <a:off x="5813844" y="1263513"/>
            <a:ext cx="2232349" cy="3932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44FAD6-2C94-4168-A658-8C4B1DC0A8F5}"/>
              </a:ext>
            </a:extLst>
          </p:cNvPr>
          <p:cNvSpPr/>
          <p:nvPr/>
        </p:nvSpPr>
        <p:spPr>
          <a:xfrm>
            <a:off x="3224514" y="1263513"/>
            <a:ext cx="2313275" cy="3932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4C90D5-D765-47B8-90A7-9EAC093B8138}"/>
              </a:ext>
            </a:extLst>
          </p:cNvPr>
          <p:cNvSpPr txBox="1"/>
          <p:nvPr/>
        </p:nvSpPr>
        <p:spPr>
          <a:xfrm>
            <a:off x="2186024" y="5705662"/>
            <a:ext cx="207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Charity Number etc.</a:t>
            </a:r>
          </a:p>
        </p:txBody>
      </p:sp>
    </p:spTree>
    <p:extLst>
      <p:ext uri="{BB962C8B-B14F-4D97-AF65-F5344CB8AC3E}">
        <p14:creationId xmlns:p14="http://schemas.microsoft.com/office/powerpoint/2010/main" val="415114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0C78-407D-4EE1-B798-24C91976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E7E6-EF39-43E8-AF21-AE20A4283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3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36B9EF-EB88-4B8C-AE9D-E52D7481F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203" y="185419"/>
            <a:ext cx="10409853" cy="587407"/>
          </a:xfrm>
        </p:spPr>
        <p:txBody>
          <a:bodyPr/>
          <a:lstStyle/>
          <a:p>
            <a:r>
              <a:rPr lang="en-GB" dirty="0"/>
              <a:t>Navigation (</a:t>
            </a:r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What We Do, Who We Are, Success Stories, What You Can Do, Donate and Join.)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206EF-5CBF-4743-AEC4-1553B468E2D1}"/>
              </a:ext>
            </a:extLst>
          </p:cNvPr>
          <p:cNvSpPr/>
          <p:nvPr/>
        </p:nvSpPr>
        <p:spPr>
          <a:xfrm>
            <a:off x="746449" y="2961552"/>
            <a:ext cx="3250163" cy="225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E786E-CB8F-4491-807B-B2AD5B9E77C2}"/>
              </a:ext>
            </a:extLst>
          </p:cNvPr>
          <p:cNvSpPr/>
          <p:nvPr/>
        </p:nvSpPr>
        <p:spPr>
          <a:xfrm>
            <a:off x="4366920" y="2992170"/>
            <a:ext cx="3172409" cy="225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9D444-A037-456A-9E16-9E75D7795162}"/>
              </a:ext>
            </a:extLst>
          </p:cNvPr>
          <p:cNvSpPr/>
          <p:nvPr/>
        </p:nvSpPr>
        <p:spPr>
          <a:xfrm>
            <a:off x="8061647" y="2992170"/>
            <a:ext cx="3172409" cy="225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D893C-D379-4BE7-982D-ED9683BF95B3}"/>
              </a:ext>
            </a:extLst>
          </p:cNvPr>
          <p:cNvSpPr txBox="1"/>
          <p:nvPr/>
        </p:nvSpPr>
        <p:spPr>
          <a:xfrm>
            <a:off x="1422099" y="3767391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Environment</a:t>
            </a:r>
          </a:p>
          <a:p>
            <a:r>
              <a:rPr lang="en-GB" i="1" dirty="0"/>
              <a:t>(title with image)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28AC5-04FF-4EC5-B0B9-AAA46C2D56B4}"/>
              </a:ext>
            </a:extLst>
          </p:cNvPr>
          <p:cNvSpPr txBox="1"/>
          <p:nvPr/>
        </p:nvSpPr>
        <p:spPr>
          <a:xfrm>
            <a:off x="5129684" y="3745809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Animal</a:t>
            </a:r>
          </a:p>
          <a:p>
            <a:r>
              <a:rPr lang="en-GB" i="1" dirty="0"/>
              <a:t>(title with image)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00F59-1821-4FAB-86B1-C7F06B81273C}"/>
              </a:ext>
            </a:extLst>
          </p:cNvPr>
          <p:cNvSpPr txBox="1"/>
          <p:nvPr/>
        </p:nvSpPr>
        <p:spPr>
          <a:xfrm>
            <a:off x="8730773" y="3767392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HUMAN</a:t>
            </a:r>
          </a:p>
          <a:p>
            <a:r>
              <a:rPr lang="en-GB" i="1" dirty="0"/>
              <a:t>(Title with image)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68292-5516-487B-9B6E-8391C5781FDC}"/>
              </a:ext>
            </a:extLst>
          </p:cNvPr>
          <p:cNvSpPr/>
          <p:nvPr/>
        </p:nvSpPr>
        <p:spPr>
          <a:xfrm>
            <a:off x="746449" y="693727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0ED63-EE30-4992-AB99-0018A5C83CC8}"/>
              </a:ext>
            </a:extLst>
          </p:cNvPr>
          <p:cNvSpPr txBox="1"/>
          <p:nvPr/>
        </p:nvSpPr>
        <p:spPr>
          <a:xfrm>
            <a:off x="892629" y="1092465"/>
            <a:ext cx="309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HELP RAISE WORLD VIBRATION</a:t>
            </a:r>
          </a:p>
          <a:p>
            <a:endParaRPr lang="en-GB" dirty="0"/>
          </a:p>
          <a:p>
            <a:r>
              <a:rPr lang="en-GB" dirty="0"/>
              <a:t>Text…..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591037-517C-40B7-AA36-BDA0B977489C}"/>
              </a:ext>
            </a:extLst>
          </p:cNvPr>
          <p:cNvSpPr txBox="1"/>
          <p:nvPr/>
        </p:nvSpPr>
        <p:spPr>
          <a:xfrm>
            <a:off x="789989" y="2359969"/>
            <a:ext cx="343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MAKE A DIFFERENCE </a:t>
            </a:r>
            <a:r>
              <a:rPr lang="en-GB" i="1" dirty="0"/>
              <a:t>(click button)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B429C-8272-417E-AE77-4AF32FB143C7}"/>
              </a:ext>
            </a:extLst>
          </p:cNvPr>
          <p:cNvSpPr txBox="1"/>
          <p:nvPr/>
        </p:nvSpPr>
        <p:spPr>
          <a:xfrm>
            <a:off x="807096" y="4850230"/>
            <a:ext cx="240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OUT MORE </a:t>
            </a:r>
            <a:r>
              <a:rPr lang="en-GB" i="1" dirty="0"/>
              <a:t>(click)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4D66AF-C078-4E9A-9DC1-0FB9E601F8B6}"/>
              </a:ext>
            </a:extLst>
          </p:cNvPr>
          <p:cNvSpPr txBox="1"/>
          <p:nvPr/>
        </p:nvSpPr>
        <p:spPr>
          <a:xfrm>
            <a:off x="8070152" y="4819613"/>
            <a:ext cx="240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OUT MORE </a:t>
            </a:r>
            <a:r>
              <a:rPr lang="en-GB" i="1" dirty="0"/>
              <a:t>(click)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E331E-7429-4EFE-828C-834CC11B401B}"/>
              </a:ext>
            </a:extLst>
          </p:cNvPr>
          <p:cNvSpPr txBox="1"/>
          <p:nvPr/>
        </p:nvSpPr>
        <p:spPr>
          <a:xfrm>
            <a:off x="4362984" y="4850230"/>
            <a:ext cx="240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OUT MORE </a:t>
            </a:r>
            <a:r>
              <a:rPr lang="en-GB" i="1" dirty="0"/>
              <a:t>(click)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A608E-B002-4D4D-9446-566B1127B420}"/>
              </a:ext>
            </a:extLst>
          </p:cNvPr>
          <p:cNvSpPr txBox="1"/>
          <p:nvPr/>
        </p:nvSpPr>
        <p:spPr>
          <a:xfrm>
            <a:off x="4684154" y="1416809"/>
            <a:ext cx="253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Image to stretch into text</a:t>
            </a:r>
          </a:p>
          <a:p>
            <a:r>
              <a:rPr lang="en-GB" i="1" dirty="0"/>
              <a:t>ANIMATED </a:t>
            </a:r>
            <a:r>
              <a:rPr lang="en-GB" i="1"/>
              <a:t>IF POSSIBLE</a:t>
            </a:r>
            <a:endParaRPr lang="en-GB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D3EFA0-4ACF-4792-A5DC-85BD637EFA4D}"/>
              </a:ext>
            </a:extLst>
          </p:cNvPr>
          <p:cNvSpPr txBox="1"/>
          <p:nvPr/>
        </p:nvSpPr>
        <p:spPr>
          <a:xfrm>
            <a:off x="789989" y="5841507"/>
            <a:ext cx="415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The next page adds to the bottom of this!</a:t>
            </a:r>
          </a:p>
        </p:txBody>
      </p:sp>
    </p:spTree>
    <p:extLst>
      <p:ext uri="{BB962C8B-B14F-4D97-AF65-F5344CB8AC3E}">
        <p14:creationId xmlns:p14="http://schemas.microsoft.com/office/powerpoint/2010/main" val="106783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FC6786-9360-4C40-95D2-0B60E89D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04" y="206984"/>
            <a:ext cx="11254191" cy="64440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69CFD2-B157-4E58-AE6A-FA7A8C26078A}"/>
              </a:ext>
            </a:extLst>
          </p:cNvPr>
          <p:cNvSpPr/>
          <p:nvPr/>
        </p:nvSpPr>
        <p:spPr>
          <a:xfrm>
            <a:off x="5991225" y="206984"/>
            <a:ext cx="5731870" cy="3222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B40E7-D0E2-49DE-9D6B-B6E3D239E831}"/>
              </a:ext>
            </a:extLst>
          </p:cNvPr>
          <p:cNvSpPr txBox="1"/>
          <p:nvPr/>
        </p:nvSpPr>
        <p:spPr>
          <a:xfrm>
            <a:off x="1090935" y="907122"/>
            <a:ext cx="422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</a:t>
            </a:r>
          </a:p>
          <a:p>
            <a:r>
              <a:rPr lang="en-GB" dirty="0"/>
              <a:t>(</a:t>
            </a:r>
            <a:r>
              <a:rPr lang="en-GB" i="1" dirty="0"/>
              <a:t>Title and image as above for Environment</a:t>
            </a:r>
            <a:r>
              <a:rPr lang="en-GB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D9862-1112-4B75-80C9-E9B891A5250B}"/>
              </a:ext>
            </a:extLst>
          </p:cNvPr>
          <p:cNvSpPr txBox="1"/>
          <p:nvPr/>
        </p:nvSpPr>
        <p:spPr>
          <a:xfrm>
            <a:off x="6312023" y="4589755"/>
            <a:ext cx="422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ANIMAL</a:t>
            </a:r>
          </a:p>
          <a:p>
            <a:r>
              <a:rPr lang="en-GB" dirty="0"/>
              <a:t>(</a:t>
            </a:r>
            <a:r>
              <a:rPr lang="en-GB" i="1" dirty="0"/>
              <a:t>Title and image same as above for Animal)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88BBB-3117-4835-941B-EB601CD48DCE}"/>
              </a:ext>
            </a:extLst>
          </p:cNvPr>
          <p:cNvSpPr txBox="1"/>
          <p:nvPr/>
        </p:nvSpPr>
        <p:spPr>
          <a:xfrm>
            <a:off x="807868" y="6169981"/>
            <a:ext cx="356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Scroll down to Human same format</a:t>
            </a:r>
          </a:p>
        </p:txBody>
      </p:sp>
    </p:spTree>
    <p:extLst>
      <p:ext uri="{BB962C8B-B14F-4D97-AF65-F5344CB8AC3E}">
        <p14:creationId xmlns:p14="http://schemas.microsoft.com/office/powerpoint/2010/main" val="320906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AC659A4-452D-4694-B289-A96E231B6FF1}"/>
              </a:ext>
            </a:extLst>
          </p:cNvPr>
          <p:cNvSpPr txBox="1">
            <a:spLocks/>
          </p:cNvSpPr>
          <p:nvPr/>
        </p:nvSpPr>
        <p:spPr>
          <a:xfrm>
            <a:off x="758888" y="410801"/>
            <a:ext cx="10409853" cy="58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Navigation 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Home, </a:t>
            </a:r>
            <a:r>
              <a:rPr lang="en-GB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Do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Who We Are, Success Stories, What You Can Do, Donate and Join.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B6E8B-D316-4CD3-A47E-A11666FC6A7B}"/>
              </a:ext>
            </a:extLst>
          </p:cNvPr>
          <p:cNvSpPr/>
          <p:nvPr/>
        </p:nvSpPr>
        <p:spPr>
          <a:xfrm>
            <a:off x="746449" y="1031076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C7AFA-DAE0-45AA-889E-74D37B817808}"/>
              </a:ext>
            </a:extLst>
          </p:cNvPr>
          <p:cNvSpPr txBox="1"/>
          <p:nvPr/>
        </p:nvSpPr>
        <p:spPr>
          <a:xfrm>
            <a:off x="967534" y="1412647"/>
            <a:ext cx="3904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ACHIEVING VIBRATIONAL EQUILIBRUM </a:t>
            </a:r>
          </a:p>
          <a:p>
            <a:pPr algn="ctr"/>
            <a:endParaRPr lang="en-GB" dirty="0"/>
          </a:p>
          <a:p>
            <a:r>
              <a:rPr lang="en-GB" dirty="0"/>
              <a:t>Text ……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75CB3-1324-49E0-BAD4-FA96A8CF5014}"/>
              </a:ext>
            </a:extLst>
          </p:cNvPr>
          <p:cNvSpPr txBox="1"/>
          <p:nvPr/>
        </p:nvSpPr>
        <p:spPr>
          <a:xfrm>
            <a:off x="5716088" y="1828145"/>
            <a:ext cx="206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</a:t>
            </a:r>
          </a:p>
          <a:p>
            <a:r>
              <a:rPr lang="en-GB" i="1" dirty="0"/>
              <a:t>(to stretch into text)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F50917-9334-42C1-8B25-B7B7ECCD1776}"/>
              </a:ext>
            </a:extLst>
          </p:cNvPr>
          <p:cNvSpPr/>
          <p:nvPr/>
        </p:nvSpPr>
        <p:spPr>
          <a:xfrm>
            <a:off x="5579706" y="1572251"/>
            <a:ext cx="2472612" cy="1110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605324-2077-4A0C-A255-37E5B2B7D2DB}"/>
              </a:ext>
            </a:extLst>
          </p:cNvPr>
          <p:cNvSpPr/>
          <p:nvPr/>
        </p:nvSpPr>
        <p:spPr>
          <a:xfrm>
            <a:off x="758889" y="3363729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98DFD-F359-49ED-B802-77B3E17CBBAF}"/>
              </a:ext>
            </a:extLst>
          </p:cNvPr>
          <p:cNvSpPr txBox="1"/>
          <p:nvPr/>
        </p:nvSpPr>
        <p:spPr>
          <a:xfrm>
            <a:off x="5286743" y="4118297"/>
            <a:ext cx="171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Life Force</a:t>
            </a:r>
          </a:p>
          <a:p>
            <a:r>
              <a:rPr lang="en-GB" dirty="0"/>
              <a:t>(</a:t>
            </a:r>
            <a:r>
              <a:rPr lang="en-GB" i="1" dirty="0"/>
              <a:t>image and text</a:t>
            </a:r>
            <a:r>
              <a:rPr lang="en-GB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62D8F-2613-4897-BC6A-2262C14EA587}"/>
              </a:ext>
            </a:extLst>
          </p:cNvPr>
          <p:cNvSpPr/>
          <p:nvPr/>
        </p:nvSpPr>
        <p:spPr>
          <a:xfrm>
            <a:off x="4391609" y="3363728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3E6930-83C6-402F-B4F5-ADB3BD7C53C7}"/>
              </a:ext>
            </a:extLst>
          </p:cNvPr>
          <p:cNvSpPr/>
          <p:nvPr/>
        </p:nvSpPr>
        <p:spPr>
          <a:xfrm>
            <a:off x="8018107" y="3363729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9FDD19-8F2B-49F3-98D0-8F06B64D5352}"/>
              </a:ext>
            </a:extLst>
          </p:cNvPr>
          <p:cNvSpPr txBox="1"/>
          <p:nvPr/>
        </p:nvSpPr>
        <p:spPr>
          <a:xfrm>
            <a:off x="8556803" y="4163570"/>
            <a:ext cx="226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Science of Sound</a:t>
            </a:r>
          </a:p>
          <a:p>
            <a:r>
              <a:rPr lang="en-GB" dirty="0"/>
              <a:t>(</a:t>
            </a:r>
            <a:r>
              <a:rPr lang="en-GB" i="1" dirty="0"/>
              <a:t>image and text</a:t>
            </a:r>
            <a:r>
              <a:rPr lang="en-GB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747F7-18E7-48D4-BF0E-11F537EF93A9}"/>
              </a:ext>
            </a:extLst>
          </p:cNvPr>
          <p:cNvSpPr txBox="1"/>
          <p:nvPr/>
        </p:nvSpPr>
        <p:spPr>
          <a:xfrm>
            <a:off x="1449983" y="4117403"/>
            <a:ext cx="191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Healing the World</a:t>
            </a:r>
          </a:p>
          <a:p>
            <a:r>
              <a:rPr lang="en-GB" dirty="0"/>
              <a:t>(</a:t>
            </a:r>
            <a:r>
              <a:rPr lang="en-GB" i="1" dirty="0"/>
              <a:t>image and text)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953120-DB7F-4CCE-B319-C4BFB101F5D2}"/>
              </a:ext>
            </a:extLst>
          </p:cNvPr>
          <p:cNvSpPr txBox="1"/>
          <p:nvPr/>
        </p:nvSpPr>
        <p:spPr>
          <a:xfrm>
            <a:off x="758889" y="5291091"/>
            <a:ext cx="2880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OUT MORE (</a:t>
            </a:r>
            <a:r>
              <a:rPr lang="en-GB" sz="1400" i="1" dirty="0"/>
              <a:t>click)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46CDAD-36F3-46EF-9DBC-0283AFDF6DCA}"/>
              </a:ext>
            </a:extLst>
          </p:cNvPr>
          <p:cNvSpPr txBox="1"/>
          <p:nvPr/>
        </p:nvSpPr>
        <p:spPr>
          <a:xfrm>
            <a:off x="4385387" y="5285748"/>
            <a:ext cx="2880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OUT MORE (</a:t>
            </a:r>
            <a:r>
              <a:rPr lang="en-GB" sz="1400" i="1" dirty="0"/>
              <a:t>click</a:t>
            </a:r>
            <a:r>
              <a:rPr lang="en-GB" sz="14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9E35C1-F877-42E4-AA44-546936574A60}"/>
              </a:ext>
            </a:extLst>
          </p:cNvPr>
          <p:cNvSpPr txBox="1"/>
          <p:nvPr/>
        </p:nvSpPr>
        <p:spPr>
          <a:xfrm>
            <a:off x="8052318" y="5285749"/>
            <a:ext cx="2880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OUT MORE (</a:t>
            </a:r>
            <a:r>
              <a:rPr lang="en-GB" sz="1400" i="1" dirty="0"/>
              <a:t>click)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7120B-9CCF-4E26-9605-9E1D7A98DDE0}"/>
              </a:ext>
            </a:extLst>
          </p:cNvPr>
          <p:cNvSpPr/>
          <p:nvPr/>
        </p:nvSpPr>
        <p:spPr>
          <a:xfrm>
            <a:off x="758888" y="5822302"/>
            <a:ext cx="10521825" cy="8634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7B5BBB-EF02-4834-BA86-A27B51A358D7}"/>
              </a:ext>
            </a:extLst>
          </p:cNvPr>
          <p:cNvSpPr txBox="1"/>
          <p:nvPr/>
        </p:nvSpPr>
        <p:spPr>
          <a:xfrm>
            <a:off x="4872321" y="6069362"/>
            <a:ext cx="17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50521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41723A-7500-4878-A5D0-585DB3D3A07B}"/>
              </a:ext>
            </a:extLst>
          </p:cNvPr>
          <p:cNvSpPr/>
          <p:nvPr/>
        </p:nvSpPr>
        <p:spPr>
          <a:xfrm>
            <a:off x="417252" y="213063"/>
            <a:ext cx="5513031" cy="3215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EE7CD-5F9C-4494-9632-FC7DAE05C1F7}"/>
              </a:ext>
            </a:extLst>
          </p:cNvPr>
          <p:cNvSpPr/>
          <p:nvPr/>
        </p:nvSpPr>
        <p:spPr>
          <a:xfrm>
            <a:off x="5930283" y="213064"/>
            <a:ext cx="5646199" cy="321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1F637-E8D1-449F-BCA8-9CF5C71EEA76}"/>
              </a:ext>
            </a:extLst>
          </p:cNvPr>
          <p:cNvSpPr txBox="1"/>
          <p:nvPr/>
        </p:nvSpPr>
        <p:spPr>
          <a:xfrm>
            <a:off x="615518" y="957023"/>
            <a:ext cx="29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(Title + Same image as above)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7552-A2E5-4ADD-B3C0-F7B16AD09599}"/>
              </a:ext>
            </a:extLst>
          </p:cNvPr>
          <p:cNvSpPr txBox="1"/>
          <p:nvPr/>
        </p:nvSpPr>
        <p:spPr>
          <a:xfrm>
            <a:off x="6407966" y="910856"/>
            <a:ext cx="99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 …….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4EE2C-2374-4D55-A627-5E499FA9E05F}"/>
              </a:ext>
            </a:extLst>
          </p:cNvPr>
          <p:cNvSpPr txBox="1"/>
          <p:nvPr/>
        </p:nvSpPr>
        <p:spPr>
          <a:xfrm>
            <a:off x="7121693" y="4350058"/>
            <a:ext cx="321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</a:t>
            </a:r>
            <a:r>
              <a:rPr lang="en-GB" i="1" dirty="0"/>
              <a:t>Title and same image as above)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4CD62-3CAB-4B53-86F1-4EAD24D2830B}"/>
              </a:ext>
            </a:extLst>
          </p:cNvPr>
          <p:cNvSpPr txBox="1"/>
          <p:nvPr/>
        </p:nvSpPr>
        <p:spPr>
          <a:xfrm>
            <a:off x="905522" y="4350058"/>
            <a:ext cx="79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 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97E6F5-55D4-4B73-88EC-573A666C4F01}"/>
              </a:ext>
            </a:extLst>
          </p:cNvPr>
          <p:cNvSpPr/>
          <p:nvPr/>
        </p:nvSpPr>
        <p:spPr>
          <a:xfrm>
            <a:off x="5930283" y="3429000"/>
            <a:ext cx="5726098" cy="3215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40A7AA-881C-488A-9E33-B8307E7F5C2A}"/>
              </a:ext>
            </a:extLst>
          </p:cNvPr>
          <p:cNvSpPr/>
          <p:nvPr/>
        </p:nvSpPr>
        <p:spPr>
          <a:xfrm>
            <a:off x="417250" y="3428999"/>
            <a:ext cx="5513033" cy="321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BD2CBD-F541-4DE2-A8A1-8A6AD1601E8F}"/>
              </a:ext>
            </a:extLst>
          </p:cNvPr>
          <p:cNvSpPr txBox="1"/>
          <p:nvPr/>
        </p:nvSpPr>
        <p:spPr>
          <a:xfrm>
            <a:off x="727968" y="6275604"/>
            <a:ext cx="468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(Scroll down to Science of Sound same format) </a:t>
            </a:r>
          </a:p>
        </p:txBody>
      </p:sp>
    </p:spTree>
    <p:extLst>
      <p:ext uri="{BB962C8B-B14F-4D97-AF65-F5344CB8AC3E}">
        <p14:creationId xmlns:p14="http://schemas.microsoft.com/office/powerpoint/2010/main" val="237740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F478DC7-F394-49AE-B6C5-EC05B21D3FEF}"/>
              </a:ext>
            </a:extLst>
          </p:cNvPr>
          <p:cNvSpPr txBox="1">
            <a:spLocks/>
          </p:cNvSpPr>
          <p:nvPr/>
        </p:nvSpPr>
        <p:spPr>
          <a:xfrm>
            <a:off x="824203" y="487259"/>
            <a:ext cx="10409853" cy="58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Navigation 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Home, What We Do, </a:t>
            </a:r>
            <a:r>
              <a:rPr lang="en-GB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We 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Success Stories, What You Can Do, Donate and Join.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03DCC-4FF0-4656-B28B-4BB8A1AB038D}"/>
              </a:ext>
            </a:extLst>
          </p:cNvPr>
          <p:cNvSpPr/>
          <p:nvPr/>
        </p:nvSpPr>
        <p:spPr>
          <a:xfrm>
            <a:off x="752668" y="1051165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A511E-CF40-4C66-BAF6-1D0CF3EBE620}"/>
              </a:ext>
            </a:extLst>
          </p:cNvPr>
          <p:cNvSpPr txBox="1"/>
          <p:nvPr/>
        </p:nvSpPr>
        <p:spPr>
          <a:xfrm>
            <a:off x="824203" y="1259808"/>
            <a:ext cx="186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VISION</a:t>
            </a:r>
          </a:p>
          <a:p>
            <a:endParaRPr lang="en-GB" dirty="0"/>
          </a:p>
          <a:p>
            <a:r>
              <a:rPr lang="en-GB" dirty="0"/>
              <a:t>Text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D348E0-88B3-4689-AF4B-AAD67E6FA172}"/>
              </a:ext>
            </a:extLst>
          </p:cNvPr>
          <p:cNvSpPr/>
          <p:nvPr/>
        </p:nvSpPr>
        <p:spPr>
          <a:xfrm>
            <a:off x="824203" y="2581771"/>
            <a:ext cx="2236238" cy="48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3C93E-FEF2-4D70-897B-F4A180CEB18E}"/>
              </a:ext>
            </a:extLst>
          </p:cNvPr>
          <p:cNvSpPr txBox="1"/>
          <p:nvPr/>
        </p:nvSpPr>
        <p:spPr>
          <a:xfrm>
            <a:off x="746449" y="2639316"/>
            <a:ext cx="223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Success Stories </a:t>
            </a:r>
            <a:r>
              <a:rPr lang="en-GB" i="1" dirty="0"/>
              <a:t>(click)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39E098-455B-4D21-9DC1-6631B33B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07" y="1819799"/>
            <a:ext cx="2133785" cy="7681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AEB590-7E3A-4338-B8F3-39EA6163601F}"/>
              </a:ext>
            </a:extLst>
          </p:cNvPr>
          <p:cNvSpPr/>
          <p:nvPr/>
        </p:nvSpPr>
        <p:spPr>
          <a:xfrm>
            <a:off x="758888" y="3328220"/>
            <a:ext cx="3804233" cy="1625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CF718-C332-4DBF-BABF-EEE3C2252C64}"/>
              </a:ext>
            </a:extLst>
          </p:cNvPr>
          <p:cNvSpPr txBox="1"/>
          <p:nvPr/>
        </p:nvSpPr>
        <p:spPr>
          <a:xfrm>
            <a:off x="1072056" y="3871858"/>
            <a:ext cx="2163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Working from the UK</a:t>
            </a:r>
          </a:p>
          <a:p>
            <a:r>
              <a:rPr lang="en-GB" i="1" dirty="0"/>
              <a:t>(Title and Image)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48889B-2548-47D9-A050-FF5E363342ED}"/>
              </a:ext>
            </a:extLst>
          </p:cNvPr>
          <p:cNvSpPr txBox="1"/>
          <p:nvPr/>
        </p:nvSpPr>
        <p:spPr>
          <a:xfrm>
            <a:off x="7023312" y="5437503"/>
            <a:ext cx="212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Working with Others</a:t>
            </a:r>
          </a:p>
          <a:p>
            <a:r>
              <a:rPr lang="en-GB" dirty="0"/>
              <a:t>(</a:t>
            </a:r>
            <a:r>
              <a:rPr lang="en-GB" i="1" dirty="0"/>
              <a:t>Title and Image</a:t>
            </a:r>
            <a:r>
              <a:rPr lang="en-GB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5F3AD-7E8A-451A-A7D9-5126BE027B84}"/>
              </a:ext>
            </a:extLst>
          </p:cNvPr>
          <p:cNvSpPr txBox="1"/>
          <p:nvPr/>
        </p:nvSpPr>
        <p:spPr>
          <a:xfrm>
            <a:off x="1491471" y="6377957"/>
            <a:ext cx="26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Contact Us </a:t>
            </a:r>
            <a:r>
              <a:rPr lang="en-GB" i="1" dirty="0"/>
              <a:t>(Title &amp; Image)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60528-C829-4293-87A7-E83575D30CB0}"/>
              </a:ext>
            </a:extLst>
          </p:cNvPr>
          <p:cNvSpPr/>
          <p:nvPr/>
        </p:nvSpPr>
        <p:spPr>
          <a:xfrm>
            <a:off x="4563122" y="3328220"/>
            <a:ext cx="6742468" cy="1625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2FA6AB-DBC4-447A-9FC8-91632C654F83}"/>
              </a:ext>
            </a:extLst>
          </p:cNvPr>
          <p:cNvSpPr txBox="1"/>
          <p:nvPr/>
        </p:nvSpPr>
        <p:spPr>
          <a:xfrm>
            <a:off x="5030971" y="3405577"/>
            <a:ext cx="99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   …..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2F0242-2D4A-4DFB-BD60-AF03C27109C0}"/>
              </a:ext>
            </a:extLst>
          </p:cNvPr>
          <p:cNvSpPr txBox="1"/>
          <p:nvPr/>
        </p:nvSpPr>
        <p:spPr>
          <a:xfrm>
            <a:off x="1822110" y="5312712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4B64E-EFD3-4F2E-99DF-DA31E6BF1387}"/>
              </a:ext>
            </a:extLst>
          </p:cNvPr>
          <p:cNvSpPr txBox="1"/>
          <p:nvPr/>
        </p:nvSpPr>
        <p:spPr>
          <a:xfrm>
            <a:off x="7820927" y="6355011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9B0986-935E-46B3-95FF-079B74BBB1EC}"/>
              </a:ext>
            </a:extLst>
          </p:cNvPr>
          <p:cNvSpPr txBox="1"/>
          <p:nvPr/>
        </p:nvSpPr>
        <p:spPr>
          <a:xfrm>
            <a:off x="4746331" y="3942339"/>
            <a:ext cx="629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This box and boxes below need to be bigger as big as one above and scroll down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ED1AD6-95C9-43FF-BC13-E03457D5A24F}"/>
              </a:ext>
            </a:extLst>
          </p:cNvPr>
          <p:cNvSpPr/>
          <p:nvPr/>
        </p:nvSpPr>
        <p:spPr>
          <a:xfrm>
            <a:off x="6738783" y="4953740"/>
            <a:ext cx="4566805" cy="14012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E7969CE-07B3-4A8A-B1D9-5DF9B31FC5E4}"/>
              </a:ext>
            </a:extLst>
          </p:cNvPr>
          <p:cNvSpPr/>
          <p:nvPr/>
        </p:nvSpPr>
        <p:spPr>
          <a:xfrm>
            <a:off x="746449" y="4953740"/>
            <a:ext cx="5973947" cy="1424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CBDEAE-D0C5-40F9-BD35-1B243AB61895}"/>
              </a:ext>
            </a:extLst>
          </p:cNvPr>
          <p:cNvSpPr/>
          <p:nvPr/>
        </p:nvSpPr>
        <p:spPr>
          <a:xfrm>
            <a:off x="728062" y="6377957"/>
            <a:ext cx="3835059" cy="480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B2ECF9-D0E0-4D3D-89A6-834CBECBD75A}"/>
              </a:ext>
            </a:extLst>
          </p:cNvPr>
          <p:cNvSpPr/>
          <p:nvPr/>
        </p:nvSpPr>
        <p:spPr>
          <a:xfrm>
            <a:off x="4563121" y="6377957"/>
            <a:ext cx="6742467" cy="4800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5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0BBF312-B5B4-40F3-998D-38F171E69B38}"/>
              </a:ext>
            </a:extLst>
          </p:cNvPr>
          <p:cNvSpPr txBox="1">
            <a:spLocks/>
          </p:cNvSpPr>
          <p:nvPr/>
        </p:nvSpPr>
        <p:spPr>
          <a:xfrm>
            <a:off x="824203" y="253719"/>
            <a:ext cx="10409853" cy="58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Navigation 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Home, What We Do, Who We Are, </a:t>
            </a:r>
            <a:r>
              <a:rPr lang="en-GB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 Stories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What You Can Do, Donate and Join.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4D5F05-4013-46B9-8614-AFE729C8C898}"/>
              </a:ext>
            </a:extLst>
          </p:cNvPr>
          <p:cNvSpPr/>
          <p:nvPr/>
        </p:nvSpPr>
        <p:spPr>
          <a:xfrm>
            <a:off x="746449" y="818013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CFEB9-695A-403F-BF8F-61893296648B}"/>
              </a:ext>
            </a:extLst>
          </p:cNvPr>
          <p:cNvSpPr txBox="1"/>
          <p:nvPr/>
        </p:nvSpPr>
        <p:spPr>
          <a:xfrm>
            <a:off x="746449" y="1296781"/>
            <a:ext cx="3503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WE’VE ACHIEVED TOGETHER</a:t>
            </a:r>
          </a:p>
          <a:p>
            <a:endParaRPr lang="en-GB" dirty="0"/>
          </a:p>
          <a:p>
            <a:r>
              <a:rPr lang="en-GB" dirty="0"/>
              <a:t>Text …..</a:t>
            </a:r>
          </a:p>
          <a:p>
            <a:endParaRPr lang="en-GB" dirty="0"/>
          </a:p>
          <a:p>
            <a:r>
              <a:rPr lang="en-GB" i="1" dirty="0"/>
              <a:t>(Text to be within image)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F678F-7238-4740-8201-CD4AA5C8ED9D}"/>
              </a:ext>
            </a:extLst>
          </p:cNvPr>
          <p:cNvSpPr/>
          <p:nvPr/>
        </p:nvSpPr>
        <p:spPr>
          <a:xfrm>
            <a:off x="824203" y="1013956"/>
            <a:ext cx="3503908" cy="18567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5F43E-AB50-41BC-B47C-FB78B03A3544}"/>
              </a:ext>
            </a:extLst>
          </p:cNvPr>
          <p:cNvSpPr txBox="1"/>
          <p:nvPr/>
        </p:nvSpPr>
        <p:spPr>
          <a:xfrm>
            <a:off x="5402426" y="1533258"/>
            <a:ext cx="8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AC06EC-A200-44A1-8C94-D0200A1A7263}"/>
              </a:ext>
            </a:extLst>
          </p:cNvPr>
          <p:cNvSpPr/>
          <p:nvPr/>
        </p:nvSpPr>
        <p:spPr>
          <a:xfrm>
            <a:off x="746449" y="3104011"/>
            <a:ext cx="3172409" cy="225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F975DB-D995-4A62-88E3-6F3882DF8B4F}"/>
              </a:ext>
            </a:extLst>
          </p:cNvPr>
          <p:cNvSpPr/>
          <p:nvPr/>
        </p:nvSpPr>
        <p:spPr>
          <a:xfrm>
            <a:off x="4366920" y="3116456"/>
            <a:ext cx="3172409" cy="225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20035-4EEF-4E83-A319-D965E09531E8}"/>
              </a:ext>
            </a:extLst>
          </p:cNvPr>
          <p:cNvSpPr/>
          <p:nvPr/>
        </p:nvSpPr>
        <p:spPr>
          <a:xfrm>
            <a:off x="8061647" y="3116456"/>
            <a:ext cx="3237724" cy="2258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913279-1AD6-48F6-BC39-FC561382D496}"/>
              </a:ext>
            </a:extLst>
          </p:cNvPr>
          <p:cNvSpPr txBox="1"/>
          <p:nvPr/>
        </p:nvSpPr>
        <p:spPr>
          <a:xfrm>
            <a:off x="1324396" y="3842590"/>
            <a:ext cx="2261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of Environment</a:t>
            </a:r>
          </a:p>
          <a:p>
            <a:r>
              <a:rPr lang="en-GB" dirty="0"/>
              <a:t>&amp; Text</a:t>
            </a:r>
          </a:p>
          <a:p>
            <a:r>
              <a:rPr lang="en-GB" i="1" dirty="0"/>
              <a:t>(Click)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E96F0-833D-40F3-A082-FAB66B27CF61}"/>
              </a:ext>
            </a:extLst>
          </p:cNvPr>
          <p:cNvSpPr txBox="1"/>
          <p:nvPr/>
        </p:nvSpPr>
        <p:spPr>
          <a:xfrm>
            <a:off x="4996340" y="3783796"/>
            <a:ext cx="2199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of Wild Animal</a:t>
            </a:r>
          </a:p>
          <a:p>
            <a:r>
              <a:rPr lang="en-GB" dirty="0"/>
              <a:t> &amp; Text</a:t>
            </a:r>
          </a:p>
          <a:p>
            <a:r>
              <a:rPr lang="en-GB" i="1" dirty="0"/>
              <a:t>(click)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EA95B-0A5E-4E17-AD4D-6AC2015736B3}"/>
              </a:ext>
            </a:extLst>
          </p:cNvPr>
          <p:cNvSpPr txBox="1"/>
          <p:nvPr/>
        </p:nvSpPr>
        <p:spPr>
          <a:xfrm>
            <a:off x="8408333" y="3771351"/>
            <a:ext cx="254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 of human and pet </a:t>
            </a:r>
          </a:p>
          <a:p>
            <a:r>
              <a:rPr lang="en-GB" dirty="0"/>
              <a:t>&amp; Text</a:t>
            </a:r>
          </a:p>
          <a:p>
            <a:r>
              <a:rPr lang="en-GB" i="1" dirty="0"/>
              <a:t>(click)</a:t>
            </a:r>
          </a:p>
        </p:txBody>
      </p:sp>
    </p:spTree>
    <p:extLst>
      <p:ext uri="{BB962C8B-B14F-4D97-AF65-F5344CB8AC3E}">
        <p14:creationId xmlns:p14="http://schemas.microsoft.com/office/powerpoint/2010/main" val="413721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FFC865-BB0F-4915-AD04-8E299A9CDBB2}"/>
              </a:ext>
            </a:extLst>
          </p:cNvPr>
          <p:cNvSpPr/>
          <p:nvPr/>
        </p:nvSpPr>
        <p:spPr>
          <a:xfrm>
            <a:off x="417252" y="213063"/>
            <a:ext cx="5513031" cy="3215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03A1C-EC58-493C-8017-DE4D776D08A8}"/>
              </a:ext>
            </a:extLst>
          </p:cNvPr>
          <p:cNvSpPr txBox="1"/>
          <p:nvPr/>
        </p:nvSpPr>
        <p:spPr>
          <a:xfrm>
            <a:off x="6407966" y="910856"/>
            <a:ext cx="99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 …….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55400-0142-46B6-8C63-EDD96E21DBA2}"/>
              </a:ext>
            </a:extLst>
          </p:cNvPr>
          <p:cNvSpPr txBox="1"/>
          <p:nvPr/>
        </p:nvSpPr>
        <p:spPr>
          <a:xfrm>
            <a:off x="905522" y="4350058"/>
            <a:ext cx="79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Text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020EDB-8527-41DE-8979-3EAD1972CF9C}"/>
              </a:ext>
            </a:extLst>
          </p:cNvPr>
          <p:cNvSpPr/>
          <p:nvPr/>
        </p:nvSpPr>
        <p:spPr>
          <a:xfrm>
            <a:off x="5930283" y="3429000"/>
            <a:ext cx="5726098" cy="3215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96D21B-41E6-49E5-BD22-D99BF5D57B03}"/>
              </a:ext>
            </a:extLst>
          </p:cNvPr>
          <p:cNvSpPr/>
          <p:nvPr/>
        </p:nvSpPr>
        <p:spPr>
          <a:xfrm>
            <a:off x="417250" y="3428999"/>
            <a:ext cx="5513033" cy="321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35558-13AF-4C0C-AFA7-236F756A9FC7}"/>
              </a:ext>
            </a:extLst>
          </p:cNvPr>
          <p:cNvSpPr/>
          <p:nvPr/>
        </p:nvSpPr>
        <p:spPr>
          <a:xfrm>
            <a:off x="5930283" y="213063"/>
            <a:ext cx="5726098" cy="3215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2786A-FF1C-4A8E-B4C8-E5944A54285D}"/>
              </a:ext>
            </a:extLst>
          </p:cNvPr>
          <p:cNvSpPr txBox="1"/>
          <p:nvPr/>
        </p:nvSpPr>
        <p:spPr>
          <a:xfrm>
            <a:off x="822961" y="910856"/>
            <a:ext cx="42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</a:t>
            </a:r>
          </a:p>
          <a:p>
            <a:endParaRPr lang="en-GB" dirty="0"/>
          </a:p>
          <a:p>
            <a:r>
              <a:rPr lang="en-GB" dirty="0"/>
              <a:t>(</a:t>
            </a:r>
            <a:r>
              <a:rPr lang="en-GB" i="1" dirty="0"/>
              <a:t>Title and image as above for environment</a:t>
            </a:r>
            <a:r>
              <a:rPr lang="en-GB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70F7A-1C43-492E-91C3-6E4B0F2A776A}"/>
              </a:ext>
            </a:extLst>
          </p:cNvPr>
          <p:cNvSpPr txBox="1"/>
          <p:nvPr/>
        </p:nvSpPr>
        <p:spPr>
          <a:xfrm>
            <a:off x="6432433" y="4126792"/>
            <a:ext cx="4328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WILD ANIMALS</a:t>
            </a:r>
          </a:p>
          <a:p>
            <a:endParaRPr lang="en-GB" dirty="0"/>
          </a:p>
          <a:p>
            <a:r>
              <a:rPr lang="en-GB" i="1" dirty="0"/>
              <a:t>(Title and wild animal image same as above)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48CB1-FF70-4DC5-9E1F-E60E3183C445}"/>
              </a:ext>
            </a:extLst>
          </p:cNvPr>
          <p:cNvSpPr txBox="1"/>
          <p:nvPr/>
        </p:nvSpPr>
        <p:spPr>
          <a:xfrm>
            <a:off x="535619" y="6132653"/>
            <a:ext cx="460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Scroll down for Humans and Pets same format</a:t>
            </a:r>
          </a:p>
        </p:txBody>
      </p:sp>
    </p:spTree>
    <p:extLst>
      <p:ext uri="{BB962C8B-B14F-4D97-AF65-F5344CB8AC3E}">
        <p14:creationId xmlns:p14="http://schemas.microsoft.com/office/powerpoint/2010/main" val="14835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264D3F5A-F58B-45E9-8863-5BEB6CD8AB5C}"/>
              </a:ext>
            </a:extLst>
          </p:cNvPr>
          <p:cNvSpPr txBox="1">
            <a:spLocks/>
          </p:cNvSpPr>
          <p:nvPr/>
        </p:nvSpPr>
        <p:spPr>
          <a:xfrm>
            <a:off x="824203" y="314503"/>
            <a:ext cx="10409853" cy="58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Navigation 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Home, What We Do, Who We Are, Success Stories, </a:t>
            </a:r>
            <a:r>
              <a:rPr lang="en-GB" sz="18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Can Do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Donate and Join.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9DEA5-8A3A-473C-8F0A-56AE820D5D3D}"/>
              </a:ext>
            </a:extLst>
          </p:cNvPr>
          <p:cNvSpPr/>
          <p:nvPr/>
        </p:nvSpPr>
        <p:spPr>
          <a:xfrm>
            <a:off x="746449" y="906790"/>
            <a:ext cx="10552922" cy="214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D3062-5EC0-45C4-A7E7-4C8C5DE74434}"/>
              </a:ext>
            </a:extLst>
          </p:cNvPr>
          <p:cNvSpPr/>
          <p:nvPr/>
        </p:nvSpPr>
        <p:spPr>
          <a:xfrm>
            <a:off x="758889" y="3239443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B536C-223F-4407-836B-C7737896B1C5}"/>
              </a:ext>
            </a:extLst>
          </p:cNvPr>
          <p:cNvSpPr txBox="1"/>
          <p:nvPr/>
        </p:nvSpPr>
        <p:spPr>
          <a:xfrm>
            <a:off x="5138526" y="4175576"/>
            <a:ext cx="191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Champion Wildlife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2BFADF-E5D4-4010-9B79-5523C16F8AA5}"/>
              </a:ext>
            </a:extLst>
          </p:cNvPr>
          <p:cNvSpPr/>
          <p:nvPr/>
        </p:nvSpPr>
        <p:spPr>
          <a:xfrm>
            <a:off x="4391609" y="3239442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62239-1558-4D29-A9A7-CB8AFC2FBA0F}"/>
              </a:ext>
            </a:extLst>
          </p:cNvPr>
          <p:cNvSpPr/>
          <p:nvPr/>
        </p:nvSpPr>
        <p:spPr>
          <a:xfrm>
            <a:off x="8018107" y="3239443"/>
            <a:ext cx="3262606" cy="2304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2DC20-9CEF-4436-881C-372FE0712B66}"/>
              </a:ext>
            </a:extLst>
          </p:cNvPr>
          <p:cNvSpPr txBox="1"/>
          <p:nvPr/>
        </p:nvSpPr>
        <p:spPr>
          <a:xfrm>
            <a:off x="8332868" y="4207106"/>
            <a:ext cx="276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Champion the Environment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6229C-51DD-4998-99A5-D4B28D3142FB}"/>
              </a:ext>
            </a:extLst>
          </p:cNvPr>
          <p:cNvSpPr txBox="1"/>
          <p:nvPr/>
        </p:nvSpPr>
        <p:spPr>
          <a:xfrm>
            <a:off x="1449984" y="3915705"/>
            <a:ext cx="208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Raise your Vibration and the</a:t>
            </a:r>
          </a:p>
          <a:p>
            <a:pPr algn="ctr"/>
            <a:r>
              <a:rPr lang="en-GB" dirty="0"/>
              <a:t> Vibration of others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31038-9ECF-4391-8C6B-607BA957A2C6}"/>
              </a:ext>
            </a:extLst>
          </p:cNvPr>
          <p:cNvSpPr txBox="1"/>
          <p:nvPr/>
        </p:nvSpPr>
        <p:spPr>
          <a:xfrm>
            <a:off x="892629" y="1232374"/>
            <a:ext cx="2025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YOU CAN DO</a:t>
            </a:r>
          </a:p>
          <a:p>
            <a:endParaRPr lang="en-GB" dirty="0"/>
          </a:p>
          <a:p>
            <a:r>
              <a:rPr lang="en-GB" dirty="0"/>
              <a:t>Text …..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1EE9F-0774-428A-8BAF-ED0F2063052E}"/>
              </a:ext>
            </a:extLst>
          </p:cNvPr>
          <p:cNvSpPr txBox="1"/>
          <p:nvPr/>
        </p:nvSpPr>
        <p:spPr>
          <a:xfrm>
            <a:off x="5477069" y="1765206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460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709</Words>
  <Application>Microsoft Office PowerPoint</Application>
  <PresentationFormat>Widescreen</PresentationFormat>
  <Paragraphs>167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(with logo)</dc:title>
  <dc:creator>Sarah Jane Leivesley</dc:creator>
  <cp:lastModifiedBy>Sarah Jane Leivesley</cp:lastModifiedBy>
  <cp:revision>30</cp:revision>
  <dcterms:created xsi:type="dcterms:W3CDTF">2021-02-06T11:48:08Z</dcterms:created>
  <dcterms:modified xsi:type="dcterms:W3CDTF">2021-02-16T10:34:47Z</dcterms:modified>
</cp:coreProperties>
</file>