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52D4-5129-4485-8EBC-41558A8D0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5B0DE8-9B8B-4CD9-8F4D-9916C1845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3569D-75C5-4981-8E11-508E13B6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787E9-4124-43D6-A0B0-30C7D2C1D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B84B8-6620-4391-BB2E-67D0F4188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0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6EF8-8067-48AD-971A-D395FABE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0F6B6-6060-4881-A229-17B1E20E9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84D5C-1D6B-4D11-8E95-042360FA2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F3961-05B8-427D-B9FB-E8C48E84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83FE1-9A7F-4059-BC1C-452EEE13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868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F3F59-12FC-4940-9380-096BE61A4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A87FB-C24C-4D02-B619-B28B5EB2E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F1018-ECF6-4BCF-B577-653B47DC7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6E483-ACE3-4C12-8091-E146F395D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4ED74-B089-4DCE-8B24-344CBE30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43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3350B-9BFD-42FA-840F-C2063F0B8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18849-BBB2-43BF-9048-DD05F5EF8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81C9D-FF14-497E-B0D0-340D50A0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3E65E-4596-401D-9D29-1B2FF8CD2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2F9EF-0253-4953-B620-52E8C3FC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9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48098-FB89-40C7-BD03-1FC71C19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B6E21-8833-49E0-B615-770F7B0D1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CC01E-6C71-4BF2-ADFD-8CDB7CAEE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DC707-7AA5-4A7D-B218-4FBAA5A6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B0CBD-3D25-4B04-8908-7D5964150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71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105A6-C674-47CA-BA68-36C498CF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1C86-DB6B-400D-83AA-52884C9C2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02AEB-91AF-44EA-89BC-EBDF7FE79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2E174-086F-47AD-9328-F40FFF3AF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FA915-A89A-4C4C-8745-E0B1DE168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C1DBE-F65A-4173-9D59-023AD03F4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71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C29CD-444C-4134-B917-0316EB56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D55DC-418D-42E5-9ACB-3A2C5B921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0747B-E20B-427F-B8E9-BE00B8656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E8023-9A44-4B89-9B70-291CF592C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AFBF80-796F-4D5B-9C00-9EE8FB876B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E8DC2-D9FF-4E31-9DF4-99B1780C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B6D92-4D47-4FAF-A03D-F61F19CF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814F1-6916-420C-8332-3FAE1214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64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720AA-3317-4AFE-9455-509C3377B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94F07F-0A11-42FD-9DBB-51D27D43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B213C7-A69F-443B-8177-65A006C0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3A817-A911-4504-81F0-38B038E64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20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B4C418-C6E5-4072-A1A0-833AD3BAF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A2425-5F4F-4665-8D0F-2BA3AA909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AB5E2-CEE7-4A36-AE6E-9CF543C9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5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92BE2-D1BD-43DD-839B-263E8599D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AC973-5669-4272-9522-9C21A53DD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3EE02-B321-4A5F-9930-CDE1B62EF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9679A-6791-4333-BF6D-F38655604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B6AE2-425C-4713-9D53-BEEF642B5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B1B27-FE6B-4ECD-9AC0-A7F5F759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09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254D9-8F3C-427A-9840-6C188C390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E87145-1E71-4A1C-8637-D839669F4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EBDDD-F09E-4824-9BAE-CD7E6D781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A14E8-18E4-4FC9-824F-966752BEA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A7DFD-0A3D-4621-8CD9-5825A549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52FC7-5A0D-4D19-8400-37C9055D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8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A8AED0-7B02-467D-9278-4DE051CFB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53C0D-967B-4EC3-BA9C-C8F758C15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BDDB4-523A-4B1F-918F-0820C3A31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B5FD4-A358-4521-9A6C-5FC81D0DDF1D}" type="datetimeFigureOut">
              <a:rPr lang="en-GB" smtClean="0"/>
              <a:t>19/02/2021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1FB3D-CF34-4E57-BD16-99736EE75F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5D849-5898-4335-AC8E-8FF728818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73F88-6F82-44E2-96C6-8E7F60623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20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BE16594-5958-4776-8A1E-091BCBBC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476249"/>
            <a:ext cx="3922712" cy="581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485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Jane Leivesley</dc:creator>
  <cp:lastModifiedBy>Sarah Jane Leivesley</cp:lastModifiedBy>
  <cp:revision>1</cp:revision>
  <dcterms:created xsi:type="dcterms:W3CDTF">2021-02-19T09:53:31Z</dcterms:created>
  <dcterms:modified xsi:type="dcterms:W3CDTF">2021-02-19T09:54:13Z</dcterms:modified>
</cp:coreProperties>
</file>