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4AD12-7E25-4396-BD63-E12E880A9FC8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26E3A-2A92-4B69-9168-7D8DE667A0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92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linkedin.com/company/solvay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hyperlink" Target="https://www.instagram.com/solvaygroup/?hl=fr" TargetMode="External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38235-3928-4940-A014-227A0D49B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5D523-C9E1-41D6-90DE-E6181E216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E1D56-EB09-4D06-9077-15E092032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17E4-1DA0-474D-919E-93F238A2AAE3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F4208-CC18-4F05-B69F-99613705F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F6BF7-E7E0-4AFC-825B-DF510B02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995-3386-40E7-8984-7290E321D3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42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863AB-0D50-47BD-96BF-3110A7FD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A778DD-5FC2-4432-9124-84B2F103F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72908-C68B-4EE7-B1B3-A89D93BE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17E4-1DA0-474D-919E-93F238A2AAE3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D4667-F3F0-4952-B720-D33459EF2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CFF07-3B25-4F26-B7CF-A366E9A6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995-3386-40E7-8984-7290E321D3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06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A9C754-8CC0-4EDA-831C-B6E6AEED46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230F2-1879-43D0-9C8C-BB40574AE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44B96-E43E-4B37-899D-10D0A091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17E4-1DA0-474D-919E-93F238A2AAE3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E3D50-5955-4462-A37E-C7E4264B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AE088-C949-44B8-B545-F75A843F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995-3386-40E7-8984-7290E321D3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72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with picture 2">
  <p:cSld name="Title with picture 2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12192000" cy="3663096"/>
          </a:xfrm>
          <a:custGeom>
            <a:avLst/>
            <a:gdLst/>
            <a:ahLst/>
            <a:cxnLst/>
            <a:rect l="l" t="t" r="r" b="b"/>
            <a:pathLst>
              <a:path w="9144000" h="2747322" extrusionOk="0">
                <a:moveTo>
                  <a:pt x="0" y="0"/>
                </a:moveTo>
                <a:lnTo>
                  <a:pt x="9144000" y="0"/>
                </a:lnTo>
                <a:lnTo>
                  <a:pt x="9144000" y="2569131"/>
                </a:lnTo>
                <a:lnTo>
                  <a:pt x="4750193" y="2569131"/>
                </a:lnTo>
                <a:lnTo>
                  <a:pt x="4572002" y="2747322"/>
                </a:lnTo>
                <a:lnTo>
                  <a:pt x="4393811" y="2569131"/>
                </a:lnTo>
                <a:lnTo>
                  <a:pt x="0" y="25691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36000" y="264000"/>
            <a:ext cx="768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nir"/>
              <a:buNone/>
              <a:defRPr sz="4800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36000" y="1824000"/>
            <a:ext cx="5280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 b="0" i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000">
                <a:solidFill>
                  <a:schemeClr val="dk2"/>
                </a:solidFill>
              </a:defRPr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99734" y="326414"/>
            <a:ext cx="1456268" cy="1825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05849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 1">
  <p:cSld name="13_Title Slide 1">
    <p:bg>
      <p:bgPr>
        <a:solidFill>
          <a:srgbClr val="EDEDED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64113" y="5997872"/>
            <a:ext cx="1630151" cy="860128"/>
          </a:xfrm>
          <a:custGeom>
            <a:avLst/>
            <a:gdLst/>
            <a:ahLst/>
            <a:cxnLst/>
            <a:rect l="l" t="t" r="r" b="b"/>
            <a:pathLst>
              <a:path w="1630150" h="860128" extrusionOk="0">
                <a:moveTo>
                  <a:pt x="815075" y="0"/>
                </a:moveTo>
                <a:cubicBezTo>
                  <a:pt x="1265228" y="0"/>
                  <a:pt x="1630150" y="364922"/>
                  <a:pt x="1630150" y="815075"/>
                </a:cubicBezTo>
                <a:lnTo>
                  <a:pt x="1627875" y="860128"/>
                </a:lnTo>
                <a:lnTo>
                  <a:pt x="2275" y="860128"/>
                </a:lnTo>
                <a:lnTo>
                  <a:pt x="0" y="815075"/>
                </a:lnTo>
                <a:cubicBezTo>
                  <a:pt x="0" y="364922"/>
                  <a:pt x="364922" y="0"/>
                  <a:pt x="815075" y="0"/>
                </a:cubicBezTo>
                <a:close/>
              </a:path>
            </a:pathLst>
          </a:custGeom>
          <a:solidFill>
            <a:srgbClr val="F59B3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 txBox="1"/>
          <p:nvPr/>
        </p:nvSpPr>
        <p:spPr>
          <a:xfrm>
            <a:off x="529168" y="5973808"/>
            <a:ext cx="386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58C8D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529168" y="6363421"/>
            <a:ext cx="386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94D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rgbClr val="2629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9820" y="1666625"/>
            <a:ext cx="11296000" cy="39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94D"/>
              </a:buClr>
              <a:buSzPts val="2000"/>
              <a:buNone/>
              <a:defRPr sz="2000">
                <a:solidFill>
                  <a:srgbClr val="26294D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3" descr="A picture containing compu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10591" y="5302249"/>
            <a:ext cx="1598859" cy="159885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775275" y="6314107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26294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459820" y="461132"/>
            <a:ext cx="10784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B3F"/>
              </a:buClr>
              <a:buSzPts val="3200"/>
              <a:buNone/>
              <a:defRPr sz="3200" b="1">
                <a:solidFill>
                  <a:srgbClr val="F59B3F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3"/>
          </p:nvPr>
        </p:nvSpPr>
        <p:spPr>
          <a:xfrm>
            <a:off x="459820" y="934247"/>
            <a:ext cx="107840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94D"/>
              </a:buClr>
              <a:buSzPts val="2000"/>
              <a:buNone/>
              <a:defRPr sz="2000" b="0">
                <a:solidFill>
                  <a:srgbClr val="26294D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11403544" y="532573"/>
            <a:ext cx="788456" cy="1296000"/>
          </a:xfrm>
          <a:custGeom>
            <a:avLst/>
            <a:gdLst/>
            <a:ahLst/>
            <a:cxnLst/>
            <a:rect l="l" t="t" r="r" b="b"/>
            <a:pathLst>
              <a:path w="788456" h="1296000" extrusionOk="0">
                <a:moveTo>
                  <a:pt x="648000" y="0"/>
                </a:moveTo>
                <a:cubicBezTo>
                  <a:pt x="692735" y="0"/>
                  <a:pt x="736411" y="4533"/>
                  <a:pt x="778595" y="13165"/>
                </a:cubicBezTo>
                <a:lnTo>
                  <a:pt x="788456" y="16226"/>
                </a:lnTo>
                <a:lnTo>
                  <a:pt x="788456" y="1279774"/>
                </a:lnTo>
                <a:lnTo>
                  <a:pt x="778595" y="1282835"/>
                </a:lnTo>
                <a:cubicBezTo>
                  <a:pt x="736411" y="1291467"/>
                  <a:pt x="692735" y="1296000"/>
                  <a:pt x="648000" y="1296000"/>
                </a:cubicBezTo>
                <a:cubicBezTo>
                  <a:pt x="290119" y="1296000"/>
                  <a:pt x="0" y="1005881"/>
                  <a:pt x="0" y="648000"/>
                </a:cubicBezTo>
                <a:cubicBezTo>
                  <a:pt x="0" y="290119"/>
                  <a:pt x="290119" y="0"/>
                  <a:pt x="648000" y="0"/>
                </a:cubicBezTo>
                <a:close/>
              </a:path>
            </a:pathLst>
          </a:custGeom>
          <a:solidFill>
            <a:srgbClr val="F59B3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6357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obj">
  <p:cSld name="Title and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336000" y="264000"/>
            <a:ext cx="10344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36000" y="1706880"/>
            <a:ext cx="8640000" cy="3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venir"/>
              <a:buNone/>
              <a:defRPr/>
            </a:lvl1pPr>
            <a:lvl2pPr marL="1219170" lvl="1" indent="-30479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venir"/>
              <a:buNone/>
              <a:defRPr/>
            </a:lvl2pPr>
            <a:lvl3pPr marL="1828754" lvl="2" indent="-30479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venir"/>
              <a:buNone/>
              <a:defRPr/>
            </a:lvl3pPr>
            <a:lvl4pPr marL="2438339" lvl="3" indent="-30479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venir"/>
              <a:buNone/>
              <a:defRPr/>
            </a:lvl4pPr>
            <a:lvl5pPr marL="3047924" lvl="4" indent="-30479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venir"/>
              <a:buNone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234400" y="64856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r>
              <a:rPr lang="en-US"/>
              <a:t>page </a:t>
            </a:r>
            <a:fld id="{00000000-1234-1234-1234-123412341234}" type="slidenum">
              <a:rPr lang="en-US"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426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ection">
  <p:cSld name="Chapter sec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336000" y="63840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r>
              <a:rPr lang="en-US"/>
              <a:t>page </a:t>
            </a:r>
            <a:fld id="{00000000-1234-1234-1234-123412341234}" type="slidenum">
              <a:rPr lang="en-US" smtClean="0"/>
              <a:pPr/>
              <a:t>‹#›</a:t>
            </a:fld>
            <a:endParaRPr/>
          </a:p>
        </p:txBody>
      </p:sp>
      <p:grpSp>
        <p:nvGrpSpPr>
          <p:cNvPr id="31" name="Google Shape;31;p5"/>
          <p:cNvGrpSpPr/>
          <p:nvPr/>
        </p:nvGrpSpPr>
        <p:grpSpPr>
          <a:xfrm rot="-7803577">
            <a:off x="-853238" y="3658585"/>
            <a:ext cx="1939345" cy="705800"/>
            <a:chOff x="2872284" y="-19038"/>
            <a:chExt cx="2116435" cy="770250"/>
          </a:xfrm>
        </p:grpSpPr>
        <p:sp>
          <p:nvSpPr>
            <p:cNvPr id="32" name="Google Shape;32;p5"/>
            <p:cNvSpPr/>
            <p:nvPr/>
          </p:nvSpPr>
          <p:spPr>
            <a:xfrm>
              <a:off x="4547119" y="309612"/>
              <a:ext cx="441600" cy="441600"/>
            </a:xfrm>
            <a:prstGeom prst="ellipse">
              <a:avLst/>
            </a:prstGeom>
            <a:solidFill>
              <a:srgbClr val="F9C2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2872284" y="-19038"/>
              <a:ext cx="181800" cy="181800"/>
            </a:xfrm>
            <a:prstGeom prst="ellipse">
              <a:avLst/>
            </a:prstGeom>
            <a:solidFill>
              <a:srgbClr val="F59B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3662411" y="311971"/>
              <a:ext cx="181800" cy="181800"/>
            </a:xfrm>
            <a:prstGeom prst="ellipse">
              <a:avLst/>
            </a:prstGeom>
            <a:solidFill>
              <a:srgbClr val="AE9F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35" name="Google Shape;35;p5"/>
          <p:cNvGrpSpPr/>
          <p:nvPr/>
        </p:nvGrpSpPr>
        <p:grpSpPr>
          <a:xfrm rot="-329941">
            <a:off x="-1168357" y="4210947"/>
            <a:ext cx="3844949" cy="1993428"/>
            <a:chOff x="3432468" y="-291352"/>
            <a:chExt cx="3822158" cy="1981612"/>
          </a:xfrm>
        </p:grpSpPr>
        <p:sp>
          <p:nvSpPr>
            <p:cNvPr id="36" name="Google Shape;36;p5"/>
            <p:cNvSpPr/>
            <p:nvPr/>
          </p:nvSpPr>
          <p:spPr>
            <a:xfrm>
              <a:off x="5338474" y="-291352"/>
              <a:ext cx="441600" cy="441600"/>
            </a:xfrm>
            <a:prstGeom prst="ellipse">
              <a:avLst/>
            </a:prstGeom>
            <a:solidFill>
              <a:srgbClr val="AE9F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4065253" y="406974"/>
              <a:ext cx="441600" cy="441600"/>
            </a:xfrm>
            <a:prstGeom prst="ellipse">
              <a:avLst/>
            </a:prstGeom>
            <a:solidFill>
              <a:srgbClr val="F59B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4146298" y="-121061"/>
              <a:ext cx="181800" cy="181800"/>
            </a:xfrm>
            <a:prstGeom prst="ellipse">
              <a:avLst/>
            </a:prstGeom>
            <a:solidFill>
              <a:srgbClr val="F9C2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5615620" y="567008"/>
              <a:ext cx="181800" cy="181800"/>
            </a:xfrm>
            <a:prstGeom prst="ellipse">
              <a:avLst/>
            </a:prstGeom>
            <a:solidFill>
              <a:srgbClr val="F9C2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3432468" y="710055"/>
              <a:ext cx="181800" cy="181800"/>
            </a:xfrm>
            <a:prstGeom prst="ellipse">
              <a:avLst/>
            </a:prstGeom>
            <a:solidFill>
              <a:srgbClr val="F59B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4525601" y="1248660"/>
              <a:ext cx="441600" cy="441600"/>
            </a:xfrm>
            <a:prstGeom prst="ellipse">
              <a:avLst/>
            </a:prstGeom>
            <a:solidFill>
              <a:srgbClr val="F9C2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5978857" y="364395"/>
              <a:ext cx="441600" cy="441600"/>
            </a:xfrm>
            <a:prstGeom prst="ellipse">
              <a:avLst/>
            </a:prstGeom>
            <a:solidFill>
              <a:srgbClr val="F59B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6731594" y="792791"/>
              <a:ext cx="181800" cy="181800"/>
            </a:xfrm>
            <a:prstGeom prst="ellipse">
              <a:avLst/>
            </a:prstGeom>
            <a:solidFill>
              <a:srgbClr val="AE9F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3662411" y="311971"/>
              <a:ext cx="181800" cy="181800"/>
            </a:xfrm>
            <a:prstGeom prst="ellipse">
              <a:avLst/>
            </a:prstGeom>
            <a:solidFill>
              <a:srgbClr val="8071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5336275" y="1069089"/>
              <a:ext cx="399600" cy="399600"/>
            </a:xfrm>
            <a:prstGeom prst="ellipse">
              <a:avLst/>
            </a:prstGeom>
            <a:solidFill>
              <a:srgbClr val="8071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7072826" y="-70721"/>
              <a:ext cx="181800" cy="181800"/>
            </a:xfrm>
            <a:prstGeom prst="ellipse">
              <a:avLst/>
            </a:prstGeom>
            <a:solidFill>
              <a:srgbClr val="F59B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6300723" y="-50354"/>
              <a:ext cx="181800" cy="181800"/>
            </a:xfrm>
            <a:prstGeom prst="ellipse">
              <a:avLst/>
            </a:prstGeom>
            <a:solidFill>
              <a:srgbClr val="AE9F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48" name="Google Shape;48;p5"/>
          <p:cNvGrpSpPr/>
          <p:nvPr/>
        </p:nvGrpSpPr>
        <p:grpSpPr>
          <a:xfrm rot="-2391473">
            <a:off x="9621041" y="2507777"/>
            <a:ext cx="3768633" cy="1506139"/>
            <a:chOff x="2872284" y="-220824"/>
            <a:chExt cx="4113186" cy="1643840"/>
          </a:xfrm>
        </p:grpSpPr>
        <p:sp>
          <p:nvSpPr>
            <p:cNvPr id="49" name="Google Shape;49;p5"/>
            <p:cNvSpPr/>
            <p:nvPr/>
          </p:nvSpPr>
          <p:spPr>
            <a:xfrm>
              <a:off x="4547119" y="309612"/>
              <a:ext cx="441600" cy="441600"/>
            </a:xfrm>
            <a:prstGeom prst="ellipse">
              <a:avLst/>
            </a:prstGeom>
            <a:solidFill>
              <a:srgbClr val="F59B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5192632" y="-61253"/>
              <a:ext cx="181800" cy="181800"/>
            </a:xfrm>
            <a:prstGeom prst="ellipse">
              <a:avLst/>
            </a:prstGeom>
            <a:solidFill>
              <a:srgbClr val="F9C2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5615620" y="567008"/>
              <a:ext cx="181800" cy="181800"/>
            </a:xfrm>
            <a:prstGeom prst="ellipse">
              <a:avLst/>
            </a:prstGeom>
            <a:solidFill>
              <a:srgbClr val="F9C2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872284" y="-19038"/>
              <a:ext cx="181800" cy="181800"/>
            </a:xfrm>
            <a:prstGeom prst="ellipse">
              <a:avLst/>
            </a:prstGeom>
            <a:solidFill>
              <a:srgbClr val="F59B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175380" y="981416"/>
              <a:ext cx="441600" cy="441600"/>
            </a:xfrm>
            <a:prstGeom prst="ellipse">
              <a:avLst/>
            </a:prstGeom>
            <a:solidFill>
              <a:srgbClr val="F9C2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543870" y="222526"/>
              <a:ext cx="441600" cy="441600"/>
            </a:xfrm>
            <a:prstGeom prst="ellipse">
              <a:avLst/>
            </a:prstGeom>
            <a:solidFill>
              <a:srgbClr val="F9C2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5714151" y="-220824"/>
              <a:ext cx="441600" cy="441600"/>
            </a:xfrm>
            <a:prstGeom prst="ellipse">
              <a:avLst/>
            </a:prstGeom>
            <a:solidFill>
              <a:srgbClr val="8071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3662411" y="311971"/>
              <a:ext cx="181800" cy="181800"/>
            </a:xfrm>
            <a:prstGeom prst="ellipse">
              <a:avLst/>
            </a:prstGeom>
            <a:solidFill>
              <a:srgbClr val="8071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sng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934975" y="939630"/>
              <a:ext cx="399600" cy="399600"/>
            </a:xfrm>
            <a:prstGeom prst="ellipse">
              <a:avLst/>
            </a:prstGeom>
            <a:solidFill>
              <a:srgbClr val="AE9F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58" name="Google Shape;58;p5"/>
          <p:cNvGrpSpPr/>
          <p:nvPr/>
        </p:nvGrpSpPr>
        <p:grpSpPr>
          <a:xfrm>
            <a:off x="10528221" y="3712700"/>
            <a:ext cx="1521439" cy="706109"/>
            <a:chOff x="7896165" y="1336725"/>
            <a:chExt cx="1141079" cy="529582"/>
          </a:xfrm>
        </p:grpSpPr>
        <p:sp>
          <p:nvSpPr>
            <p:cNvPr id="59" name="Google Shape;59;p5"/>
            <p:cNvSpPr/>
            <p:nvPr/>
          </p:nvSpPr>
          <p:spPr>
            <a:xfrm rot="3035448">
              <a:off x="8636220" y="1404601"/>
              <a:ext cx="333147" cy="333147"/>
            </a:xfrm>
            <a:prstGeom prst="ellipse">
              <a:avLst/>
            </a:prstGeom>
            <a:solidFill>
              <a:srgbClr val="8071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 rot="3035753">
              <a:off x="7924088" y="1701330"/>
              <a:ext cx="137054" cy="137054"/>
            </a:xfrm>
            <a:prstGeom prst="ellipse">
              <a:avLst/>
            </a:prstGeom>
            <a:solidFill>
              <a:srgbClr val="AE9F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61" name="Google Shape;61;p5"/>
          <p:cNvSpPr txBox="1"/>
          <p:nvPr/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endParaRPr sz="6933" b="0" i="0" u="none" strike="noStrike" cap="none">
              <a:solidFill>
                <a:srgbClr val="68C6E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2" name="Google Shape;62;p5"/>
          <p:cNvSpPr txBox="1"/>
          <p:nvPr/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3733" b="0" i="0" u="none" strike="noStrike" cap="none">
              <a:solidFill>
                <a:srgbClr val="26294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3" name="Google Shape;63;p5"/>
          <p:cNvSpPr txBox="1">
            <a:spLocks noGrp="1"/>
          </p:cNvSpPr>
          <p:nvPr>
            <p:ph type="ctrTitle"/>
          </p:nvPr>
        </p:nvSpPr>
        <p:spPr>
          <a:xfrm>
            <a:off x="2623400" y="1876000"/>
            <a:ext cx="6762000" cy="21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nir"/>
              <a:buNone/>
              <a:defRPr sz="4800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1"/>
          </p:nvPr>
        </p:nvSpPr>
        <p:spPr>
          <a:xfrm>
            <a:off x="3456000" y="4215367"/>
            <a:ext cx="5280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 b="0" i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000">
                <a:solidFill>
                  <a:schemeClr val="dk2"/>
                </a:solidFill>
              </a:defRPr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873971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with picture">
  <p:cSld name="Title with pictur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/>
          <p:nvPr/>
        </p:nvSpPr>
        <p:spPr>
          <a:xfrm>
            <a:off x="0" y="0"/>
            <a:ext cx="6349421" cy="6858000"/>
          </a:xfrm>
          <a:custGeom>
            <a:avLst/>
            <a:gdLst/>
            <a:ahLst/>
            <a:cxnLst/>
            <a:rect l="l" t="t" r="r" b="b"/>
            <a:pathLst>
              <a:path w="4750191" h="5143500" extrusionOk="0">
                <a:moveTo>
                  <a:pt x="4572000" y="0"/>
                </a:moveTo>
                <a:lnTo>
                  <a:pt x="4572000" y="2412001"/>
                </a:lnTo>
                <a:lnTo>
                  <a:pt x="4750191" y="2590191"/>
                </a:lnTo>
                <a:lnTo>
                  <a:pt x="4572000" y="2768382"/>
                </a:lnTo>
                <a:lnTo>
                  <a:pt x="4572000" y="5143500"/>
                </a:lnTo>
                <a:lnTo>
                  <a:pt x="0" y="5143500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7" name="Google Shape;67;p6"/>
          <p:cNvSpPr txBox="1">
            <a:spLocks noGrp="1"/>
          </p:cNvSpPr>
          <p:nvPr>
            <p:ph type="ctrTitle"/>
          </p:nvPr>
        </p:nvSpPr>
        <p:spPr>
          <a:xfrm>
            <a:off x="336000" y="3216000"/>
            <a:ext cx="5472000" cy="21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nir"/>
              <a:buNone/>
              <a:defRPr sz="4800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ubTitle" idx="1"/>
          </p:nvPr>
        </p:nvSpPr>
        <p:spPr>
          <a:xfrm>
            <a:off x="331893" y="5552757"/>
            <a:ext cx="5472000" cy="1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 b="0" i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000">
                <a:solidFill>
                  <a:schemeClr val="dk2"/>
                </a:solidFill>
              </a:defRPr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69" name="Google Shape;6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401" y="326414"/>
            <a:ext cx="1456268" cy="1825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76641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ture right">
  <p:cSld name="Title and picture righ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>
            <a:off x="0" y="0"/>
            <a:ext cx="6349421" cy="6858000"/>
          </a:xfrm>
          <a:custGeom>
            <a:avLst/>
            <a:gdLst/>
            <a:ahLst/>
            <a:cxnLst/>
            <a:rect l="l" t="t" r="r" b="b"/>
            <a:pathLst>
              <a:path w="4750191" h="5143500" extrusionOk="0">
                <a:moveTo>
                  <a:pt x="4572000" y="0"/>
                </a:moveTo>
                <a:lnTo>
                  <a:pt x="4572000" y="2412001"/>
                </a:lnTo>
                <a:lnTo>
                  <a:pt x="4750191" y="2590191"/>
                </a:lnTo>
                <a:lnTo>
                  <a:pt x="4572000" y="2768382"/>
                </a:lnTo>
                <a:lnTo>
                  <a:pt x="4572000" y="5143500"/>
                </a:lnTo>
                <a:lnTo>
                  <a:pt x="0" y="5143500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335999" y="602477"/>
            <a:ext cx="5424000" cy="2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venir"/>
              <a:buNone/>
              <a:defRPr b="0" i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sldNum" idx="12"/>
          </p:nvPr>
        </p:nvSpPr>
        <p:spPr>
          <a:xfrm>
            <a:off x="336000" y="63840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r>
              <a:rPr lang="en-US"/>
              <a:t>page </a:t>
            </a:r>
            <a:fld id="{00000000-1234-1234-1234-123412341234}" type="slidenum">
              <a:rPr lang="en-US"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29647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picture left">
  <p:cSld name="Title and picture lef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flipH="1">
            <a:off x="5858413" y="-1"/>
            <a:ext cx="6333588" cy="6858000"/>
          </a:xfrm>
          <a:custGeom>
            <a:avLst/>
            <a:gdLst/>
            <a:ahLst/>
            <a:cxnLst/>
            <a:rect l="l" t="t" r="r" b="b"/>
            <a:pathLst>
              <a:path w="4750191" h="5143500" extrusionOk="0">
                <a:moveTo>
                  <a:pt x="4572000" y="0"/>
                </a:moveTo>
                <a:lnTo>
                  <a:pt x="4572000" y="2412001"/>
                </a:lnTo>
                <a:lnTo>
                  <a:pt x="4750191" y="2590191"/>
                </a:lnTo>
                <a:lnTo>
                  <a:pt x="4572000" y="2768382"/>
                </a:lnTo>
                <a:lnTo>
                  <a:pt x="4572000" y="5143500"/>
                </a:lnTo>
                <a:lnTo>
                  <a:pt x="0" y="5143500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6432001" y="264000"/>
            <a:ext cx="4224000" cy="2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venir"/>
              <a:buNone/>
              <a:defRPr b="0" i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sldNum" idx="12"/>
          </p:nvPr>
        </p:nvSpPr>
        <p:spPr>
          <a:xfrm>
            <a:off x="336000" y="63840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r>
              <a:rPr lang="en-US"/>
              <a:t>page </a:t>
            </a:r>
            <a:fld id="{00000000-1234-1234-1234-123412341234}" type="slidenum">
              <a:rPr lang="en-US" smtClean="0"/>
              <a:pPr/>
              <a:t>‹#›</a:t>
            </a:fld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body" idx="1"/>
          </p:nvPr>
        </p:nvSpPr>
        <p:spPr>
          <a:xfrm>
            <a:off x="6433749" y="2438400"/>
            <a:ext cx="5422400" cy="3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733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1219170" lvl="1" indent="-30479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400"/>
            </a:lvl2pPr>
            <a:lvl3pPr marL="1828754" lvl="2" indent="-30479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4pPr>
            <a:lvl5pPr marL="3047924" lvl="4" indent="-30479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9pPr>
          </a:lstStyle>
          <a:p>
            <a:endParaRPr/>
          </a:p>
        </p:txBody>
      </p:sp>
      <p:pic>
        <p:nvPicPr>
          <p:cNvPr id="79" name="Google Shape;7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20001" y="317914"/>
            <a:ext cx="967372" cy="96737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8"/>
          <p:cNvSpPr txBox="1"/>
          <p:nvPr/>
        </p:nvSpPr>
        <p:spPr>
          <a:xfrm>
            <a:off x="4179167" y="6388608"/>
            <a:ext cx="5704400" cy="2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rPr>
              <a:t> Group Presentation – July 2020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4004812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">
  <p:cSld name="End"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99734" y="326414"/>
            <a:ext cx="1456268" cy="182590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9"/>
          <p:cNvSpPr/>
          <p:nvPr/>
        </p:nvSpPr>
        <p:spPr>
          <a:xfrm>
            <a:off x="0" y="5791633"/>
            <a:ext cx="12192000" cy="106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4" name="Google Shape;84;p9"/>
          <p:cNvSpPr/>
          <p:nvPr/>
        </p:nvSpPr>
        <p:spPr>
          <a:xfrm rot="2700000">
            <a:off x="5839745" y="5519946"/>
            <a:ext cx="512511" cy="5125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5" name="Google Shape;85;p9"/>
          <p:cNvSpPr txBox="1">
            <a:spLocks noGrp="1"/>
          </p:cNvSpPr>
          <p:nvPr>
            <p:ph type="title"/>
          </p:nvPr>
        </p:nvSpPr>
        <p:spPr>
          <a:xfrm>
            <a:off x="336000" y="264000"/>
            <a:ext cx="8640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b="0" i="0"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534" y="6349167"/>
            <a:ext cx="109748" cy="2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 descr="A close up of a logo&#10;&#10;Description automatically generated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3200" y="6349181"/>
            <a:ext cx="203200" cy="2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9" descr="A close up of a logo&#10;&#10;Description automatically generated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65833" y="6354503"/>
            <a:ext cx="203200" cy="19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12433" y="6342105"/>
            <a:ext cx="237067" cy="217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9" descr="A close up of a logo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3967" y="6349167"/>
            <a:ext cx="237073" cy="2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50587" y="6349167"/>
            <a:ext cx="295527" cy="2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27651" y="6343829"/>
            <a:ext cx="203200" cy="21390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9"/>
          <p:cNvSpPr txBox="1"/>
          <p:nvPr/>
        </p:nvSpPr>
        <p:spPr>
          <a:xfrm>
            <a:off x="10735133" y="6299584"/>
            <a:ext cx="15876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solvay.com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056596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1C984-A059-41D6-BEB7-3ED8E2F0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76621-BF87-4B3B-8E71-54EA58D18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EAE1B-3B2C-42A5-9127-9A264A50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17E4-1DA0-474D-919E-93F238A2AAE3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E7807-48D1-4B9E-9AD5-F3571E02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DB904-3790-4D27-A596-FDA61124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995-3386-40E7-8984-7290E321D3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671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Colors">
  <p:cSld name="Our Color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/>
          <p:nvPr/>
        </p:nvSpPr>
        <p:spPr>
          <a:xfrm>
            <a:off x="3008700" y="2391233"/>
            <a:ext cx="1619200" cy="223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6" name="Google Shape;96;p10"/>
          <p:cNvSpPr txBox="1">
            <a:spLocks noGrp="1"/>
          </p:cNvSpPr>
          <p:nvPr>
            <p:ph type="title"/>
          </p:nvPr>
        </p:nvSpPr>
        <p:spPr>
          <a:xfrm>
            <a:off x="336000" y="264000"/>
            <a:ext cx="5462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b="0" i="0"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sldNum" idx="12"/>
          </p:nvPr>
        </p:nvSpPr>
        <p:spPr>
          <a:xfrm>
            <a:off x="336000" y="63840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r>
              <a:rPr lang="en-US"/>
              <a:t>page </a:t>
            </a:r>
            <a:fld id="{00000000-1234-1234-1234-123412341234}" type="slidenum">
              <a:rPr lang="en-US" smtClean="0"/>
              <a:pPr/>
              <a:t>‹#›</a:t>
            </a:fld>
            <a:endParaRPr/>
          </a:p>
        </p:txBody>
      </p:sp>
      <p:sp>
        <p:nvSpPr>
          <p:cNvPr id="98" name="Google Shape;98;p10"/>
          <p:cNvSpPr/>
          <p:nvPr/>
        </p:nvSpPr>
        <p:spPr>
          <a:xfrm>
            <a:off x="4552368" y="2391233"/>
            <a:ext cx="1619200" cy="223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9" name="Google Shape;99;p10"/>
          <p:cNvSpPr txBox="1"/>
          <p:nvPr/>
        </p:nvSpPr>
        <p:spPr>
          <a:xfrm>
            <a:off x="4664584" y="2441067"/>
            <a:ext cx="11340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Dark Blue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C97 M90 Y39 K36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R38 G41 B77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#26294d</a:t>
            </a:r>
            <a:endParaRPr sz="667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0" name="Google Shape;100;p10"/>
          <p:cNvSpPr txBox="1"/>
          <p:nvPr/>
        </p:nvSpPr>
        <p:spPr>
          <a:xfrm>
            <a:off x="6096000" y="729733"/>
            <a:ext cx="3660000" cy="13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 b="0" i="0" u="none" strike="noStrike" cap="none">
                <a:solidFill>
                  <a:srgbClr val="26294D"/>
                </a:solidFill>
                <a:latin typeface="Avenir"/>
                <a:ea typeface="Avenir"/>
                <a:cs typeface="Avenir"/>
                <a:sym typeface="Avenir"/>
              </a:rPr>
              <a:t>Our color palette is bright, bold and </a:t>
            </a:r>
            <a:br>
              <a:rPr lang="en-US" sz="1200" b="0" i="0" u="none" strike="noStrike" cap="none">
                <a:solidFill>
                  <a:srgbClr val="26294D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200" b="0" i="0" u="none" strike="noStrike" cap="none">
                <a:solidFill>
                  <a:srgbClr val="26294D"/>
                </a:solidFill>
                <a:latin typeface="Avenir"/>
                <a:ea typeface="Avenir"/>
                <a:cs typeface="Avenir"/>
                <a:sym typeface="Avenir"/>
              </a:rPr>
              <a:t>modern. It reflects our purpose.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0" i="0" u="none" strike="noStrike" cap="none">
              <a:solidFill>
                <a:srgbClr val="26294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 b="0" i="0" u="none" strike="noStrike" cap="none">
                <a:solidFill>
                  <a:srgbClr val="26294D"/>
                </a:solidFill>
                <a:latin typeface="Avenir"/>
                <a:ea typeface="Avenir"/>
                <a:cs typeface="Avenir"/>
                <a:sym typeface="Avenir"/>
              </a:rPr>
              <a:t>They allow a certain flexibility in templates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 b="0" i="0" u="none" strike="noStrike" cap="none">
                <a:solidFill>
                  <a:srgbClr val="26294D"/>
                </a:solidFill>
                <a:latin typeface="Avenir"/>
                <a:ea typeface="Avenir"/>
                <a:cs typeface="Avenir"/>
                <a:sym typeface="Avenir"/>
              </a:rPr>
              <a:t>and compliment each other with the aim to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 b="0" i="0" u="none" strike="noStrike" cap="none">
                <a:solidFill>
                  <a:srgbClr val="26294D"/>
                </a:solidFill>
                <a:latin typeface="Avenir"/>
                <a:ea typeface="Avenir"/>
                <a:cs typeface="Avenir"/>
                <a:sym typeface="Avenir"/>
              </a:rPr>
              <a:t>create impactful and modern designs.</a:t>
            </a:r>
            <a:endParaRPr sz="12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1" name="Google Shape;101;p10"/>
          <p:cNvSpPr/>
          <p:nvPr/>
        </p:nvSpPr>
        <p:spPr>
          <a:xfrm>
            <a:off x="9104700" y="2391233"/>
            <a:ext cx="3087200" cy="223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2" name="Google Shape;102;p10"/>
          <p:cNvSpPr txBox="1"/>
          <p:nvPr/>
        </p:nvSpPr>
        <p:spPr>
          <a:xfrm>
            <a:off x="9216933" y="2441067"/>
            <a:ext cx="11340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Purple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C56 M60 Y6 K0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R136 G112 B170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#8870aa</a:t>
            </a:r>
            <a:endParaRPr sz="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3" name="Google Shape;103;p10"/>
          <p:cNvSpPr/>
          <p:nvPr/>
        </p:nvSpPr>
        <p:spPr>
          <a:xfrm>
            <a:off x="6096000" y="2391233"/>
            <a:ext cx="3008800" cy="22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4" name="Google Shape;104;p10"/>
          <p:cNvSpPr txBox="1"/>
          <p:nvPr/>
        </p:nvSpPr>
        <p:spPr>
          <a:xfrm>
            <a:off x="6208233" y="2441067"/>
            <a:ext cx="11340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Teal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C76 M7 Y56 K0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R43 G167 B139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#2ba78b</a:t>
            </a:r>
            <a:endParaRPr sz="2400"/>
          </a:p>
        </p:txBody>
      </p:sp>
      <p:sp>
        <p:nvSpPr>
          <p:cNvPr id="105" name="Google Shape;105;p10"/>
          <p:cNvSpPr/>
          <p:nvPr/>
        </p:nvSpPr>
        <p:spPr>
          <a:xfrm>
            <a:off x="9104700" y="4625233"/>
            <a:ext cx="3087200" cy="223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6" name="Google Shape;106;p10"/>
          <p:cNvSpPr txBox="1"/>
          <p:nvPr/>
        </p:nvSpPr>
        <p:spPr>
          <a:xfrm>
            <a:off x="9216933" y="4675067"/>
            <a:ext cx="11340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Orange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C0 M47 Y81 K0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R245 G155 B63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#f59b3f</a:t>
            </a:r>
            <a:endParaRPr sz="667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7" name="Google Shape;107;p10"/>
          <p:cNvSpPr/>
          <p:nvPr/>
        </p:nvSpPr>
        <p:spPr>
          <a:xfrm>
            <a:off x="6096000" y="4625233"/>
            <a:ext cx="3008800" cy="223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10"/>
          <p:cNvSpPr txBox="1"/>
          <p:nvPr/>
        </p:nvSpPr>
        <p:spPr>
          <a:xfrm>
            <a:off x="6208233" y="4675067"/>
            <a:ext cx="11340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Sky Blue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C58 M0 Y11 K0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R104 G198 B226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#68c6e2</a:t>
            </a:r>
            <a:endParaRPr sz="667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9" name="Google Shape;109;p10"/>
          <p:cNvSpPr/>
          <p:nvPr/>
        </p:nvSpPr>
        <p:spPr>
          <a:xfrm>
            <a:off x="3008700" y="4625233"/>
            <a:ext cx="3087200" cy="223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0" name="Google Shape;110;p10"/>
          <p:cNvSpPr txBox="1"/>
          <p:nvPr/>
        </p:nvSpPr>
        <p:spPr>
          <a:xfrm>
            <a:off x="3120933" y="4675067"/>
            <a:ext cx="11340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Pink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C7 M66 Y38 K0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R227 G116 B126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#e3747e</a:t>
            </a:r>
            <a:endParaRPr sz="667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1" name="Google Shape;111;p10"/>
          <p:cNvSpPr/>
          <p:nvPr/>
        </p:nvSpPr>
        <p:spPr>
          <a:xfrm>
            <a:off x="0" y="4625233"/>
            <a:ext cx="3008800" cy="223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2" name="Google Shape;112;p10"/>
          <p:cNvSpPr txBox="1"/>
          <p:nvPr/>
        </p:nvSpPr>
        <p:spPr>
          <a:xfrm>
            <a:off x="112233" y="4675067"/>
            <a:ext cx="11340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Yellow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C2 M11 Y90 K0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R255 G222 B20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#ffde14</a:t>
            </a:r>
            <a:endParaRPr sz="667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3" name="Google Shape;113;p10"/>
          <p:cNvSpPr/>
          <p:nvPr/>
        </p:nvSpPr>
        <p:spPr>
          <a:xfrm>
            <a:off x="0" y="2391233"/>
            <a:ext cx="1526800" cy="223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4" name="Google Shape;114;p10"/>
          <p:cNvSpPr txBox="1"/>
          <p:nvPr/>
        </p:nvSpPr>
        <p:spPr>
          <a:xfrm>
            <a:off x="112233" y="2441067"/>
            <a:ext cx="11340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9A9A9A"/>
                </a:solidFill>
                <a:latin typeface="Avenir"/>
                <a:ea typeface="Avenir"/>
                <a:cs typeface="Avenir"/>
                <a:sym typeface="Avenir"/>
              </a:rPr>
              <a:t>Light Grey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9A9A9A"/>
                </a:solidFill>
                <a:latin typeface="Avenir"/>
                <a:ea typeface="Avenir"/>
                <a:cs typeface="Avenir"/>
                <a:sym typeface="Avenir"/>
              </a:rPr>
              <a:t>C0 M0 Y0 K10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9A9A9A"/>
                </a:solidFill>
                <a:latin typeface="Avenir"/>
                <a:ea typeface="Avenir"/>
                <a:cs typeface="Avenir"/>
                <a:sym typeface="Avenir"/>
              </a:rPr>
              <a:t>R237 G237 B237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9A9A9A"/>
                </a:solidFill>
                <a:latin typeface="Avenir"/>
                <a:ea typeface="Avenir"/>
                <a:cs typeface="Avenir"/>
                <a:sym typeface="Avenir"/>
              </a:rPr>
              <a:t>#ededed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p10"/>
          <p:cNvSpPr txBox="1"/>
          <p:nvPr/>
        </p:nvSpPr>
        <p:spPr>
          <a:xfrm>
            <a:off x="1616600" y="2441067"/>
            <a:ext cx="11340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9A9A9A"/>
                </a:solidFill>
                <a:latin typeface="Avenir"/>
                <a:ea typeface="Avenir"/>
                <a:cs typeface="Avenir"/>
                <a:sym typeface="Avenir"/>
              </a:rPr>
              <a:t>SkWhite</a:t>
            </a:r>
            <a:endParaRPr sz="800" b="0" i="0" u="none" strike="noStrike" cap="none">
              <a:solidFill>
                <a:srgbClr val="9A9A9A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9A9A9A"/>
                </a:solidFill>
                <a:latin typeface="Avenir"/>
                <a:ea typeface="Avenir"/>
                <a:cs typeface="Avenir"/>
                <a:sym typeface="Avenir"/>
              </a:rPr>
              <a:t>C0 M0 Y0 K0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9A9A9A"/>
                </a:solidFill>
                <a:latin typeface="Avenir"/>
                <a:ea typeface="Avenir"/>
                <a:cs typeface="Avenir"/>
                <a:sym typeface="Avenir"/>
              </a:rPr>
              <a:t>R0 G0 B0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9A9A9A"/>
                </a:solidFill>
                <a:latin typeface="Avenir"/>
                <a:ea typeface="Avenir"/>
                <a:cs typeface="Avenir"/>
                <a:sym typeface="Avenir"/>
              </a:rPr>
              <a:t>#ffffff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6" name="Google Shape;116;p10"/>
          <p:cNvSpPr txBox="1"/>
          <p:nvPr/>
        </p:nvSpPr>
        <p:spPr>
          <a:xfrm>
            <a:off x="3120933" y="2441067"/>
            <a:ext cx="11340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Solvay Blue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C76 M21 Y0 K0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R0 G158 B224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#009EE0</a:t>
            </a:r>
            <a:endParaRPr sz="667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07011037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"/>
          <p:cNvSpPr txBox="1">
            <a:spLocks noGrp="1"/>
          </p:cNvSpPr>
          <p:nvPr>
            <p:ph type="body" idx="1"/>
          </p:nvPr>
        </p:nvSpPr>
        <p:spPr>
          <a:xfrm>
            <a:off x="413585" y="1497107"/>
            <a:ext cx="11168800" cy="44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None/>
              <a:defRPr b="0" i="0">
                <a:latin typeface="Avenir"/>
                <a:ea typeface="Avenir"/>
                <a:cs typeface="Avenir"/>
                <a:sym typeface="Avenir"/>
              </a:defRPr>
            </a:lvl1pPr>
            <a:lvl2pPr marL="1219170" lvl="1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1"/>
          <p:cNvSpPr txBox="1">
            <a:spLocks noGrp="1"/>
          </p:cNvSpPr>
          <p:nvPr>
            <p:ph type="title"/>
          </p:nvPr>
        </p:nvSpPr>
        <p:spPr>
          <a:xfrm>
            <a:off x="413585" y="365841"/>
            <a:ext cx="111688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b="0" i="0" cap="none"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9649" y="6315379"/>
            <a:ext cx="6384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6F838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6F838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6F838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6F838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6F838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6F838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6F838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6F838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6F838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1" name="Google Shape;121;p11"/>
          <p:cNvCxnSpPr/>
          <p:nvPr/>
        </p:nvCxnSpPr>
        <p:spPr>
          <a:xfrm>
            <a:off x="613528" y="6316667"/>
            <a:ext cx="0" cy="367200"/>
          </a:xfrm>
          <a:prstGeom prst="straightConnector1">
            <a:avLst/>
          </a:prstGeom>
          <a:noFill/>
          <a:ln w="9525" cap="flat" cmpd="sng">
            <a:solidFill>
              <a:srgbClr val="53CB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1"/>
          <p:cNvSpPr txBox="1">
            <a:spLocks noGrp="1"/>
          </p:cNvSpPr>
          <p:nvPr>
            <p:ph type="dt" idx="10"/>
          </p:nvPr>
        </p:nvSpPr>
        <p:spPr>
          <a:xfrm>
            <a:off x="881368" y="6532136"/>
            <a:ext cx="9025200" cy="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3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1"/>
          <p:cNvSpPr txBox="1">
            <a:spLocks noGrp="1"/>
          </p:cNvSpPr>
          <p:nvPr>
            <p:ph type="ftr" idx="11"/>
          </p:nvPr>
        </p:nvSpPr>
        <p:spPr>
          <a:xfrm>
            <a:off x="881368" y="6340056"/>
            <a:ext cx="90252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3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404744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"/>
          <p:cNvSpPr txBox="1">
            <a:spLocks noGrp="1"/>
          </p:cNvSpPr>
          <p:nvPr>
            <p:ph type="body" idx="1"/>
          </p:nvPr>
        </p:nvSpPr>
        <p:spPr>
          <a:xfrm>
            <a:off x="336000" y="1920000"/>
            <a:ext cx="5424000" cy="9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2400">
                <a:solidFill>
                  <a:schemeClr val="accent1"/>
                </a:solidFill>
              </a:defRPr>
            </a:lvl1pPr>
            <a:lvl2pPr marL="1219170" lvl="1" indent="-39369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  <a:defRPr sz="1400"/>
            </a:lvl2pPr>
            <a:lvl3pPr marL="1828754" lvl="2" indent="-38099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 sz="1200"/>
            </a:lvl3pPr>
            <a:lvl4pPr marL="2438339" lvl="3" indent="-36829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AutoNum type="arabicPeriod"/>
              <a:defRPr sz="1000"/>
            </a:lvl4pPr>
            <a:lvl5pPr marL="3047924" lvl="4" indent="-36829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AutoNum type="arabicPeriod"/>
              <a:defRPr sz="1000"/>
            </a:lvl5pPr>
            <a:lvl6pPr marL="3657509" lvl="5" indent="-3682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AutoNum type="arabicPeriod"/>
              <a:defRPr sz="1000"/>
            </a:lvl6pPr>
            <a:lvl7pPr marL="4267093" lvl="6" indent="-3682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AutoNum type="arabicPeriod"/>
              <a:defRPr sz="1000"/>
            </a:lvl7pPr>
            <a:lvl8pPr marL="4876678" lvl="7" indent="-3682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AutoNum type="arabicPeriod"/>
              <a:defRPr sz="1000"/>
            </a:lvl8pPr>
            <a:lvl9pPr marL="5486263" lvl="8" indent="-3682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AutoNum type="arabicPeriod"/>
              <a:defRPr sz="1000"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body" idx="2"/>
          </p:nvPr>
        </p:nvSpPr>
        <p:spPr>
          <a:xfrm>
            <a:off x="335997" y="3360000"/>
            <a:ext cx="5424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  <a:defRPr sz="2400">
                <a:solidFill>
                  <a:schemeClr val="accent2"/>
                </a:solidFill>
              </a:defRPr>
            </a:lvl1pPr>
            <a:lvl2pPr marL="1219170" lvl="1" indent="-39369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  <a:defRPr sz="1400"/>
            </a:lvl2pPr>
            <a:lvl3pPr marL="1828754" lvl="2" indent="-38099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 sz="1200"/>
            </a:lvl3pPr>
            <a:lvl4pPr marL="2438339" lvl="3" indent="-36829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AutoNum type="arabicPeriod"/>
              <a:defRPr sz="1000"/>
            </a:lvl4pPr>
            <a:lvl5pPr marL="3047924" lvl="4" indent="-36829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AutoNum type="arabicPeriod"/>
              <a:defRPr sz="1000"/>
            </a:lvl5pPr>
            <a:lvl6pPr marL="3657509" lvl="5" indent="-3682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AutoNum type="arabicPeriod"/>
              <a:defRPr sz="1000"/>
            </a:lvl6pPr>
            <a:lvl7pPr marL="4267093" lvl="6" indent="-3682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AutoNum type="arabicPeriod"/>
              <a:defRPr sz="1000"/>
            </a:lvl7pPr>
            <a:lvl8pPr marL="4876678" lvl="7" indent="-3682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AutoNum type="arabicPeriod"/>
              <a:defRPr sz="1000"/>
            </a:lvl8pPr>
            <a:lvl9pPr marL="5486263" lvl="8" indent="-3682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AutoNum type="arabicPeriod"/>
              <a:defRPr sz="1000"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body" idx="3"/>
          </p:nvPr>
        </p:nvSpPr>
        <p:spPr>
          <a:xfrm>
            <a:off x="335997" y="4800000"/>
            <a:ext cx="5424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6294D"/>
              </a:buClr>
              <a:buSzPts val="1800"/>
              <a:buAutoNum type="arabicPeriod"/>
              <a:defRPr sz="2400">
                <a:solidFill>
                  <a:srgbClr val="26294D"/>
                </a:solidFill>
              </a:defRPr>
            </a:lvl1pPr>
            <a:lvl2pPr marL="1219170" lvl="1" indent="-39369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6294D"/>
              </a:buClr>
              <a:buSzPts val="1050"/>
              <a:buAutoNum type="arabicPeriod"/>
              <a:defRPr sz="1400">
                <a:solidFill>
                  <a:srgbClr val="26294D"/>
                </a:solidFill>
              </a:defRPr>
            </a:lvl2pPr>
            <a:lvl3pPr marL="1828754" lvl="2" indent="-38099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6294D"/>
              </a:buClr>
              <a:buSzPts val="900"/>
              <a:buAutoNum type="arabicPeriod"/>
              <a:defRPr sz="1200">
                <a:solidFill>
                  <a:srgbClr val="26294D"/>
                </a:solidFill>
              </a:defRPr>
            </a:lvl3pPr>
            <a:lvl4pPr marL="2438339" lvl="3" indent="-36829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6294D"/>
              </a:buClr>
              <a:buSzPts val="750"/>
              <a:buAutoNum type="arabicPeriod"/>
              <a:defRPr sz="1000">
                <a:solidFill>
                  <a:srgbClr val="26294D"/>
                </a:solidFill>
              </a:defRPr>
            </a:lvl4pPr>
            <a:lvl5pPr marL="3047924" lvl="4" indent="-36829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6294D"/>
              </a:buClr>
              <a:buSzPts val="750"/>
              <a:buAutoNum type="arabicPeriod"/>
              <a:defRPr sz="1000">
                <a:solidFill>
                  <a:srgbClr val="26294D"/>
                </a:solidFill>
              </a:defRPr>
            </a:lvl5pPr>
            <a:lvl6pPr marL="3657509" lvl="5" indent="-3682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94D"/>
              </a:buClr>
              <a:buSzPts val="750"/>
              <a:buAutoNum type="arabicPeriod"/>
              <a:defRPr sz="1000">
                <a:solidFill>
                  <a:srgbClr val="26294D"/>
                </a:solidFill>
              </a:defRPr>
            </a:lvl6pPr>
            <a:lvl7pPr marL="4267093" lvl="6" indent="-3682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94D"/>
              </a:buClr>
              <a:buSzPts val="750"/>
              <a:buAutoNum type="arabicPeriod"/>
              <a:defRPr sz="1000">
                <a:solidFill>
                  <a:srgbClr val="26294D"/>
                </a:solidFill>
              </a:defRPr>
            </a:lvl7pPr>
            <a:lvl8pPr marL="4876678" lvl="7" indent="-3682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94D"/>
              </a:buClr>
              <a:buSzPts val="750"/>
              <a:buAutoNum type="arabicPeriod"/>
              <a:defRPr sz="1000">
                <a:solidFill>
                  <a:srgbClr val="26294D"/>
                </a:solidFill>
              </a:defRPr>
            </a:lvl8pPr>
            <a:lvl9pPr marL="5486263" lvl="8" indent="-3682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94D"/>
              </a:buClr>
              <a:buSzPts val="750"/>
              <a:buAutoNum type="arabicPeriod"/>
              <a:defRPr sz="1000">
                <a:solidFill>
                  <a:srgbClr val="26294D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2"/>
          <p:cNvSpPr txBox="1">
            <a:spLocks noGrp="1"/>
          </p:cNvSpPr>
          <p:nvPr>
            <p:ph type="body" idx="4"/>
          </p:nvPr>
        </p:nvSpPr>
        <p:spPr>
          <a:xfrm>
            <a:off x="6431997" y="1920000"/>
            <a:ext cx="5424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AutoNum type="arabicPeriod"/>
              <a:defRPr sz="2400">
                <a:solidFill>
                  <a:schemeClr val="accent4"/>
                </a:solidFill>
              </a:defRPr>
            </a:lvl1pPr>
            <a:lvl2pPr marL="1219170" lvl="1" indent="-39369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  <a:defRPr sz="1400"/>
            </a:lvl2pPr>
            <a:lvl3pPr marL="1828754" lvl="2" indent="-38099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 sz="1200"/>
            </a:lvl3pPr>
            <a:lvl4pPr marL="2438339" lvl="3" indent="-36829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AutoNum type="arabicPeriod"/>
              <a:defRPr sz="1000"/>
            </a:lvl4pPr>
            <a:lvl5pPr marL="3047924" lvl="4" indent="-36829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AutoNum type="arabicPeriod"/>
              <a:defRPr sz="1000"/>
            </a:lvl5pPr>
            <a:lvl6pPr marL="3657509" lvl="5" indent="-3682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AutoNum type="arabicPeriod"/>
              <a:defRPr sz="1000"/>
            </a:lvl6pPr>
            <a:lvl7pPr marL="4267093" lvl="6" indent="-3682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AutoNum type="arabicPeriod"/>
              <a:defRPr sz="1000"/>
            </a:lvl7pPr>
            <a:lvl8pPr marL="4876678" lvl="7" indent="-3682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AutoNum type="arabicPeriod"/>
              <a:defRPr sz="1000"/>
            </a:lvl8pPr>
            <a:lvl9pPr marL="5486263" lvl="8" indent="-3682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AutoNum type="arabicPeriod"/>
              <a:defRPr sz="1000"/>
            </a:lvl9pPr>
          </a:lstStyle>
          <a:p>
            <a:endParaRPr/>
          </a:p>
        </p:txBody>
      </p:sp>
      <p:sp>
        <p:nvSpPr>
          <p:cNvPr id="129" name="Google Shape;129;p12"/>
          <p:cNvSpPr txBox="1">
            <a:spLocks noGrp="1"/>
          </p:cNvSpPr>
          <p:nvPr>
            <p:ph type="body" idx="5"/>
          </p:nvPr>
        </p:nvSpPr>
        <p:spPr>
          <a:xfrm>
            <a:off x="6431997" y="3360000"/>
            <a:ext cx="5424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  <a:defRPr sz="2400">
                <a:solidFill>
                  <a:schemeClr val="dk2"/>
                </a:solidFill>
              </a:defRPr>
            </a:lvl1pPr>
            <a:lvl2pPr marL="1219170" lvl="1" indent="-39369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AutoNum type="arabicPeriod"/>
              <a:defRPr sz="1400">
                <a:solidFill>
                  <a:schemeClr val="dk2"/>
                </a:solidFill>
              </a:defRPr>
            </a:lvl2pPr>
            <a:lvl3pPr marL="1828754" lvl="2" indent="-38099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AutoNum type="arabicPeriod"/>
              <a:defRPr sz="1200">
                <a:solidFill>
                  <a:schemeClr val="dk2"/>
                </a:solidFill>
              </a:defRPr>
            </a:lvl3pPr>
            <a:lvl4pPr marL="2438339" lvl="3" indent="-36829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AutoNum type="arabicPeriod"/>
              <a:defRPr sz="1000">
                <a:solidFill>
                  <a:schemeClr val="dk2"/>
                </a:solidFill>
              </a:defRPr>
            </a:lvl4pPr>
            <a:lvl5pPr marL="3047924" lvl="4" indent="-36829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AutoNum type="arabicPeriod"/>
              <a:defRPr sz="1000">
                <a:solidFill>
                  <a:schemeClr val="dk2"/>
                </a:solidFill>
              </a:defRPr>
            </a:lvl5pPr>
            <a:lvl6pPr marL="3657509" lvl="5" indent="-3682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AutoNum type="arabicPeriod"/>
              <a:defRPr sz="1000">
                <a:solidFill>
                  <a:schemeClr val="dk2"/>
                </a:solidFill>
              </a:defRPr>
            </a:lvl6pPr>
            <a:lvl7pPr marL="4267093" lvl="6" indent="-3682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AutoNum type="arabicPeriod"/>
              <a:defRPr sz="1000">
                <a:solidFill>
                  <a:schemeClr val="dk2"/>
                </a:solidFill>
              </a:defRPr>
            </a:lvl7pPr>
            <a:lvl8pPr marL="4876678" lvl="7" indent="-3682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AutoNum type="arabicPeriod"/>
              <a:defRPr sz="1000">
                <a:solidFill>
                  <a:schemeClr val="dk2"/>
                </a:solidFill>
              </a:defRPr>
            </a:lvl8pPr>
            <a:lvl9pPr marL="5486263" lvl="8" indent="-3682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AutoNum type="arabicPeriod"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body" idx="6"/>
          </p:nvPr>
        </p:nvSpPr>
        <p:spPr>
          <a:xfrm>
            <a:off x="6431997" y="4800000"/>
            <a:ext cx="5424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AutoNum type="arabicPeriod"/>
              <a:defRPr sz="2400">
                <a:solidFill>
                  <a:schemeClr val="accent6"/>
                </a:solidFill>
              </a:defRPr>
            </a:lvl1pPr>
            <a:lvl2pPr marL="1219170" lvl="1" indent="-39369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  <a:defRPr sz="1400"/>
            </a:lvl2pPr>
            <a:lvl3pPr marL="1828754" lvl="2" indent="-38099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 sz="1200"/>
            </a:lvl3pPr>
            <a:lvl4pPr marL="2438339" lvl="3" indent="-36829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AutoNum type="arabicPeriod"/>
              <a:defRPr sz="1000"/>
            </a:lvl4pPr>
            <a:lvl5pPr marL="3047924" lvl="4" indent="-36829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AutoNum type="arabicPeriod"/>
              <a:defRPr sz="1000"/>
            </a:lvl5pPr>
            <a:lvl6pPr marL="3657509" lvl="5" indent="-3682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AutoNum type="arabicPeriod"/>
              <a:defRPr sz="1000"/>
            </a:lvl6pPr>
            <a:lvl7pPr marL="4267093" lvl="6" indent="-3682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AutoNum type="arabicPeriod"/>
              <a:defRPr sz="1000"/>
            </a:lvl7pPr>
            <a:lvl8pPr marL="4876678" lvl="7" indent="-3682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AutoNum type="arabicPeriod"/>
              <a:defRPr sz="1000"/>
            </a:lvl8pPr>
            <a:lvl9pPr marL="5486263" lvl="8" indent="-3682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AutoNum type="arabicPeriod"/>
              <a:defRPr sz="1000"/>
            </a:lvl9pPr>
          </a:lstStyle>
          <a:p>
            <a:endParaRPr/>
          </a:p>
        </p:txBody>
      </p:sp>
      <p:sp>
        <p:nvSpPr>
          <p:cNvPr id="131" name="Google Shape;131;p12"/>
          <p:cNvSpPr txBox="1">
            <a:spLocks noGrp="1"/>
          </p:cNvSpPr>
          <p:nvPr>
            <p:ph type="title"/>
          </p:nvPr>
        </p:nvSpPr>
        <p:spPr>
          <a:xfrm>
            <a:off x="336000" y="264000"/>
            <a:ext cx="8640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2"/>
          <p:cNvSpPr txBox="1">
            <a:spLocks noGrp="1"/>
          </p:cNvSpPr>
          <p:nvPr>
            <p:ph type="body" idx="7"/>
          </p:nvPr>
        </p:nvSpPr>
        <p:spPr>
          <a:xfrm>
            <a:off x="773600" y="2304000"/>
            <a:ext cx="5088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  <a:defRPr>
                <a:solidFill>
                  <a:schemeClr val="accent1"/>
                </a:solidFill>
              </a:defRPr>
            </a:lvl1pPr>
            <a:lvl2pPr marL="1219170" lvl="1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○"/>
              <a:defRPr>
                <a:solidFill>
                  <a:schemeClr val="accent1"/>
                </a:solidFill>
              </a:defRPr>
            </a:lvl2pPr>
            <a:lvl3pPr marL="1828754" lvl="2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■"/>
              <a:defRPr>
                <a:solidFill>
                  <a:schemeClr val="accent1"/>
                </a:solidFill>
              </a:defRPr>
            </a:lvl3pPr>
            <a:lvl4pPr marL="2438339" lvl="3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  <a:defRPr>
                <a:solidFill>
                  <a:schemeClr val="accent1"/>
                </a:solidFill>
              </a:defRPr>
            </a:lvl4pPr>
            <a:lvl5pPr marL="3047924" lvl="4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○"/>
              <a:defRPr>
                <a:solidFill>
                  <a:schemeClr val="accent1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p12"/>
          <p:cNvSpPr txBox="1">
            <a:spLocks noGrp="1"/>
          </p:cNvSpPr>
          <p:nvPr>
            <p:ph type="body" idx="8"/>
          </p:nvPr>
        </p:nvSpPr>
        <p:spPr>
          <a:xfrm>
            <a:off x="773600" y="3744000"/>
            <a:ext cx="5088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1219170" lvl="1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○"/>
              <a:defRPr>
                <a:solidFill>
                  <a:schemeClr val="accent2"/>
                </a:solidFill>
              </a:defRPr>
            </a:lvl2pPr>
            <a:lvl3pPr marL="1828754" lvl="2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■"/>
              <a:defRPr>
                <a:solidFill>
                  <a:schemeClr val="accent2"/>
                </a:solidFill>
              </a:defRPr>
            </a:lvl3pPr>
            <a:lvl4pPr marL="2438339" lvl="3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4pPr>
            <a:lvl5pPr marL="3047924" lvl="4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○"/>
              <a:defRPr>
                <a:solidFill>
                  <a:schemeClr val="accent2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12"/>
          <p:cNvSpPr txBox="1">
            <a:spLocks noGrp="1"/>
          </p:cNvSpPr>
          <p:nvPr>
            <p:ph type="body" idx="9"/>
          </p:nvPr>
        </p:nvSpPr>
        <p:spPr>
          <a:xfrm>
            <a:off x="773600" y="5184000"/>
            <a:ext cx="5088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6294D"/>
              </a:buClr>
              <a:buSzPts val="1300"/>
              <a:buChar char="●"/>
              <a:defRPr>
                <a:solidFill>
                  <a:srgbClr val="26294D"/>
                </a:solidFill>
              </a:defRPr>
            </a:lvl1pPr>
            <a:lvl2pPr marL="1219170" lvl="1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6294D"/>
              </a:buClr>
              <a:buSzPts val="1300"/>
              <a:buChar char="○"/>
              <a:defRPr>
                <a:solidFill>
                  <a:srgbClr val="26294D"/>
                </a:solidFill>
              </a:defRPr>
            </a:lvl2pPr>
            <a:lvl3pPr marL="1828754" lvl="2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6294D"/>
              </a:buClr>
              <a:buSzPts val="1300"/>
              <a:buChar char="■"/>
              <a:defRPr>
                <a:solidFill>
                  <a:srgbClr val="26294D"/>
                </a:solidFill>
              </a:defRPr>
            </a:lvl3pPr>
            <a:lvl4pPr marL="2438339" lvl="3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6294D"/>
              </a:buClr>
              <a:buSzPts val="1300"/>
              <a:buChar char="●"/>
              <a:defRPr>
                <a:solidFill>
                  <a:srgbClr val="26294D"/>
                </a:solidFill>
              </a:defRPr>
            </a:lvl4pPr>
            <a:lvl5pPr marL="3047924" lvl="4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6294D"/>
              </a:buClr>
              <a:buSzPts val="1300"/>
              <a:buChar char="○"/>
              <a:defRPr>
                <a:solidFill>
                  <a:srgbClr val="26294D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94D"/>
              </a:buClr>
              <a:buSzPts val="1800"/>
              <a:buChar char="■"/>
              <a:defRPr>
                <a:solidFill>
                  <a:srgbClr val="26294D"/>
                </a:solidFill>
              </a:defRPr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94D"/>
              </a:buClr>
              <a:buSzPts val="1800"/>
              <a:buChar char="●"/>
              <a:defRPr>
                <a:solidFill>
                  <a:srgbClr val="26294D"/>
                </a:solidFill>
              </a:defRPr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94D"/>
              </a:buClr>
              <a:buSzPts val="1800"/>
              <a:buChar char="○"/>
              <a:defRPr>
                <a:solidFill>
                  <a:srgbClr val="26294D"/>
                </a:solidFill>
              </a:defRPr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94D"/>
              </a:buClr>
              <a:buSzPts val="1800"/>
              <a:buChar char="■"/>
              <a:defRPr>
                <a:solidFill>
                  <a:srgbClr val="26294D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2"/>
          <p:cNvSpPr txBox="1">
            <a:spLocks noGrp="1"/>
          </p:cNvSpPr>
          <p:nvPr>
            <p:ph type="body" idx="13"/>
          </p:nvPr>
        </p:nvSpPr>
        <p:spPr>
          <a:xfrm>
            <a:off x="6869600" y="2304000"/>
            <a:ext cx="5088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Char char="●"/>
              <a:defRPr>
                <a:solidFill>
                  <a:schemeClr val="accent4"/>
                </a:solidFill>
              </a:defRPr>
            </a:lvl1pPr>
            <a:lvl2pPr marL="1219170" lvl="1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Char char="○"/>
              <a:defRPr>
                <a:solidFill>
                  <a:schemeClr val="accent4"/>
                </a:solidFill>
              </a:defRPr>
            </a:lvl2pPr>
            <a:lvl3pPr marL="1828754" lvl="2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Char char="■"/>
              <a:defRPr>
                <a:solidFill>
                  <a:schemeClr val="accent4"/>
                </a:solidFill>
              </a:defRPr>
            </a:lvl3pPr>
            <a:lvl4pPr marL="2438339" lvl="3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Char char="●"/>
              <a:defRPr>
                <a:solidFill>
                  <a:schemeClr val="accent4"/>
                </a:solidFill>
              </a:defRPr>
            </a:lvl4pPr>
            <a:lvl5pPr marL="3047924" lvl="4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Char char="○"/>
              <a:defRPr>
                <a:solidFill>
                  <a:schemeClr val="accent4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12"/>
          <p:cNvSpPr txBox="1">
            <a:spLocks noGrp="1"/>
          </p:cNvSpPr>
          <p:nvPr>
            <p:ph type="body" idx="14"/>
          </p:nvPr>
        </p:nvSpPr>
        <p:spPr>
          <a:xfrm>
            <a:off x="6869600" y="3744000"/>
            <a:ext cx="5088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>
                <a:solidFill>
                  <a:schemeClr val="dk2"/>
                </a:solidFill>
              </a:defRPr>
            </a:lvl1pPr>
            <a:lvl2pPr marL="1219170" lvl="1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>
                <a:solidFill>
                  <a:schemeClr val="dk2"/>
                </a:solidFill>
              </a:defRPr>
            </a:lvl2pPr>
            <a:lvl3pPr marL="1828754" lvl="2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>
                <a:solidFill>
                  <a:schemeClr val="dk2"/>
                </a:solidFill>
              </a:defRPr>
            </a:lvl3pPr>
            <a:lvl4pPr marL="2438339" lvl="3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>
                <a:solidFill>
                  <a:schemeClr val="dk2"/>
                </a:solidFill>
              </a:defRPr>
            </a:lvl4pPr>
            <a:lvl5pPr marL="3047924" lvl="4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>
                <a:solidFill>
                  <a:schemeClr val="dk2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>
                <a:solidFill>
                  <a:schemeClr val="dk2"/>
                </a:solidFill>
              </a:defRPr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2"/>
          <p:cNvSpPr txBox="1">
            <a:spLocks noGrp="1"/>
          </p:cNvSpPr>
          <p:nvPr>
            <p:ph type="body" idx="15"/>
          </p:nvPr>
        </p:nvSpPr>
        <p:spPr>
          <a:xfrm>
            <a:off x="6869600" y="5184000"/>
            <a:ext cx="5088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●"/>
              <a:defRPr>
                <a:solidFill>
                  <a:schemeClr val="accent6"/>
                </a:solidFill>
              </a:defRPr>
            </a:lvl1pPr>
            <a:lvl2pPr marL="1219170" lvl="1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○"/>
              <a:defRPr>
                <a:solidFill>
                  <a:schemeClr val="accent6"/>
                </a:solidFill>
              </a:defRPr>
            </a:lvl2pPr>
            <a:lvl3pPr marL="1828754" lvl="2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■"/>
              <a:defRPr>
                <a:solidFill>
                  <a:schemeClr val="accent6"/>
                </a:solidFill>
              </a:defRPr>
            </a:lvl3pPr>
            <a:lvl4pPr marL="2438339" lvl="3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●"/>
              <a:defRPr>
                <a:solidFill>
                  <a:schemeClr val="accent6"/>
                </a:solidFill>
              </a:defRPr>
            </a:lvl4pPr>
            <a:lvl5pPr marL="3047924" lvl="4" indent="-41485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○"/>
              <a:defRPr>
                <a:solidFill>
                  <a:schemeClr val="accent6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12"/>
          <p:cNvSpPr txBox="1">
            <a:spLocks noGrp="1"/>
          </p:cNvSpPr>
          <p:nvPr>
            <p:ph type="sldNum" idx="12"/>
          </p:nvPr>
        </p:nvSpPr>
        <p:spPr>
          <a:xfrm>
            <a:off x="336000" y="63840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r>
              <a:rPr lang="en-US"/>
              <a:t>page </a:t>
            </a:r>
            <a:fld id="{00000000-1234-1234-1234-123412341234}" type="slidenum">
              <a:rPr lang="en-US"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837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ntent green background">
  <p:cSld name="No content green background">
    <p:bg>
      <p:bgPr>
        <a:solidFill>
          <a:srgbClr val="EDEDED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/>
          <p:nvPr/>
        </p:nvSpPr>
        <p:spPr>
          <a:xfrm>
            <a:off x="146304" y="6007608"/>
            <a:ext cx="1645920" cy="850392"/>
          </a:xfrm>
          <a:custGeom>
            <a:avLst/>
            <a:gdLst/>
            <a:ahLst/>
            <a:cxnLst/>
            <a:rect l="l" t="t" r="r" b="b"/>
            <a:pathLst>
              <a:path w="1645920" h="850392" extrusionOk="0">
                <a:moveTo>
                  <a:pt x="822960" y="0"/>
                </a:moveTo>
                <a:cubicBezTo>
                  <a:pt x="1277468" y="0"/>
                  <a:pt x="1645920" y="376640"/>
                  <a:pt x="1645920" y="841248"/>
                </a:cubicBezTo>
                <a:lnTo>
                  <a:pt x="1645468" y="850392"/>
                </a:lnTo>
                <a:lnTo>
                  <a:pt x="452" y="850392"/>
                </a:lnTo>
                <a:lnTo>
                  <a:pt x="0" y="841248"/>
                </a:lnTo>
                <a:cubicBezTo>
                  <a:pt x="0" y="376640"/>
                  <a:pt x="368452" y="0"/>
                  <a:pt x="8229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3"/>
          <p:cNvSpPr/>
          <p:nvPr/>
        </p:nvSpPr>
        <p:spPr>
          <a:xfrm>
            <a:off x="11631168" y="473930"/>
            <a:ext cx="560832" cy="1301567"/>
          </a:xfrm>
          <a:custGeom>
            <a:avLst/>
            <a:gdLst/>
            <a:ahLst/>
            <a:cxnLst/>
            <a:rect l="l" t="t" r="r" b="b"/>
            <a:pathLst>
              <a:path w="560832" h="1301566" extrusionOk="0">
                <a:moveTo>
                  <a:pt x="560832" y="0"/>
                </a:moveTo>
                <a:lnTo>
                  <a:pt x="560832" y="1301566"/>
                </a:lnTo>
                <a:lnTo>
                  <a:pt x="505586" y="1295775"/>
                </a:lnTo>
                <a:cubicBezTo>
                  <a:pt x="217049" y="1234385"/>
                  <a:pt x="0" y="968938"/>
                  <a:pt x="0" y="650783"/>
                </a:cubicBezTo>
                <a:cubicBezTo>
                  <a:pt x="0" y="332628"/>
                  <a:pt x="217049" y="67181"/>
                  <a:pt x="505586" y="5791"/>
                </a:cubicBezTo>
                <a:lnTo>
                  <a:pt x="5608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3"/>
          <p:cNvSpPr txBox="1">
            <a:spLocks noGrp="1"/>
          </p:cNvSpPr>
          <p:nvPr>
            <p:ph type="sldNum" idx="12"/>
          </p:nvPr>
        </p:nvSpPr>
        <p:spPr>
          <a:xfrm>
            <a:off x="526999" y="6166833"/>
            <a:ext cx="50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26294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26294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26294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26294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26294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26294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26294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26294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67" b="0" i="0" u="none" strike="noStrike" cap="none">
                <a:solidFill>
                  <a:srgbClr val="26294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1097280" y="6226000"/>
            <a:ext cx="871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94D"/>
              </a:buClr>
              <a:buSzPts val="1100"/>
              <a:buFont typeface="Verdana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/>
          </p:nvPr>
        </p:nvSpPr>
        <p:spPr>
          <a:xfrm>
            <a:off x="415600" y="289633"/>
            <a:ext cx="94140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A78B"/>
              </a:buClr>
              <a:buSzPts val="1800"/>
              <a:buFont typeface="Arial"/>
              <a:buNone/>
              <a:defRPr sz="3200" b="0" i="0" u="none" strike="noStrike" cap="none">
                <a:solidFill>
                  <a:srgbClr val="2BA7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A78B"/>
              </a:buClr>
              <a:buSzPts val="1800"/>
              <a:buFont typeface="Arial"/>
              <a:buNone/>
              <a:defRPr sz="3200" b="0" i="0" u="none" strike="noStrike" cap="none">
                <a:solidFill>
                  <a:srgbClr val="2BA7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A78B"/>
              </a:buClr>
              <a:buSzPts val="1800"/>
              <a:buFont typeface="Arial"/>
              <a:buNone/>
              <a:defRPr sz="3200" b="0" i="0" u="none" strike="noStrike" cap="none">
                <a:solidFill>
                  <a:srgbClr val="2BA7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A78B"/>
              </a:buClr>
              <a:buSzPts val="1800"/>
              <a:buFont typeface="Arial"/>
              <a:buNone/>
              <a:defRPr sz="3200" b="0" i="0" u="none" strike="noStrike" cap="none">
                <a:solidFill>
                  <a:srgbClr val="2BA7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A78B"/>
              </a:buClr>
              <a:buSzPts val="1800"/>
              <a:buFont typeface="Arial"/>
              <a:buNone/>
              <a:defRPr sz="3200" b="0" i="0" u="none" strike="noStrike" cap="none">
                <a:solidFill>
                  <a:srgbClr val="2BA7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A78B"/>
              </a:buClr>
              <a:buSzPts val="1800"/>
              <a:buFont typeface="Arial"/>
              <a:buNone/>
              <a:defRPr sz="3200" b="0" i="0" u="none" strike="noStrike" cap="none">
                <a:solidFill>
                  <a:srgbClr val="2BA78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A78B"/>
              </a:buClr>
              <a:buSzPts val="1800"/>
              <a:buFont typeface="Arial"/>
              <a:buNone/>
              <a:defRPr sz="3200" b="0" i="0" u="none" strike="noStrike" cap="none">
                <a:solidFill>
                  <a:srgbClr val="2BA78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A78B"/>
              </a:buClr>
              <a:buSzPts val="1800"/>
              <a:buFont typeface="Arial"/>
              <a:buNone/>
              <a:defRPr sz="3200" b="0" i="0" u="none" strike="noStrike" cap="none">
                <a:solidFill>
                  <a:srgbClr val="2BA78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A78B"/>
              </a:buClr>
              <a:buSzPts val="1800"/>
              <a:buFont typeface="Arial"/>
              <a:buNone/>
              <a:defRPr sz="3200" b="0" i="0" u="none" strike="noStrike" cap="none">
                <a:solidFill>
                  <a:srgbClr val="2BA78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2"/>
          </p:nvPr>
        </p:nvSpPr>
        <p:spPr>
          <a:xfrm>
            <a:off x="415600" y="801833"/>
            <a:ext cx="9922800" cy="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6" name="Google Shape;14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12867" y="5289034"/>
            <a:ext cx="1584799" cy="158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3"/>
          <p:cNvSpPr txBox="1"/>
          <p:nvPr/>
        </p:nvSpPr>
        <p:spPr>
          <a:xfrm>
            <a:off x="947633" y="6226000"/>
            <a:ext cx="5396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1067" b="0" i="0" u="none" strike="noStrike" cap="none">
                <a:solidFill>
                  <a:srgbClr val="26294D"/>
                </a:solidFill>
                <a:latin typeface="Verdana"/>
                <a:ea typeface="Verdana"/>
                <a:cs typeface="Verdana"/>
                <a:sym typeface="Verdana"/>
              </a:rPr>
              <a:t>| </a:t>
            </a:r>
            <a:endParaRPr sz="1067" b="0" i="0" u="none" strike="noStrike" cap="none">
              <a:solidFill>
                <a:srgbClr val="26294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8405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2832" y="-61975"/>
            <a:ext cx="12297667" cy="698195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4"/>
          <p:cNvSpPr txBox="1"/>
          <p:nvPr/>
        </p:nvSpPr>
        <p:spPr>
          <a:xfrm>
            <a:off x="529167" y="5973807"/>
            <a:ext cx="386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0" i="0" u="none" strike="noStrike" cap="none">
              <a:solidFill>
                <a:srgbClr val="58C8D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3897" y="5350043"/>
            <a:ext cx="1510091" cy="150795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4"/>
          <p:cNvSpPr txBox="1"/>
          <p:nvPr/>
        </p:nvSpPr>
        <p:spPr>
          <a:xfrm>
            <a:off x="529167" y="6363420"/>
            <a:ext cx="386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8C8D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rgbClr val="58C8D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5349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6">
          <p15:clr>
            <a:srgbClr val="CCCCCC"/>
          </p15:clr>
        </p15:guide>
        <p15:guide id="2" pos="5604">
          <p15:clr>
            <a:srgbClr val="CCCCCC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>
            <a:spLocks noGrp="1"/>
          </p:cNvSpPr>
          <p:nvPr>
            <p:ph type="title"/>
          </p:nvPr>
        </p:nvSpPr>
        <p:spPr>
          <a:xfrm>
            <a:off x="419164" y="145669"/>
            <a:ext cx="11127200" cy="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1C4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419175" y="1676025"/>
            <a:ext cx="11296400" cy="39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5146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1">
  <p:cSld name="Comparison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419164" y="145669"/>
            <a:ext cx="11127200" cy="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1C4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body" idx="1"/>
          </p:nvPr>
        </p:nvSpPr>
        <p:spPr>
          <a:xfrm>
            <a:off x="419175" y="1676025"/>
            <a:ext cx="11296400" cy="39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5722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onology 1">
  <p:cSld name="Cronology 1">
    <p:bg>
      <p:bgPr>
        <a:solidFill>
          <a:srgbClr val="EDEDED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/>
          <p:nvPr/>
        </p:nvSpPr>
        <p:spPr>
          <a:xfrm>
            <a:off x="11443268" y="505533"/>
            <a:ext cx="748733" cy="1310800"/>
          </a:xfrm>
          <a:custGeom>
            <a:avLst/>
            <a:gdLst/>
            <a:ahLst/>
            <a:cxnLst/>
            <a:rect l="l" t="t" r="r" b="b"/>
            <a:pathLst>
              <a:path w="748733" h="1310800" extrusionOk="0">
                <a:moveTo>
                  <a:pt x="655400" y="0"/>
                </a:moveTo>
                <a:lnTo>
                  <a:pt x="748733" y="9409"/>
                </a:lnTo>
                <a:lnTo>
                  <a:pt x="748733" y="1301391"/>
                </a:lnTo>
                <a:lnTo>
                  <a:pt x="655400" y="1310800"/>
                </a:lnTo>
                <a:cubicBezTo>
                  <a:pt x="293433" y="1310800"/>
                  <a:pt x="0" y="1017367"/>
                  <a:pt x="0" y="655400"/>
                </a:cubicBezTo>
                <a:cubicBezTo>
                  <a:pt x="0" y="293433"/>
                  <a:pt x="293433" y="0"/>
                  <a:pt x="655400" y="0"/>
                </a:cubicBezTo>
                <a:close/>
              </a:path>
            </a:pathLst>
          </a:custGeom>
          <a:solidFill>
            <a:srgbClr val="26294D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227533" y="5959501"/>
            <a:ext cx="1584800" cy="898500"/>
          </a:xfrm>
          <a:custGeom>
            <a:avLst/>
            <a:gdLst/>
            <a:ahLst/>
            <a:cxnLst/>
            <a:rect l="l" t="t" r="r" b="b"/>
            <a:pathLst>
              <a:path w="1584800" h="898500" extrusionOk="0">
                <a:moveTo>
                  <a:pt x="792400" y="0"/>
                </a:moveTo>
                <a:cubicBezTo>
                  <a:pt x="1230030" y="0"/>
                  <a:pt x="1584800" y="354770"/>
                  <a:pt x="1584800" y="792400"/>
                </a:cubicBezTo>
                <a:lnTo>
                  <a:pt x="1574104" y="898500"/>
                </a:lnTo>
                <a:lnTo>
                  <a:pt x="10696" y="898500"/>
                </a:lnTo>
                <a:lnTo>
                  <a:pt x="0" y="792400"/>
                </a:lnTo>
                <a:cubicBezTo>
                  <a:pt x="0" y="354770"/>
                  <a:pt x="354770" y="0"/>
                  <a:pt x="792400" y="0"/>
                </a:cubicBezTo>
                <a:close/>
              </a:path>
            </a:pathLst>
          </a:custGeom>
          <a:solidFill>
            <a:srgbClr val="26294D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7"/>
          <p:cNvSpPr txBox="1">
            <a:spLocks noGrp="1"/>
          </p:cNvSpPr>
          <p:nvPr>
            <p:ph type="sldNum" idx="12"/>
          </p:nvPr>
        </p:nvSpPr>
        <p:spPr>
          <a:xfrm>
            <a:off x="526997" y="6166833"/>
            <a:ext cx="55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68C6E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68C6E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68C6E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68C6E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68C6E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68C6E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68C6E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68C6E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68C6E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3" name="Google Shape;16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12867" y="5289034"/>
            <a:ext cx="1584799" cy="158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7"/>
          <p:cNvSpPr txBox="1"/>
          <p:nvPr/>
        </p:nvSpPr>
        <p:spPr>
          <a:xfrm>
            <a:off x="947633" y="6206336"/>
            <a:ext cx="5396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67" b="0" i="0" u="none" strike="noStrike" cap="none">
                <a:solidFill>
                  <a:srgbClr val="68C6E2"/>
                </a:solidFill>
                <a:latin typeface="Verdana"/>
                <a:ea typeface="Verdana"/>
                <a:cs typeface="Verdana"/>
                <a:sym typeface="Verdana"/>
              </a:rPr>
              <a:t>| </a:t>
            </a:r>
            <a:endParaRPr sz="1067" b="0" i="0" u="none" strike="noStrike" cap="none">
              <a:solidFill>
                <a:srgbClr val="68C6E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636379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  <p15:guide id="2" orient="horz" pos="4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475488" y="136187"/>
            <a:ext cx="11228800" cy="8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sldNum" idx="12"/>
          </p:nvPr>
        </p:nvSpPr>
        <p:spPr>
          <a:xfrm>
            <a:off x="11409045" y="633313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20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CCCCCC"/>
          </p15:clr>
        </p15:guide>
        <p15:guide id="2" pos="833">
          <p15:clr>
            <a:srgbClr val="CCCCCC"/>
          </p15:clr>
        </p15:guide>
        <p15:guide id="3" pos="1001">
          <p15:clr>
            <a:srgbClr val="CCCCCC"/>
          </p15:clr>
        </p15:guide>
        <p15:guide id="4" pos="1618">
          <p15:clr>
            <a:srgbClr val="CCCCCC"/>
          </p15:clr>
        </p15:guide>
        <p15:guide id="5" pos="1786">
          <p15:clr>
            <a:srgbClr val="CCCCCC"/>
          </p15:clr>
        </p15:guide>
        <p15:guide id="6" pos="2403">
          <p15:clr>
            <a:srgbClr val="CCCCCC"/>
          </p15:clr>
        </p15:guide>
        <p15:guide id="7" pos="2571">
          <p15:clr>
            <a:srgbClr val="CCCCCC"/>
          </p15:clr>
        </p15:guide>
        <p15:guide id="8" pos="3188">
          <p15:clr>
            <a:srgbClr val="CCCCCC"/>
          </p15:clr>
        </p15:guide>
        <p15:guide id="9" pos="3356">
          <p15:clr>
            <a:srgbClr val="CCCCCC"/>
          </p15:clr>
        </p15:guide>
        <p15:guide id="10" pos="3973">
          <p15:clr>
            <a:srgbClr val="CCCCCC"/>
          </p15:clr>
        </p15:guide>
        <p15:guide id="11" pos="4141">
          <p15:clr>
            <a:srgbClr val="CCCCCC"/>
          </p15:clr>
        </p15:guide>
        <p15:guide id="12" pos="4759">
          <p15:clr>
            <a:srgbClr val="CCCCCC"/>
          </p15:clr>
        </p15:guide>
        <p15:guide id="13" pos="4927">
          <p15:clr>
            <a:srgbClr val="CCCCCC"/>
          </p15:clr>
        </p15:guide>
        <p15:guide id="14" pos="5544">
          <p15:clr>
            <a:srgbClr val="CCCCCC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page">
  <p:cSld name="Open page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8" y="1593"/>
            <a:ext cx="2116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457200" y="111444"/>
            <a:ext cx="113452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9"/>
          <p:cNvSpPr txBox="1"/>
          <p:nvPr/>
        </p:nvSpPr>
        <p:spPr>
          <a:xfrm>
            <a:off x="828363" y="6265757"/>
            <a:ext cx="5396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67" b="0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| </a:t>
            </a:r>
            <a:endParaRPr sz="1067" b="0" i="0" u="none" strike="noStrike" cap="none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10472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BAE40"/>
          </p15:clr>
        </p15:guide>
        <p15:guide id="2" orient="horz" pos="30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B1B07-A02A-4887-BED2-75E0C692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6B4A8-9613-4F5E-B689-00C372BB5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0F9C1-BC51-4E69-8C7E-E8F734A72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17E4-1DA0-474D-919E-93F238A2AAE3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5E423-BA51-4343-A5E8-129033CF8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7C8F6-8C8B-467E-BA82-437BEA272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995-3386-40E7-8984-7290E321D3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992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334963" y="1"/>
            <a:ext cx="11522000" cy="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540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C4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380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6">
          <p15:clr>
            <a:srgbClr val="CCCCCC"/>
          </p15:clr>
        </p15:guide>
        <p15:guide id="2" pos="1392">
          <p15:clr>
            <a:srgbClr val="CCCCCC"/>
          </p15:clr>
        </p15:guide>
        <p15:guide id="3" pos="1560">
          <p15:clr>
            <a:srgbClr val="CCCCCC"/>
          </p15:clr>
        </p15:guide>
        <p15:guide id="4" pos="2796">
          <p15:clr>
            <a:srgbClr val="CCCCCC"/>
          </p15:clr>
        </p15:guide>
        <p15:guide id="5" pos="2964">
          <p15:clr>
            <a:srgbClr val="CCCCCC"/>
          </p15:clr>
        </p15:guide>
        <p15:guide id="6" pos="4200">
          <p15:clr>
            <a:srgbClr val="CCCCCC"/>
          </p15:clr>
        </p15:guide>
        <p15:guide id="7" pos="4368">
          <p15:clr>
            <a:srgbClr val="CCCCCC"/>
          </p15:clr>
        </p15:guide>
        <p15:guide id="8" pos="5604">
          <p15:clr>
            <a:srgbClr val="CCCCC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B4903-0830-49CB-80A1-6A6AA08B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A0995-038B-472F-B95A-1007CA638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82B5F-5139-456F-8137-4B002EFE8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FEC82-5067-425D-A3A4-4E0C58D82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17E4-1DA0-474D-919E-93F238A2AAE3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DCE3E-2E1C-48CC-B349-7A8F0D18E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AACA2-02E4-42A2-AE05-1D70E80A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995-3386-40E7-8984-7290E321D3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81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98AB-7F01-4725-BA43-D62D2E02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0863E-256A-4E91-9710-C71986C04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EBFF1-B0AF-4889-93EE-A354E123B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75EA4-58CD-4789-926C-4864A79F14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CEA140-58A7-4A33-9B6A-306021D49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165AF-F497-4E46-83BD-915DAC495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17E4-1DA0-474D-919E-93F238A2AAE3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D730A-A6B6-4CF1-A65F-45774E36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C5BD5B-92B7-4AF8-A841-42CE9472B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995-3386-40E7-8984-7290E321D3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59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F4F03-E216-47A8-9416-859D01028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0D471-69F2-405E-88F9-853363AC9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17E4-1DA0-474D-919E-93F238A2AAE3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3B70B-6671-4CC1-AB9B-7150C442D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BDA24-D3F7-4060-AAFD-D60F8C40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995-3386-40E7-8984-7290E321D3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95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3F540-3DB2-45D7-96D8-7CA49F014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17E4-1DA0-474D-919E-93F238A2AAE3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93796C-A5C4-4F35-BB8A-F97C91F3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3B7CD-85E3-4C9F-9B75-C50A91F6A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995-3386-40E7-8984-7290E321D3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42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DFE68-37B2-4C26-8CF1-BF8DFF56B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CEF4B-E798-46B8-992A-F66A6A6B1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3342B-6874-4AD0-B029-8F1C725FA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2A303-A7A8-4DDA-89EE-74614638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17E4-1DA0-474D-919E-93F238A2AAE3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71827-8D0E-462D-B500-B7304BF2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EA1BF-5839-48DD-9E61-9DE40C4E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995-3386-40E7-8984-7290E321D3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89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2DE54-A5FA-48CA-8064-F3ED9578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A335FE-F091-4ECE-889B-B901AE75B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A9F50-11FE-4EF6-9F64-3C2B7D00C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BC39A-DB70-483D-ADE9-1B229C76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17E4-1DA0-474D-919E-93F238A2AAE3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C037B-2B2B-4BF2-A89C-7CD3FAE2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4E8A4-2450-4C2F-83F1-2DCD342C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995-3386-40E7-8984-7290E321D3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41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0630E2-1275-4BE0-B1D6-B8B9FFB4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79A5A-BB90-4486-9253-261599A8F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412D2-E82C-48C7-A888-576A0E4F3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317E4-1DA0-474D-919E-93F238A2AAE3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48974-017A-47E6-9236-D22646C94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9B246-C1C0-4007-A5CE-007FE3DAB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AF995-3386-40E7-8984-7290E321D3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74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0920001" y="317914"/>
            <a:ext cx="967372" cy="9673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36000" y="264000"/>
            <a:ext cx="8640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venir"/>
              <a:buNone/>
              <a:defRPr sz="3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36000" y="1706880"/>
            <a:ext cx="11520000" cy="3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336000" y="63840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734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0B2CB-672E-4602-AB91-FBADE05D1F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56BF8-8B19-48F7-9905-922A820DE3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3C5FC-FB4A-489F-BF93-9BE0404BC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45" y="2294573"/>
            <a:ext cx="8693233" cy="3210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D73930-0C9B-40D9-8C19-BA7387A1B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4" y="2148024"/>
            <a:ext cx="1367452" cy="11059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FF6BBB-000D-4762-9181-11D4FB4CA18F}"/>
              </a:ext>
            </a:extLst>
          </p:cNvPr>
          <p:cNvCxnSpPr/>
          <p:nvPr/>
        </p:nvCxnSpPr>
        <p:spPr>
          <a:xfrm>
            <a:off x="1047750" y="2543175"/>
            <a:ext cx="219075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28C1189-76C0-4B24-B29C-03323740F509}"/>
              </a:ext>
            </a:extLst>
          </p:cNvPr>
          <p:cNvSpPr txBox="1"/>
          <p:nvPr/>
        </p:nvSpPr>
        <p:spPr>
          <a:xfrm>
            <a:off x="335923" y="1410033"/>
            <a:ext cx="2586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Make</a:t>
            </a:r>
            <a:r>
              <a:rPr lang="fr-FR" sz="1600" dirty="0"/>
              <a:t> sure to respect brand </a:t>
            </a:r>
            <a:r>
              <a:rPr lang="fr-FR" sz="1600" dirty="0" err="1"/>
              <a:t>color</a:t>
            </a:r>
            <a:r>
              <a:rPr lang="fr-FR" sz="1600" dirty="0"/>
              <a:t> </a:t>
            </a:r>
            <a:r>
              <a:rPr lang="fr-FR" sz="1600" dirty="0" err="1"/>
              <a:t>list</a:t>
            </a:r>
            <a:r>
              <a:rPr lang="fr-FR" sz="1600" dirty="0"/>
              <a:t> and have the </a:t>
            </a:r>
            <a:r>
              <a:rPr lang="fr-FR" sz="1600" dirty="0" err="1"/>
              <a:t>blue</a:t>
            </a:r>
            <a:r>
              <a:rPr lang="fr-FR" sz="1600" dirty="0"/>
              <a:t> </a:t>
            </a:r>
            <a:r>
              <a:rPr lang="fr-FR" sz="1600" dirty="0" err="1"/>
              <a:t>become</a:t>
            </a:r>
            <a:r>
              <a:rPr lang="fr-FR" sz="1600" dirty="0"/>
              <a:t> one of the </a:t>
            </a:r>
            <a:r>
              <a:rPr lang="fr-FR" sz="1600" dirty="0" err="1"/>
              <a:t>purple</a:t>
            </a:r>
            <a:r>
              <a:rPr lang="fr-FR" sz="1600" dirty="0"/>
              <a:t> </a:t>
            </a:r>
            <a:r>
              <a:rPr lang="fr-FR" sz="1600" dirty="0" err="1"/>
              <a:t>proposed</a:t>
            </a:r>
            <a:endParaRPr lang="fr-FR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368B79-370C-4A58-BE94-32E656CBB7BC}"/>
              </a:ext>
            </a:extLst>
          </p:cNvPr>
          <p:cNvSpPr txBox="1"/>
          <p:nvPr/>
        </p:nvSpPr>
        <p:spPr>
          <a:xfrm>
            <a:off x="4987426" y="4200217"/>
            <a:ext cx="4861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  <a:latin typeface="Avenir Next LT Pro" panose="020B0504020202020204" pitchFamily="34" charset="0"/>
              </a:rPr>
              <a:t>P</a:t>
            </a:r>
            <a:r>
              <a:rPr lang="fr-FR" sz="2800" dirty="0">
                <a:solidFill>
                  <a:srgbClr val="00B0F0"/>
                </a:solidFill>
                <a:latin typeface="Avenir Next LT Pro" panose="020B0504020202020204" pitchFamily="34" charset="0"/>
              </a:rPr>
              <a:t>erformance </a:t>
            </a:r>
            <a:r>
              <a:rPr lang="fr-FR" sz="2800" dirty="0" err="1">
                <a:solidFill>
                  <a:srgbClr val="00B0F0"/>
                </a:solidFill>
                <a:latin typeface="Avenir Next LT Pro" panose="020B0504020202020204" pitchFamily="34" charset="0"/>
              </a:rPr>
              <a:t>e</a:t>
            </a:r>
            <a:r>
              <a:rPr lang="fr-FR" sz="3600" b="1" dirty="0" err="1">
                <a:solidFill>
                  <a:srgbClr val="00B0F0"/>
                </a:solidFill>
                <a:latin typeface="Avenir Next LT Pro" panose="020B0504020202020204" pitchFamily="34" charset="0"/>
              </a:rPr>
              <a:t>X</a:t>
            </a:r>
            <a:r>
              <a:rPr lang="fr-FR" sz="2800" dirty="0" err="1">
                <a:solidFill>
                  <a:srgbClr val="00B0F0"/>
                </a:solidFill>
                <a:latin typeface="Avenir Next LT Pro" panose="020B0504020202020204" pitchFamily="34" charset="0"/>
              </a:rPr>
              <a:t>cellence</a:t>
            </a:r>
            <a:endParaRPr lang="fr-FR" sz="2800" dirty="0">
              <a:solidFill>
                <a:srgbClr val="00B0F0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E87A51-4756-4B46-B48F-53662D8F3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958" y="81571"/>
            <a:ext cx="2436827" cy="274368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61BC588-417D-4936-BAF7-E5403AF0E6DB}"/>
              </a:ext>
            </a:extLst>
          </p:cNvPr>
          <p:cNvCxnSpPr>
            <a:cxnSpLocks/>
          </p:cNvCxnSpPr>
          <p:nvPr/>
        </p:nvCxnSpPr>
        <p:spPr>
          <a:xfrm flipH="1">
            <a:off x="792480" y="3354524"/>
            <a:ext cx="1706880" cy="764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0F0985B-28F5-471F-99DA-1CD0F46EAA6A}"/>
              </a:ext>
            </a:extLst>
          </p:cNvPr>
          <p:cNvSpPr txBox="1"/>
          <p:nvPr/>
        </p:nvSpPr>
        <p:spPr>
          <a:xfrm>
            <a:off x="150544" y="4019647"/>
            <a:ext cx="2070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Can </a:t>
            </a:r>
            <a:r>
              <a:rPr lang="fr-FR" dirty="0" err="1"/>
              <a:t>you</a:t>
            </a:r>
            <a:r>
              <a:rPr lang="fr-FR" dirty="0"/>
              <a:t> respect the </a:t>
            </a:r>
            <a:r>
              <a:rPr lang="fr-FR" dirty="0" err="1"/>
              <a:t>bubble</a:t>
            </a:r>
            <a:r>
              <a:rPr lang="fr-FR" dirty="0"/>
              <a:t> transition like in the logo in </a:t>
            </a:r>
            <a:r>
              <a:rPr lang="fr-FR" dirty="0" err="1"/>
              <a:t>term</a:t>
            </a:r>
            <a:r>
              <a:rPr lang="fr-FR" dirty="0"/>
              <a:t> of size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5361AF3-6C56-4C0A-97C9-BE73339D5C22}"/>
              </a:ext>
            </a:extLst>
          </p:cNvPr>
          <p:cNvCxnSpPr>
            <a:cxnSpLocks/>
          </p:cNvCxnSpPr>
          <p:nvPr/>
        </p:nvCxnSpPr>
        <p:spPr>
          <a:xfrm>
            <a:off x="4310743" y="4019647"/>
            <a:ext cx="1175657" cy="1330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86D5DBB-0209-4123-89E6-BD8A059263DF}"/>
              </a:ext>
            </a:extLst>
          </p:cNvPr>
          <p:cNvSpPr txBox="1"/>
          <p:nvPr/>
        </p:nvSpPr>
        <p:spPr>
          <a:xfrm>
            <a:off x="5486400" y="5505314"/>
            <a:ext cx="3326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Respect </a:t>
            </a:r>
            <a:r>
              <a:rPr lang="fr-FR" dirty="0" err="1"/>
              <a:t>color</a:t>
            </a:r>
            <a:r>
              <a:rPr lang="fr-FR" dirty="0"/>
              <a:t> for </a:t>
            </a:r>
            <a:r>
              <a:rPr lang="fr-FR" dirty="0" err="1"/>
              <a:t>this</a:t>
            </a:r>
            <a:r>
              <a:rPr lang="fr-FR" dirty="0"/>
              <a:t> PX and </a:t>
            </a:r>
            <a:r>
              <a:rPr lang="fr-FR" dirty="0" err="1"/>
              <a:t>shape</a:t>
            </a:r>
            <a:r>
              <a:rPr lang="fr-FR" dirty="0"/>
              <a:t> </a:t>
            </a:r>
            <a:r>
              <a:rPr lang="fr-FR" dirty="0" err="1"/>
              <a:t>outline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not </a:t>
            </a:r>
            <a:r>
              <a:rPr lang="fr-FR" dirty="0" err="1"/>
              <a:t>be</a:t>
            </a:r>
            <a:r>
              <a:rPr lang="fr-FR" dirty="0"/>
              <a:t> in a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color</a:t>
            </a:r>
            <a:endParaRPr lang="fr-FR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C48077-097E-4873-B992-2135024CD4DF}"/>
              </a:ext>
            </a:extLst>
          </p:cNvPr>
          <p:cNvCxnSpPr/>
          <p:nvPr/>
        </p:nvCxnSpPr>
        <p:spPr>
          <a:xfrm>
            <a:off x="8813074" y="4846548"/>
            <a:ext cx="2081349" cy="805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03025C9-C13B-4738-A220-A36FD33EC124}"/>
              </a:ext>
            </a:extLst>
          </p:cNvPr>
          <p:cNvSpPr txBox="1"/>
          <p:nvPr/>
        </p:nvSpPr>
        <p:spPr>
          <a:xfrm>
            <a:off x="9013371" y="5412981"/>
            <a:ext cx="3013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Is </a:t>
            </a:r>
            <a:r>
              <a:rPr lang="fr-FR" dirty="0" err="1"/>
              <a:t>there</a:t>
            </a:r>
            <a:r>
              <a:rPr lang="fr-FR" dirty="0"/>
              <a:t> a </a:t>
            </a:r>
            <a:r>
              <a:rPr lang="fr-FR" dirty="0" err="1"/>
              <a:t>way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the Performance excellence in a more </a:t>
            </a:r>
            <a:r>
              <a:rPr lang="fr-FR" dirty="0" err="1"/>
              <a:t>clear</a:t>
            </a:r>
            <a:r>
              <a:rPr lang="fr-FR" dirty="0"/>
              <a:t> </a:t>
            </a:r>
            <a:r>
              <a:rPr lang="fr-FR" dirty="0" err="1"/>
              <a:t>way</a:t>
            </a:r>
            <a:r>
              <a:rPr lang="fr-FR" dirty="0"/>
              <a:t>. This </a:t>
            </a:r>
            <a:r>
              <a:rPr lang="fr-FR" dirty="0" err="1"/>
              <a:t>is</a:t>
            </a:r>
            <a:r>
              <a:rPr lang="fr-FR" dirty="0"/>
              <a:t> an </a:t>
            </a:r>
            <a:r>
              <a:rPr lang="fr-FR" dirty="0" err="1"/>
              <a:t>idea</a:t>
            </a:r>
            <a:r>
              <a:rPr lang="fr-FR" dirty="0"/>
              <a:t>.. But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might</a:t>
            </a:r>
            <a:r>
              <a:rPr lang="fr-FR" dirty="0"/>
              <a:t> have more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9C5F330-520D-4C87-944D-F19F91EDB526}"/>
              </a:ext>
            </a:extLst>
          </p:cNvPr>
          <p:cNvCxnSpPr>
            <a:cxnSpLocks/>
          </p:cNvCxnSpPr>
          <p:nvPr/>
        </p:nvCxnSpPr>
        <p:spPr>
          <a:xfrm>
            <a:off x="3953691" y="435429"/>
            <a:ext cx="1380717" cy="1727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20880A5-A9BF-432F-A40A-E7428047A5ED}"/>
              </a:ext>
            </a:extLst>
          </p:cNvPr>
          <p:cNvSpPr txBox="1"/>
          <p:nvPr/>
        </p:nvSpPr>
        <p:spPr>
          <a:xfrm>
            <a:off x="644434" y="199033"/>
            <a:ext cx="4689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Is </a:t>
            </a:r>
            <a:r>
              <a:rPr lang="fr-FR" dirty="0" err="1"/>
              <a:t>there</a:t>
            </a:r>
            <a:r>
              <a:rPr lang="fr-FR" dirty="0"/>
              <a:t> a </a:t>
            </a:r>
            <a:r>
              <a:rPr lang="fr-FR" dirty="0" err="1"/>
              <a:t>way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bubbles</a:t>
            </a:r>
            <a:r>
              <a:rPr lang="fr-FR" dirty="0"/>
              <a:t> as the program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catalyst</a:t>
            </a:r>
            <a:r>
              <a:rPr lang="fr-FR" dirty="0"/>
              <a:t> for </a:t>
            </a:r>
            <a:r>
              <a:rPr lang="fr-FR" dirty="0" err="1"/>
              <a:t>energy</a:t>
            </a:r>
            <a:r>
              <a:rPr lang="fr-FR" dirty="0"/>
              <a:t>. It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in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powerpoint</a:t>
            </a:r>
            <a:r>
              <a:rPr lang="fr-FR" dirty="0"/>
              <a:t> template (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next</a:t>
            </a:r>
            <a:r>
              <a:rPr lang="fr-FR" dirty="0"/>
              <a:t> slide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B39F76-DF45-4613-AEE7-CBB764249D16}"/>
              </a:ext>
            </a:extLst>
          </p:cNvPr>
          <p:cNvSpPr txBox="1"/>
          <p:nvPr/>
        </p:nvSpPr>
        <p:spPr>
          <a:xfrm>
            <a:off x="7062651" y="2487251"/>
            <a:ext cx="230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Is the font avenir?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3ED2F27-0CD9-425C-A98D-23B9161EF6C5}"/>
              </a:ext>
            </a:extLst>
          </p:cNvPr>
          <p:cNvCxnSpPr/>
          <p:nvPr/>
        </p:nvCxnSpPr>
        <p:spPr>
          <a:xfrm flipV="1">
            <a:off x="2220685" y="4682173"/>
            <a:ext cx="775064" cy="1239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D5B0EA0-ADE1-4EFF-8209-EE6BF8578C5D}"/>
              </a:ext>
            </a:extLst>
          </p:cNvPr>
          <p:cNvSpPr txBox="1"/>
          <p:nvPr/>
        </p:nvSpPr>
        <p:spPr>
          <a:xfrm>
            <a:off x="792480" y="6012401"/>
            <a:ext cx="207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Avoid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in black</a:t>
            </a:r>
          </a:p>
        </p:txBody>
      </p:sp>
    </p:spTree>
    <p:extLst>
      <p:ext uri="{BB962C8B-B14F-4D97-AF65-F5344CB8AC3E}">
        <p14:creationId xmlns:p14="http://schemas.microsoft.com/office/powerpoint/2010/main" val="342381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subTitle" idx="1"/>
          </p:nvPr>
        </p:nvSpPr>
        <p:spPr>
          <a:xfrm>
            <a:off x="2712585" y="389260"/>
            <a:ext cx="8398985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09585" indent="-304792">
              <a:spcBef>
                <a:spcPts val="1000"/>
              </a:spcBef>
              <a:buSzPts val="3200"/>
            </a:pPr>
            <a:r>
              <a:rPr lang="en-US" sz="3200" dirty="0">
                <a:solidFill>
                  <a:srgbClr val="013967"/>
                </a:solidFill>
              </a:rPr>
              <a:t>A</a:t>
            </a:r>
            <a:r>
              <a:rPr lang="en-US" sz="2667" dirty="0">
                <a:solidFill>
                  <a:srgbClr val="013967"/>
                </a:solidFill>
              </a:rPr>
              <a:t> program to  </a:t>
            </a:r>
            <a:r>
              <a:rPr lang="en-US" sz="2667" dirty="0">
                <a:solidFill>
                  <a:srgbClr val="5E65B2"/>
                </a:solidFill>
              </a:rPr>
              <a:t>bring out the full potential </a:t>
            </a:r>
            <a:r>
              <a:rPr lang="en-US" sz="2667" dirty="0">
                <a:solidFill>
                  <a:srgbClr val="013967"/>
                </a:solidFill>
              </a:rPr>
              <a:t>of the </a:t>
            </a:r>
            <a:r>
              <a:rPr lang="en-US" sz="2667" dirty="0">
                <a:solidFill>
                  <a:srgbClr val="5E65B2"/>
                </a:solidFill>
              </a:rPr>
              <a:t>Sales </a:t>
            </a:r>
            <a:r>
              <a:rPr lang="en-US" sz="2667" dirty="0" err="1">
                <a:solidFill>
                  <a:srgbClr val="5E65B2"/>
                </a:solidFill>
              </a:rPr>
              <a:t>organisation</a:t>
            </a:r>
            <a:r>
              <a:rPr lang="en-US" sz="2667" dirty="0">
                <a:solidFill>
                  <a:srgbClr val="5E65B2"/>
                </a:solidFill>
              </a:rPr>
              <a:t> </a:t>
            </a:r>
            <a:r>
              <a:rPr lang="en-US" sz="2667" dirty="0">
                <a:solidFill>
                  <a:srgbClr val="013967"/>
                </a:solidFill>
              </a:rPr>
              <a:t>by </a:t>
            </a:r>
            <a:r>
              <a:rPr lang="en-US" sz="2667" dirty="0">
                <a:solidFill>
                  <a:srgbClr val="5E65B2"/>
                </a:solidFill>
              </a:rPr>
              <a:t>enabling</a:t>
            </a:r>
            <a:r>
              <a:rPr lang="en-US" sz="2667" dirty="0">
                <a:solidFill>
                  <a:srgbClr val="013967"/>
                </a:solidFill>
              </a:rPr>
              <a:t> the sales management and their leadership to </a:t>
            </a:r>
            <a:r>
              <a:rPr lang="en-US" sz="2667" dirty="0">
                <a:solidFill>
                  <a:srgbClr val="5E65B2"/>
                </a:solidFill>
              </a:rPr>
              <a:t>better coach </a:t>
            </a:r>
            <a:r>
              <a:rPr lang="en-US" sz="2667" dirty="0">
                <a:solidFill>
                  <a:srgbClr val="013967"/>
                </a:solidFill>
              </a:rPr>
              <a:t>the performance of their team. </a:t>
            </a:r>
            <a:endParaRPr sz="2667" dirty="0">
              <a:solidFill>
                <a:srgbClr val="013967"/>
              </a:solidFill>
            </a:endParaRPr>
          </a:p>
          <a:p>
            <a:pPr marL="609585" indent="-304792">
              <a:spcBef>
                <a:spcPts val="1000"/>
              </a:spcBef>
              <a:buSzPts val="3200"/>
            </a:pPr>
            <a:r>
              <a:rPr lang="en-US" sz="2667" dirty="0">
                <a:solidFill>
                  <a:srgbClr val="013967"/>
                </a:solidFill>
              </a:rPr>
              <a:t> </a:t>
            </a:r>
            <a:endParaRPr sz="2667" dirty="0"/>
          </a:p>
        </p:txBody>
      </p:sp>
      <p:pic>
        <p:nvPicPr>
          <p:cNvPr id="190" name="Google Shape;190;p24"/>
          <p:cNvPicPr preferRelativeResize="0"/>
          <p:nvPr/>
        </p:nvPicPr>
        <p:blipFill rotWithShape="1">
          <a:blip r:embed="rId3">
            <a:alphaModFix/>
          </a:blip>
          <a:srcRect t="5019" b="5024"/>
          <a:stretch/>
        </p:blipFill>
        <p:spPr>
          <a:xfrm>
            <a:off x="2" y="1"/>
            <a:ext cx="2469661" cy="2813539"/>
          </a:xfrm>
          <a:custGeom>
            <a:avLst/>
            <a:gdLst/>
            <a:ahLst/>
            <a:cxnLst/>
            <a:rect l="l" t="t" r="r" b="b"/>
            <a:pathLst>
              <a:path w="4838041" h="5063738" extrusionOk="0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91" name="Google Shape;191;p24"/>
          <p:cNvSpPr txBox="1"/>
          <p:nvPr/>
        </p:nvSpPr>
        <p:spPr>
          <a:xfrm>
            <a:off x="2712585" y="2144868"/>
            <a:ext cx="8185737" cy="31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defTabSz="1219170">
              <a:lnSpc>
                <a:spcPct val="95000"/>
              </a:lnSpc>
              <a:buClr>
                <a:srgbClr val="000000"/>
              </a:buClr>
            </a:pPr>
            <a:r>
              <a:rPr lang="en-US" sz="1867" b="1" kern="0" dirty="0">
                <a:solidFill>
                  <a:srgbClr val="654E84"/>
                </a:solidFill>
                <a:latin typeface="Avenir"/>
                <a:ea typeface="Avenir"/>
                <a:cs typeface="Avenir"/>
                <a:sym typeface="Avenir"/>
              </a:rPr>
              <a:t>Key facts to remember: </a:t>
            </a:r>
            <a:endParaRPr sz="1867" b="1" kern="0" dirty="0">
              <a:solidFill>
                <a:srgbClr val="654E8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09585" defTabSz="1219170">
              <a:lnSpc>
                <a:spcPct val="95000"/>
              </a:lnSpc>
              <a:buClr>
                <a:srgbClr val="000000"/>
              </a:buClr>
            </a:pPr>
            <a:endParaRPr sz="1867" kern="0" dirty="0">
              <a:solidFill>
                <a:srgbClr val="654E8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09585" indent="-440256" defTabSz="1219170">
              <a:lnSpc>
                <a:spcPct val="95000"/>
              </a:lnSpc>
              <a:buClr>
                <a:srgbClr val="654E84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rgbClr val="654E84"/>
                </a:solidFill>
                <a:latin typeface="Avenir"/>
                <a:ea typeface="Avenir"/>
                <a:cs typeface="Avenir"/>
                <a:sym typeface="Avenir"/>
              </a:rPr>
              <a:t>A coaching approach vs. a teaching approach</a:t>
            </a:r>
            <a:r>
              <a:rPr lang="en-US" sz="2400" kern="0" dirty="0">
                <a:solidFill>
                  <a:srgbClr val="654E84"/>
                </a:solidFill>
                <a:latin typeface="Avenir"/>
                <a:ea typeface="Avenir"/>
                <a:cs typeface="Avenir"/>
                <a:sym typeface="Avenir"/>
              </a:rPr>
              <a:t> to </a:t>
            </a:r>
            <a:r>
              <a:rPr lang="en-US" sz="2400" b="1" kern="0" dirty="0">
                <a:solidFill>
                  <a:srgbClr val="654E84"/>
                </a:solidFill>
                <a:latin typeface="Avenir"/>
                <a:ea typeface="Avenir"/>
                <a:cs typeface="Avenir"/>
                <a:sym typeface="Avenir"/>
              </a:rPr>
              <a:t>implement </a:t>
            </a:r>
            <a:r>
              <a:rPr lang="en-US" sz="2400" kern="0" dirty="0">
                <a:solidFill>
                  <a:srgbClr val="654E84"/>
                </a:solidFill>
                <a:latin typeface="Avenir"/>
                <a:ea typeface="Avenir"/>
                <a:cs typeface="Avenir"/>
                <a:sym typeface="Avenir"/>
              </a:rPr>
              <a:t>a </a:t>
            </a:r>
            <a:r>
              <a:rPr lang="en-US" sz="2400" b="1" kern="0" dirty="0">
                <a:solidFill>
                  <a:srgbClr val="654E84"/>
                </a:solidFill>
                <a:latin typeface="Avenir"/>
                <a:ea typeface="Avenir"/>
                <a:cs typeface="Avenir"/>
                <a:sym typeface="Avenir"/>
              </a:rPr>
              <a:t>long lasting shift</a:t>
            </a:r>
            <a:r>
              <a:rPr lang="en-US" sz="2400" kern="0" dirty="0">
                <a:solidFill>
                  <a:srgbClr val="654E84"/>
                </a:solidFill>
                <a:latin typeface="Avenir"/>
                <a:ea typeface="Avenir"/>
                <a:cs typeface="Avenir"/>
                <a:sym typeface="Avenir"/>
              </a:rPr>
              <a:t> of mindsets and behaviors</a:t>
            </a:r>
            <a:endParaRPr sz="2400" kern="0" dirty="0">
              <a:solidFill>
                <a:srgbClr val="654E8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600160" indent="-380990" defTabSz="1219170">
              <a:lnSpc>
                <a:spcPct val="9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sz="2400" kern="0" dirty="0">
              <a:solidFill>
                <a:srgbClr val="654E8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09585" indent="-440256" defTabSz="1219170">
              <a:lnSpc>
                <a:spcPct val="95000"/>
              </a:lnSpc>
              <a:buClr>
                <a:srgbClr val="654E84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rgbClr val="654E84"/>
                </a:solidFill>
                <a:latin typeface="Avenir"/>
                <a:ea typeface="Avenir"/>
                <a:cs typeface="Avenir"/>
                <a:sym typeface="Avenir"/>
              </a:rPr>
              <a:t>Every layers of Sales Management are involved</a:t>
            </a:r>
            <a:endParaRPr sz="2400" b="1" kern="0" dirty="0">
              <a:solidFill>
                <a:srgbClr val="654E8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600160" indent="-380990" defTabSz="1219170">
              <a:lnSpc>
                <a:spcPct val="9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sz="2400" kern="0" dirty="0">
              <a:solidFill>
                <a:srgbClr val="654E8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09585" indent="-440256" defTabSz="1219170">
              <a:lnSpc>
                <a:spcPct val="95000"/>
              </a:lnSpc>
              <a:buClr>
                <a:srgbClr val="654E84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rgbClr val="654E84"/>
                </a:solidFill>
                <a:latin typeface="Avenir"/>
                <a:ea typeface="Avenir"/>
                <a:cs typeface="Avenir"/>
                <a:sym typeface="Avenir"/>
              </a:rPr>
              <a:t>Progress and behavioral shift</a:t>
            </a:r>
            <a:r>
              <a:rPr lang="en-US" sz="2400" kern="0" dirty="0">
                <a:solidFill>
                  <a:srgbClr val="654E84"/>
                </a:solidFill>
                <a:latin typeface="Avenir"/>
                <a:ea typeface="Avenir"/>
                <a:cs typeface="Avenir"/>
                <a:sym typeface="Avenir"/>
              </a:rPr>
              <a:t>  </a:t>
            </a:r>
            <a:r>
              <a:rPr lang="en-US" sz="2400" b="1" kern="0" dirty="0">
                <a:solidFill>
                  <a:srgbClr val="654E84"/>
                </a:solidFill>
                <a:latin typeface="Avenir"/>
                <a:ea typeface="Avenir"/>
                <a:cs typeface="Avenir"/>
                <a:sym typeface="Avenir"/>
              </a:rPr>
              <a:t>are measured </a:t>
            </a:r>
            <a:r>
              <a:rPr lang="en-US" sz="2400" kern="0" dirty="0">
                <a:solidFill>
                  <a:srgbClr val="654E84"/>
                </a:solidFill>
                <a:latin typeface="Avenir"/>
                <a:ea typeface="Avenir"/>
                <a:cs typeface="Avenir"/>
                <a:sym typeface="Avenir"/>
              </a:rPr>
              <a:t>at the macro level (overall program) and micro level (individual shift)</a:t>
            </a:r>
            <a:endParaRPr sz="2400" kern="0" dirty="0">
              <a:solidFill>
                <a:srgbClr val="654E8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600160" indent="-380990" defTabSz="1219170">
              <a:lnSpc>
                <a:spcPct val="9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sz="2400" kern="0" dirty="0">
              <a:solidFill>
                <a:srgbClr val="654E8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09585" indent="-440256" defTabSz="1219170">
              <a:lnSpc>
                <a:spcPct val="95000"/>
              </a:lnSpc>
              <a:buClr>
                <a:srgbClr val="654E84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654E84"/>
                </a:solidFill>
                <a:latin typeface="Avenir"/>
                <a:ea typeface="Avenir"/>
                <a:cs typeface="Avenir"/>
                <a:sym typeface="Avenir"/>
              </a:rPr>
              <a:t>This program is </a:t>
            </a:r>
            <a:r>
              <a:rPr lang="en-US" sz="2400" b="1" kern="0" dirty="0">
                <a:solidFill>
                  <a:srgbClr val="654E84"/>
                </a:solidFill>
                <a:latin typeface="Avenir"/>
                <a:ea typeface="Avenir"/>
                <a:cs typeface="Avenir"/>
                <a:sym typeface="Avenir"/>
              </a:rPr>
              <a:t>required before starting the sales academy </a:t>
            </a:r>
            <a:endParaRPr sz="2133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defTabSz="1219170">
              <a:lnSpc>
                <a:spcPct val="95000"/>
              </a:lnSpc>
              <a:buClr>
                <a:srgbClr val="000000"/>
              </a:buClr>
            </a:pPr>
            <a:endParaRPr sz="2400" kern="0" dirty="0">
              <a:solidFill>
                <a:srgbClr val="654E8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09585" defTabSz="1219170">
              <a:lnSpc>
                <a:spcPct val="95000"/>
              </a:lnSpc>
              <a:buClr>
                <a:srgbClr val="000000"/>
              </a:buClr>
            </a:pPr>
            <a:endParaRPr sz="1867" kern="0" dirty="0">
              <a:solidFill>
                <a:srgbClr val="654E8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FED0D1-BB93-43B4-BAAC-82CAD0EE9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450" y="1430141"/>
            <a:ext cx="3263900" cy="299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FF1F41-57F8-4E7D-81E9-DE9599C42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062" y="2705100"/>
            <a:ext cx="1285875" cy="1447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vay Theme">
  <a:themeElements>
    <a:clrScheme name="Personnalisé 1">
      <a:dk1>
        <a:srgbClr val="26294D"/>
      </a:dk1>
      <a:lt1>
        <a:srgbClr val="FFFFFF"/>
      </a:lt1>
      <a:dk2>
        <a:srgbClr val="009EE0"/>
      </a:dk2>
      <a:lt2>
        <a:srgbClr val="EDEDED"/>
      </a:lt2>
      <a:accent1>
        <a:srgbClr val="2BA78B"/>
      </a:accent1>
      <a:accent2>
        <a:srgbClr val="8870AA"/>
      </a:accent2>
      <a:accent3>
        <a:srgbClr val="FFDE14"/>
      </a:accent3>
      <a:accent4>
        <a:srgbClr val="E3747E"/>
      </a:accent4>
      <a:accent5>
        <a:srgbClr val="68C6E2"/>
      </a:accent5>
      <a:accent6>
        <a:srgbClr val="F59B3F"/>
      </a:accent6>
      <a:hlink>
        <a:srgbClr val="009EE0"/>
      </a:hlink>
      <a:folHlink>
        <a:srgbClr val="009E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199</Words>
  <Application>Microsoft Office PowerPoint</Application>
  <PresentationFormat>Widescreen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Avenir</vt:lpstr>
      <vt:lpstr>Avenir Next LT Pro</vt:lpstr>
      <vt:lpstr>Calibri</vt:lpstr>
      <vt:lpstr>Calibri Light</vt:lpstr>
      <vt:lpstr>Verdana</vt:lpstr>
      <vt:lpstr>Office Theme</vt:lpstr>
      <vt:lpstr>Solvay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RIDON</dc:creator>
  <cp:lastModifiedBy>Diane RIDON</cp:lastModifiedBy>
  <cp:revision>2</cp:revision>
  <dcterms:created xsi:type="dcterms:W3CDTF">2021-01-21T15:01:46Z</dcterms:created>
  <dcterms:modified xsi:type="dcterms:W3CDTF">2021-01-21T15:11:33Z</dcterms:modified>
</cp:coreProperties>
</file>