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40F7AA-398A-4355-839B-E1DFCC63443A}" v="7" dt="2021-01-21T00:04:57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95" autoAdjust="0"/>
  </p:normalViewPr>
  <p:slideViewPr>
    <p:cSldViewPr snapToGrid="0">
      <p:cViewPr varScale="1">
        <p:scale>
          <a:sx n="76" d="100"/>
          <a:sy n="76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Orr" userId="cdf34790-5de0-4fdb-be3f-714ab028de09" providerId="ADAL" clId="{72C0C772-159B-4C30-AFF7-ACB01A83142E}"/>
    <pc:docChg chg="modSld">
      <pc:chgData name="Amelia Orr" userId="cdf34790-5de0-4fdb-be3f-714ab028de09" providerId="ADAL" clId="{72C0C772-159B-4C30-AFF7-ACB01A83142E}" dt="2020-12-21T02:37:57.246" v="17" actId="20577"/>
      <pc:docMkLst>
        <pc:docMk/>
      </pc:docMkLst>
      <pc:sldChg chg="modSp mod modNotesTx">
        <pc:chgData name="Amelia Orr" userId="cdf34790-5de0-4fdb-be3f-714ab028de09" providerId="ADAL" clId="{72C0C772-159B-4C30-AFF7-ACB01A83142E}" dt="2020-12-21T02:37:57.246" v="17" actId="20577"/>
        <pc:sldMkLst>
          <pc:docMk/>
          <pc:sldMk cId="1285652042" sldId="256"/>
        </pc:sldMkLst>
        <pc:spChg chg="mod">
          <ac:chgData name="Amelia Orr" userId="cdf34790-5de0-4fdb-be3f-714ab028de09" providerId="ADAL" clId="{72C0C772-159B-4C30-AFF7-ACB01A83142E}" dt="2020-12-20T23:13:04.205" v="7" actId="207"/>
          <ac:spMkLst>
            <pc:docMk/>
            <pc:sldMk cId="1285652042" sldId="256"/>
            <ac:spMk id="4" creationId="{08A3D7D2-9078-4F12-817B-CF06072F0E2D}"/>
          </ac:spMkLst>
        </pc:spChg>
        <pc:spChg chg="mod">
          <ac:chgData name="Amelia Orr" userId="cdf34790-5de0-4fdb-be3f-714ab028de09" providerId="ADAL" clId="{72C0C772-159B-4C30-AFF7-ACB01A83142E}" dt="2020-12-20T23:13:00.571" v="5" actId="207"/>
          <ac:spMkLst>
            <pc:docMk/>
            <pc:sldMk cId="1285652042" sldId="256"/>
            <ac:spMk id="5" creationId="{888A988B-225C-4EBF-B4C0-9CD12B888811}"/>
          </ac:spMkLst>
        </pc:spChg>
        <pc:spChg chg="mod">
          <ac:chgData name="Amelia Orr" userId="cdf34790-5de0-4fdb-be3f-714ab028de09" providerId="ADAL" clId="{72C0C772-159B-4C30-AFF7-ACB01A83142E}" dt="2020-12-20T23:13:02.428" v="6" actId="207"/>
          <ac:spMkLst>
            <pc:docMk/>
            <pc:sldMk cId="1285652042" sldId="256"/>
            <ac:spMk id="30" creationId="{977F9085-73AC-479D-A48B-97789D558B01}"/>
          </ac:spMkLst>
        </pc:spChg>
        <pc:picChg chg="mod">
          <ac:chgData name="Amelia Orr" userId="cdf34790-5de0-4fdb-be3f-714ab028de09" providerId="ADAL" clId="{72C0C772-159B-4C30-AFF7-ACB01A83142E}" dt="2020-12-20T23:11:39.110" v="0" actId="208"/>
          <ac:picMkLst>
            <pc:docMk/>
            <pc:sldMk cId="1285652042" sldId="256"/>
            <ac:picMk id="16" creationId="{806B757B-9316-4940-94A5-2C551AECEC7C}"/>
          </ac:picMkLst>
        </pc:picChg>
      </pc:sldChg>
    </pc:docChg>
  </pc:docChgLst>
  <pc:docChgLst>
    <pc:chgData name="Amelia Orr" userId="cdf34790-5de0-4fdb-be3f-714ab028de09" providerId="ADAL" clId="{F540F7AA-398A-4355-839B-E1DFCC63443A}"/>
    <pc:docChg chg="custSel modSld">
      <pc:chgData name="Amelia Orr" userId="cdf34790-5de0-4fdb-be3f-714ab028de09" providerId="ADAL" clId="{F540F7AA-398A-4355-839B-E1DFCC63443A}" dt="2021-01-21T00:05:58.915" v="294" actId="1076"/>
      <pc:docMkLst>
        <pc:docMk/>
      </pc:docMkLst>
      <pc:sldChg chg="addSp delSp modSp mod">
        <pc:chgData name="Amelia Orr" userId="cdf34790-5de0-4fdb-be3f-714ab028de09" providerId="ADAL" clId="{F540F7AA-398A-4355-839B-E1DFCC63443A}" dt="2021-01-21T00:05:58.915" v="294" actId="1076"/>
        <pc:sldMkLst>
          <pc:docMk/>
          <pc:sldMk cId="1285652042" sldId="256"/>
        </pc:sldMkLst>
        <pc:spChg chg="add mod">
          <ac:chgData name="Amelia Orr" userId="cdf34790-5de0-4fdb-be3f-714ab028de09" providerId="ADAL" clId="{F540F7AA-398A-4355-839B-E1DFCC63443A}" dt="2021-01-21T00:04:03.630" v="248" actId="20577"/>
          <ac:spMkLst>
            <pc:docMk/>
            <pc:sldMk cId="1285652042" sldId="256"/>
            <ac:spMk id="2" creationId="{ED3D220A-5A5E-41CC-8445-BB02718FD75E}"/>
          </ac:spMkLst>
        </pc:spChg>
        <pc:spChg chg="add del mod">
          <ac:chgData name="Amelia Orr" userId="cdf34790-5de0-4fdb-be3f-714ab028de09" providerId="ADAL" clId="{F540F7AA-398A-4355-839B-E1DFCC63443A}" dt="2021-01-21T00:05:37.698" v="289" actId="478"/>
          <ac:spMkLst>
            <pc:docMk/>
            <pc:sldMk cId="1285652042" sldId="256"/>
            <ac:spMk id="3" creationId="{19388777-28C0-4F0C-940F-F31D81BF5555}"/>
          </ac:spMkLst>
        </pc:spChg>
        <pc:spChg chg="mod">
          <ac:chgData name="Amelia Orr" userId="cdf34790-5de0-4fdb-be3f-714ab028de09" providerId="ADAL" clId="{F540F7AA-398A-4355-839B-E1DFCC63443A}" dt="2021-01-21T00:04:37.706" v="276" actId="1076"/>
          <ac:spMkLst>
            <pc:docMk/>
            <pc:sldMk cId="1285652042" sldId="256"/>
            <ac:spMk id="10" creationId="{EA7BCCBE-DDE1-4CA7-AC38-E0205595ED01}"/>
          </ac:spMkLst>
        </pc:spChg>
        <pc:spChg chg="mod">
          <ac:chgData name="Amelia Orr" userId="cdf34790-5de0-4fdb-be3f-714ab028de09" providerId="ADAL" clId="{F540F7AA-398A-4355-839B-E1DFCC63443A}" dt="2021-01-21T00:04:39.352" v="277" actId="1076"/>
          <ac:spMkLst>
            <pc:docMk/>
            <pc:sldMk cId="1285652042" sldId="256"/>
            <ac:spMk id="11" creationId="{9EDAD1D9-C830-456D-A1C2-CE6704C2EA5E}"/>
          </ac:spMkLst>
        </pc:spChg>
        <pc:spChg chg="mod">
          <ac:chgData name="Amelia Orr" userId="cdf34790-5de0-4fdb-be3f-714ab028de09" providerId="ADAL" clId="{F540F7AA-398A-4355-839B-E1DFCC63443A}" dt="2021-01-21T00:04:40.829" v="278" actId="1076"/>
          <ac:spMkLst>
            <pc:docMk/>
            <pc:sldMk cId="1285652042" sldId="256"/>
            <ac:spMk id="12" creationId="{7BC3B434-DC21-4CC1-BD34-26E6CDF4446A}"/>
          </ac:spMkLst>
        </pc:spChg>
        <pc:spChg chg="add del mod">
          <ac:chgData name="Amelia Orr" userId="cdf34790-5de0-4fdb-be3f-714ab028de09" providerId="ADAL" clId="{F540F7AA-398A-4355-839B-E1DFCC63443A}" dt="2021-01-21T00:05:46.101" v="293" actId="478"/>
          <ac:spMkLst>
            <pc:docMk/>
            <pc:sldMk cId="1285652042" sldId="256"/>
            <ac:spMk id="15" creationId="{CB968848-2EB3-401A-8E2F-DFB79655AF35}"/>
          </ac:spMkLst>
        </pc:spChg>
        <pc:spChg chg="add mod">
          <ac:chgData name="Amelia Orr" userId="cdf34790-5de0-4fdb-be3f-714ab028de09" providerId="ADAL" clId="{F540F7AA-398A-4355-839B-E1DFCC63443A}" dt="2021-01-20T05:48:31.534" v="102" actId="20577"/>
          <ac:spMkLst>
            <pc:docMk/>
            <pc:sldMk cId="1285652042" sldId="256"/>
            <ac:spMk id="31" creationId="{B34E22C4-EE32-4AC7-9DA3-ACCD3464A649}"/>
          </ac:spMkLst>
        </pc:spChg>
        <pc:spChg chg="add mod">
          <ac:chgData name="Amelia Orr" userId="cdf34790-5de0-4fdb-be3f-714ab028de09" providerId="ADAL" clId="{F540F7AA-398A-4355-839B-E1DFCC63443A}" dt="2021-01-21T00:05:58.915" v="294" actId="1076"/>
          <ac:spMkLst>
            <pc:docMk/>
            <pc:sldMk cId="1285652042" sldId="256"/>
            <ac:spMk id="32" creationId="{61834E07-FF44-484E-8663-E0CCA0450A29}"/>
          </ac:spMkLst>
        </pc:spChg>
        <pc:spChg chg="add mod">
          <ac:chgData name="Amelia Orr" userId="cdf34790-5de0-4fdb-be3f-714ab028de09" providerId="ADAL" clId="{F540F7AA-398A-4355-839B-E1DFCC63443A}" dt="2021-01-21T00:04:32.173" v="275" actId="207"/>
          <ac:spMkLst>
            <pc:docMk/>
            <pc:sldMk cId="1285652042" sldId="256"/>
            <ac:spMk id="33" creationId="{644EAB2A-EE24-4E0F-8013-CE1B35B59B20}"/>
          </ac:spMkLst>
        </pc:spChg>
        <pc:spChg chg="add mod">
          <ac:chgData name="Amelia Orr" userId="cdf34790-5de0-4fdb-be3f-714ab028de09" providerId="ADAL" clId="{F540F7AA-398A-4355-839B-E1DFCC63443A}" dt="2021-01-21T00:04:53.914" v="282" actId="1076"/>
          <ac:spMkLst>
            <pc:docMk/>
            <pc:sldMk cId="1285652042" sldId="256"/>
            <ac:spMk id="34" creationId="{FE6BA87C-25E3-41F7-93FA-4BA003DEA7C4}"/>
          </ac:spMkLst>
        </pc:spChg>
        <pc:spChg chg="add mod">
          <ac:chgData name="Amelia Orr" userId="cdf34790-5de0-4fdb-be3f-714ab028de09" providerId="ADAL" clId="{F540F7AA-398A-4355-839B-E1DFCC63443A}" dt="2021-01-21T00:05:01.194" v="284" actId="1076"/>
          <ac:spMkLst>
            <pc:docMk/>
            <pc:sldMk cId="1285652042" sldId="256"/>
            <ac:spMk id="35" creationId="{84962DDC-6D3F-4BBF-B00F-0E24F63DE3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CD195-1F3A-4FEB-AF19-763017A1F7F1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9C8BB-2D36-4C2E-BD16-6761C4F5E8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68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we be the cork in the ocean or the captain of our own ship</a:t>
            </a:r>
          </a:p>
          <a:p>
            <a:endParaRPr lang="en-US" dirty="0"/>
          </a:p>
          <a:p>
            <a:r>
              <a:rPr lang="en-US" dirty="0"/>
              <a:t>We must navigate the storms that come our way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will be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along the way. if the hull stays strong we can get through the storm, people under the water so you don't always see what's going on. Anchor Sentis legacy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9C8BB-2D36-4C2E-BD16-6761C4F5E8A0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534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CF8E-CF7A-4A1C-8C54-D227AA6F0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10929-AFC5-4C03-A303-99430CA9A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036C9-2510-47DE-BE0B-104B20ED2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EC664-5BF2-4524-A008-1F6EC258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3F736-CD69-448B-9E2B-5E5DC6D8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343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F128-5A5F-4A58-B901-E995F089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8FD73-3659-46F7-8D2B-9AA6E9232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F06F8-1403-4AE2-844D-527D205E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40AEE-789F-4FD7-825B-0A2337672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220ED-289F-4F08-9BB8-5F440D78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300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92F7-CCCF-4E93-ACB5-72BA8703B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E7439-ED6F-4469-BE58-8006402FF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4598A-9782-4F69-95D8-71A1571BC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77397-BA00-4706-B97C-EF3F2FF9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DBA03-76E6-4BF2-AE73-244586586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674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8DB5-0B81-42BE-91B0-0203DDEEA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FDE87-0E9F-4D4A-BBBB-4200A79D4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5B222-DB62-4D23-9661-6589E09DB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DADF3-8B37-4656-86E6-AF0E9776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040CC-FE00-4A7D-9FF6-5B0CCC08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8B83E-C53C-408B-B648-55C8338D8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139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C4F68-821C-4D42-817B-A22D9C13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3E39E-8D78-4336-A5D7-0E1E56201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A92EE-2D8B-4678-B520-1D777D5AD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7F1E4-B156-4FCD-A24B-8514580AB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798F6-3462-4976-AA42-DA5AE004D5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B4C30D-380E-47F6-962E-513C04C50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077B7A-034B-4FF1-A5DE-A7A466BE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F32DD3-EDD5-42AE-BE14-E548506C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55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D553A-A4F2-4787-A389-9ACE4A0D0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41792F-3BF8-4CB7-82C1-95B66463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C6E071-1CEC-4940-9907-9F5AC0C7D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85FE1-3BEC-494F-96E8-EE48D072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280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713E6-67A1-4A01-8380-80FC1EC89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BB528-F139-4DE5-80EF-6EBBA758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3E95-60FF-4783-9F13-DB1EEB88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372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C01A-AF00-48FD-9047-CA32C2AD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58EA3-EE2C-41A3-B769-19CB1EDF2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E8FA8-74B7-4DA9-B733-C9EB5D0C1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F12F9-9FB7-4C08-8D23-6F5B5B8B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9D901-3A7F-4A02-B372-A5303C7A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4E5D6-4DB9-4B29-9D0C-6403DE49C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727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8238-74C2-4C56-990E-03F253D76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649675-E822-41AE-BE54-893048806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3C466-7775-40C6-9034-91537D07C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9CEB6-84AC-41AF-AF49-65A6AA3A3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4F3E0-6D28-48D3-B3BA-070F8416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DC217-F33B-4FF8-892B-BFFF2B30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668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A5A6C-224F-495C-8FEB-61221C41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E540AC-8530-4F4E-A81F-C13F27A07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71A2-CAF1-4FD5-9DD6-D192989B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F1FE8-AD8C-48E9-99D9-2F1B2FF1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8AD2C-B2BD-4E09-9932-9E345B3E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753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D4199-A1A9-4128-A86C-482ABE305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0CB324-4FB6-49B6-875D-6B23CEC30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D1BA0-7615-4A0D-8B95-E396DE1E2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76307-4587-4634-A0BA-709081C6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DA62E-E7AA-4E00-8BB2-A24BB1AE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42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5ED12-3D9D-4586-AF33-5308C693C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5F178-BFBE-4192-B7AE-60FA81E6E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64BEA-659A-48F6-BD2F-AA653BCC2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128E1-9704-4298-AB5F-9FFFCF5C6F7C}" type="datetimeFigureOut">
              <a:rPr lang="en-AU" smtClean="0"/>
              <a:t>19/01/2021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422D0-5679-4988-A11E-C31CABBA1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063A-98F2-41BF-B902-4A7295F2F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F0BF0-29A5-4158-BEC0-41CA3C6122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459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 descr="Man">
            <a:extLst>
              <a:ext uri="{FF2B5EF4-FFF2-40B4-BE49-F238E27FC236}">
                <a16:creationId xmlns:a16="http://schemas.microsoft.com/office/drawing/2014/main" id="{B0A74FC2-B6BA-4792-9B9C-93525A879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3262" y="239150"/>
            <a:ext cx="425472" cy="425472"/>
          </a:xfrm>
          <a:prstGeom prst="rect">
            <a:avLst/>
          </a:prstGeom>
        </p:spPr>
      </p:pic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08A3D7D2-9078-4F12-817B-CF06072F0E2D}"/>
              </a:ext>
            </a:extLst>
          </p:cNvPr>
          <p:cNvSpPr/>
          <p:nvPr/>
        </p:nvSpPr>
        <p:spPr>
          <a:xfrm rot="5400000">
            <a:off x="5546786" y="3217505"/>
            <a:ext cx="1098418" cy="4537788"/>
          </a:xfrm>
          <a:prstGeom prst="flowChartDelay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A988B-225C-4EBF-B4C0-9CD12B888811}"/>
              </a:ext>
            </a:extLst>
          </p:cNvPr>
          <p:cNvSpPr/>
          <p:nvPr/>
        </p:nvSpPr>
        <p:spPr>
          <a:xfrm>
            <a:off x="3827104" y="4013459"/>
            <a:ext cx="4537788" cy="9237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DDFC5-BAEB-4529-BC04-AF9E1C475D87}"/>
              </a:ext>
            </a:extLst>
          </p:cNvPr>
          <p:cNvSpPr/>
          <p:nvPr/>
        </p:nvSpPr>
        <p:spPr>
          <a:xfrm>
            <a:off x="5979366" y="765110"/>
            <a:ext cx="233265" cy="324834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9B9BE124-7C57-4232-A827-540B54470793}"/>
              </a:ext>
            </a:extLst>
          </p:cNvPr>
          <p:cNvSpPr/>
          <p:nvPr/>
        </p:nvSpPr>
        <p:spPr>
          <a:xfrm>
            <a:off x="6419461" y="765110"/>
            <a:ext cx="2223796" cy="2827176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F7599AFF-BCF1-40EF-A25E-DB6BED9F317A}"/>
              </a:ext>
            </a:extLst>
          </p:cNvPr>
          <p:cNvSpPr/>
          <p:nvPr/>
        </p:nvSpPr>
        <p:spPr>
          <a:xfrm flipH="1">
            <a:off x="3548740" y="765110"/>
            <a:ext cx="2223796" cy="2827176"/>
          </a:xfrm>
          <a:prstGeom prst="rt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07703193-C623-452A-A439-888B03CC3C59}"/>
              </a:ext>
            </a:extLst>
          </p:cNvPr>
          <p:cNvSpPr/>
          <p:nvPr/>
        </p:nvSpPr>
        <p:spPr>
          <a:xfrm>
            <a:off x="5784980" y="513184"/>
            <a:ext cx="634481" cy="251926"/>
          </a:xfrm>
          <a:prstGeom prst="flowChartManualOperation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A7BCCBE-DDE1-4CA7-AC38-E0205595ED01}"/>
              </a:ext>
            </a:extLst>
          </p:cNvPr>
          <p:cNvSpPr/>
          <p:nvPr/>
        </p:nvSpPr>
        <p:spPr>
          <a:xfrm>
            <a:off x="1723206" y="444607"/>
            <a:ext cx="2301551" cy="1436914"/>
          </a:xfrm>
          <a:prstGeom prst="cloud">
            <a:avLst/>
          </a:prstGeom>
          <a:noFill/>
          <a:ln>
            <a:solidFill>
              <a:srgbClr val="002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Lightning Bolt 10">
            <a:extLst>
              <a:ext uri="{FF2B5EF4-FFF2-40B4-BE49-F238E27FC236}">
                <a16:creationId xmlns:a16="http://schemas.microsoft.com/office/drawing/2014/main" id="{9EDAD1D9-C830-456D-A1C2-CE6704C2EA5E}"/>
              </a:ext>
            </a:extLst>
          </p:cNvPr>
          <p:cNvSpPr/>
          <p:nvPr/>
        </p:nvSpPr>
        <p:spPr>
          <a:xfrm>
            <a:off x="3014546" y="1163064"/>
            <a:ext cx="709127" cy="1194319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Lightning Bolt 11">
            <a:extLst>
              <a:ext uri="{FF2B5EF4-FFF2-40B4-BE49-F238E27FC236}">
                <a16:creationId xmlns:a16="http://schemas.microsoft.com/office/drawing/2014/main" id="{7BC3B434-DC21-4CC1-BD34-26E6CDF4446A}"/>
              </a:ext>
            </a:extLst>
          </p:cNvPr>
          <p:cNvSpPr/>
          <p:nvPr/>
        </p:nvSpPr>
        <p:spPr>
          <a:xfrm>
            <a:off x="2518953" y="1602813"/>
            <a:ext cx="443202" cy="1026368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68C4DF8-B5DC-4304-BEFF-061ABEFE20AE}"/>
              </a:ext>
            </a:extLst>
          </p:cNvPr>
          <p:cNvSpPr/>
          <p:nvPr/>
        </p:nvSpPr>
        <p:spPr>
          <a:xfrm>
            <a:off x="38875" y="4614035"/>
            <a:ext cx="3788229" cy="384453"/>
          </a:xfrm>
          <a:custGeom>
            <a:avLst/>
            <a:gdLst>
              <a:gd name="connsiteX0" fmla="*/ 0 w 3788229"/>
              <a:gd name="connsiteY0" fmla="*/ 373225 h 384453"/>
              <a:gd name="connsiteX1" fmla="*/ 429208 w 3788229"/>
              <a:gd name="connsiteY1" fmla="*/ 373225 h 384453"/>
              <a:gd name="connsiteX2" fmla="*/ 475861 w 3788229"/>
              <a:gd name="connsiteY2" fmla="*/ 354563 h 384453"/>
              <a:gd name="connsiteX3" fmla="*/ 503853 w 3788229"/>
              <a:gd name="connsiteY3" fmla="*/ 345233 h 384453"/>
              <a:gd name="connsiteX4" fmla="*/ 578498 w 3788229"/>
              <a:gd name="connsiteY4" fmla="*/ 317241 h 384453"/>
              <a:gd name="connsiteX5" fmla="*/ 606490 w 3788229"/>
              <a:gd name="connsiteY5" fmla="*/ 298580 h 384453"/>
              <a:gd name="connsiteX6" fmla="*/ 634482 w 3788229"/>
              <a:gd name="connsiteY6" fmla="*/ 289249 h 384453"/>
              <a:gd name="connsiteX7" fmla="*/ 709127 w 3788229"/>
              <a:gd name="connsiteY7" fmla="*/ 251927 h 384453"/>
              <a:gd name="connsiteX8" fmla="*/ 737119 w 3788229"/>
              <a:gd name="connsiteY8" fmla="*/ 233265 h 384453"/>
              <a:gd name="connsiteX9" fmla="*/ 783772 w 3788229"/>
              <a:gd name="connsiteY9" fmla="*/ 205274 h 384453"/>
              <a:gd name="connsiteX10" fmla="*/ 830425 w 3788229"/>
              <a:gd name="connsiteY10" fmla="*/ 186612 h 384453"/>
              <a:gd name="connsiteX11" fmla="*/ 905070 w 3788229"/>
              <a:gd name="connsiteY11" fmla="*/ 130629 h 384453"/>
              <a:gd name="connsiteX12" fmla="*/ 914400 w 3788229"/>
              <a:gd name="connsiteY12" fmla="*/ 186612 h 384453"/>
              <a:gd name="connsiteX13" fmla="*/ 951723 w 3788229"/>
              <a:gd name="connsiteY13" fmla="*/ 307910 h 384453"/>
              <a:gd name="connsiteX14" fmla="*/ 979715 w 3788229"/>
              <a:gd name="connsiteY14" fmla="*/ 326572 h 384453"/>
              <a:gd name="connsiteX15" fmla="*/ 1017037 w 3788229"/>
              <a:gd name="connsiteY15" fmla="*/ 354563 h 384453"/>
              <a:gd name="connsiteX16" fmla="*/ 1073021 w 3788229"/>
              <a:gd name="connsiteY16" fmla="*/ 363894 h 384453"/>
              <a:gd name="connsiteX17" fmla="*/ 1306286 w 3788229"/>
              <a:gd name="connsiteY17" fmla="*/ 354563 h 384453"/>
              <a:gd name="connsiteX18" fmla="*/ 1362270 w 3788229"/>
              <a:gd name="connsiteY18" fmla="*/ 335902 h 384453"/>
              <a:gd name="connsiteX19" fmla="*/ 1399592 w 3788229"/>
              <a:gd name="connsiteY19" fmla="*/ 326572 h 384453"/>
              <a:gd name="connsiteX20" fmla="*/ 1427584 w 3788229"/>
              <a:gd name="connsiteY20" fmla="*/ 317241 h 384453"/>
              <a:gd name="connsiteX21" fmla="*/ 1492898 w 3788229"/>
              <a:gd name="connsiteY21" fmla="*/ 307910 h 384453"/>
              <a:gd name="connsiteX22" fmla="*/ 1548882 w 3788229"/>
              <a:gd name="connsiteY22" fmla="*/ 289249 h 384453"/>
              <a:gd name="connsiteX23" fmla="*/ 1576874 w 3788229"/>
              <a:gd name="connsiteY23" fmla="*/ 279919 h 384453"/>
              <a:gd name="connsiteX24" fmla="*/ 1614196 w 3788229"/>
              <a:gd name="connsiteY24" fmla="*/ 270588 h 384453"/>
              <a:gd name="connsiteX25" fmla="*/ 1688841 w 3788229"/>
              <a:gd name="connsiteY25" fmla="*/ 223935 h 384453"/>
              <a:gd name="connsiteX26" fmla="*/ 1726163 w 3788229"/>
              <a:gd name="connsiteY26" fmla="*/ 195943 h 384453"/>
              <a:gd name="connsiteX27" fmla="*/ 1763486 w 3788229"/>
              <a:gd name="connsiteY27" fmla="*/ 177282 h 384453"/>
              <a:gd name="connsiteX28" fmla="*/ 1800808 w 3788229"/>
              <a:gd name="connsiteY28" fmla="*/ 149290 h 384453"/>
              <a:gd name="connsiteX29" fmla="*/ 1866123 w 3788229"/>
              <a:gd name="connsiteY29" fmla="*/ 102637 h 384453"/>
              <a:gd name="connsiteX30" fmla="*/ 1912776 w 3788229"/>
              <a:gd name="connsiteY30" fmla="*/ 27992 h 384453"/>
              <a:gd name="connsiteX31" fmla="*/ 1931437 w 3788229"/>
              <a:gd name="connsiteY31" fmla="*/ 0 h 384453"/>
              <a:gd name="connsiteX32" fmla="*/ 1940768 w 3788229"/>
              <a:gd name="connsiteY32" fmla="*/ 167951 h 384453"/>
              <a:gd name="connsiteX33" fmla="*/ 1950098 w 3788229"/>
              <a:gd name="connsiteY33" fmla="*/ 214604 h 384453"/>
              <a:gd name="connsiteX34" fmla="*/ 1968759 w 3788229"/>
              <a:gd name="connsiteY34" fmla="*/ 242596 h 384453"/>
              <a:gd name="connsiteX35" fmla="*/ 2015412 w 3788229"/>
              <a:gd name="connsiteY35" fmla="*/ 279919 h 384453"/>
              <a:gd name="connsiteX36" fmla="*/ 2043404 w 3788229"/>
              <a:gd name="connsiteY36" fmla="*/ 289249 h 384453"/>
              <a:gd name="connsiteX37" fmla="*/ 2155372 w 3788229"/>
              <a:gd name="connsiteY37" fmla="*/ 307910 h 384453"/>
              <a:gd name="connsiteX38" fmla="*/ 2276670 w 3788229"/>
              <a:gd name="connsiteY38" fmla="*/ 335902 h 384453"/>
              <a:gd name="connsiteX39" fmla="*/ 2500604 w 3788229"/>
              <a:gd name="connsiteY39" fmla="*/ 326572 h 384453"/>
              <a:gd name="connsiteX40" fmla="*/ 2537927 w 3788229"/>
              <a:gd name="connsiteY40" fmla="*/ 317241 h 384453"/>
              <a:gd name="connsiteX41" fmla="*/ 2649894 w 3788229"/>
              <a:gd name="connsiteY41" fmla="*/ 307910 h 384453"/>
              <a:gd name="connsiteX42" fmla="*/ 2752531 w 3788229"/>
              <a:gd name="connsiteY42" fmla="*/ 270588 h 384453"/>
              <a:gd name="connsiteX43" fmla="*/ 2780523 w 3788229"/>
              <a:gd name="connsiteY43" fmla="*/ 261257 h 384453"/>
              <a:gd name="connsiteX44" fmla="*/ 2836506 w 3788229"/>
              <a:gd name="connsiteY44" fmla="*/ 223935 h 384453"/>
              <a:gd name="connsiteX45" fmla="*/ 2883159 w 3788229"/>
              <a:gd name="connsiteY45" fmla="*/ 186612 h 384453"/>
              <a:gd name="connsiteX46" fmla="*/ 2892490 w 3788229"/>
              <a:gd name="connsiteY46" fmla="*/ 130629 h 384453"/>
              <a:gd name="connsiteX47" fmla="*/ 2901821 w 3788229"/>
              <a:gd name="connsiteY47" fmla="*/ 93306 h 384453"/>
              <a:gd name="connsiteX48" fmla="*/ 2939143 w 3788229"/>
              <a:gd name="connsiteY48" fmla="*/ 149290 h 384453"/>
              <a:gd name="connsiteX49" fmla="*/ 2967135 w 3788229"/>
              <a:gd name="connsiteY49" fmla="*/ 167951 h 384453"/>
              <a:gd name="connsiteX50" fmla="*/ 3013788 w 3788229"/>
              <a:gd name="connsiteY50" fmla="*/ 214604 h 384453"/>
              <a:gd name="connsiteX51" fmla="*/ 3097763 w 3788229"/>
              <a:gd name="connsiteY51" fmla="*/ 279919 h 384453"/>
              <a:gd name="connsiteX52" fmla="*/ 3153747 w 3788229"/>
              <a:gd name="connsiteY52" fmla="*/ 298580 h 384453"/>
              <a:gd name="connsiteX53" fmla="*/ 3265715 w 3788229"/>
              <a:gd name="connsiteY53" fmla="*/ 317241 h 384453"/>
              <a:gd name="connsiteX54" fmla="*/ 3592286 w 3788229"/>
              <a:gd name="connsiteY54" fmla="*/ 307910 h 384453"/>
              <a:gd name="connsiteX55" fmla="*/ 3648270 w 3788229"/>
              <a:gd name="connsiteY55" fmla="*/ 279919 h 384453"/>
              <a:gd name="connsiteX56" fmla="*/ 3676261 w 3788229"/>
              <a:gd name="connsiteY56" fmla="*/ 270588 h 384453"/>
              <a:gd name="connsiteX57" fmla="*/ 3741576 w 3788229"/>
              <a:gd name="connsiteY57" fmla="*/ 242596 h 384453"/>
              <a:gd name="connsiteX58" fmla="*/ 3769568 w 3788229"/>
              <a:gd name="connsiteY58" fmla="*/ 223935 h 384453"/>
              <a:gd name="connsiteX59" fmla="*/ 3788229 w 3788229"/>
              <a:gd name="connsiteY59" fmla="*/ 195943 h 38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88229" h="384453">
                <a:moveTo>
                  <a:pt x="0" y="373225"/>
                </a:moveTo>
                <a:cubicBezTo>
                  <a:pt x="180221" y="384488"/>
                  <a:pt x="216005" y="391500"/>
                  <a:pt x="429208" y="373225"/>
                </a:cubicBezTo>
                <a:cubicBezTo>
                  <a:pt x="445896" y="371795"/>
                  <a:pt x="460178" y="360444"/>
                  <a:pt x="475861" y="354563"/>
                </a:cubicBezTo>
                <a:cubicBezTo>
                  <a:pt x="485070" y="351110"/>
                  <a:pt x="494522" y="348343"/>
                  <a:pt x="503853" y="345233"/>
                </a:cubicBezTo>
                <a:cubicBezTo>
                  <a:pt x="569499" y="301470"/>
                  <a:pt x="486259" y="351831"/>
                  <a:pt x="578498" y="317241"/>
                </a:cubicBezTo>
                <a:cubicBezTo>
                  <a:pt x="588998" y="313303"/>
                  <a:pt x="596460" y="303595"/>
                  <a:pt x="606490" y="298580"/>
                </a:cubicBezTo>
                <a:cubicBezTo>
                  <a:pt x="615287" y="294181"/>
                  <a:pt x="625151" y="292359"/>
                  <a:pt x="634482" y="289249"/>
                </a:cubicBezTo>
                <a:cubicBezTo>
                  <a:pt x="687573" y="236158"/>
                  <a:pt x="632847" y="280532"/>
                  <a:pt x="709127" y="251927"/>
                </a:cubicBezTo>
                <a:cubicBezTo>
                  <a:pt x="719627" y="247989"/>
                  <a:pt x="727609" y="239208"/>
                  <a:pt x="737119" y="233265"/>
                </a:cubicBezTo>
                <a:cubicBezTo>
                  <a:pt x="752498" y="223653"/>
                  <a:pt x="767551" y="213384"/>
                  <a:pt x="783772" y="205274"/>
                </a:cubicBezTo>
                <a:cubicBezTo>
                  <a:pt x="798753" y="197784"/>
                  <a:pt x="815721" y="194632"/>
                  <a:pt x="830425" y="186612"/>
                </a:cubicBezTo>
                <a:cubicBezTo>
                  <a:pt x="876846" y="161291"/>
                  <a:pt x="877171" y="158527"/>
                  <a:pt x="905070" y="130629"/>
                </a:cubicBezTo>
                <a:cubicBezTo>
                  <a:pt x="935574" y="39115"/>
                  <a:pt x="925365" y="55042"/>
                  <a:pt x="914400" y="186612"/>
                </a:cubicBezTo>
                <a:cubicBezTo>
                  <a:pt x="920053" y="226180"/>
                  <a:pt x="920536" y="276723"/>
                  <a:pt x="951723" y="307910"/>
                </a:cubicBezTo>
                <a:cubicBezTo>
                  <a:pt x="959653" y="315840"/>
                  <a:pt x="970590" y="320054"/>
                  <a:pt x="979715" y="326572"/>
                </a:cubicBezTo>
                <a:cubicBezTo>
                  <a:pt x="992369" y="335611"/>
                  <a:pt x="1002598" y="348788"/>
                  <a:pt x="1017037" y="354563"/>
                </a:cubicBezTo>
                <a:cubicBezTo>
                  <a:pt x="1034603" y="361589"/>
                  <a:pt x="1054360" y="360784"/>
                  <a:pt x="1073021" y="363894"/>
                </a:cubicBezTo>
                <a:cubicBezTo>
                  <a:pt x="1150776" y="360784"/>
                  <a:pt x="1228831" y="362059"/>
                  <a:pt x="1306286" y="354563"/>
                </a:cubicBezTo>
                <a:cubicBezTo>
                  <a:pt x="1325865" y="352668"/>
                  <a:pt x="1343187" y="340673"/>
                  <a:pt x="1362270" y="335902"/>
                </a:cubicBezTo>
                <a:cubicBezTo>
                  <a:pt x="1374711" y="332792"/>
                  <a:pt x="1387262" y="330095"/>
                  <a:pt x="1399592" y="326572"/>
                </a:cubicBezTo>
                <a:cubicBezTo>
                  <a:pt x="1409049" y="323870"/>
                  <a:pt x="1417940" y="319170"/>
                  <a:pt x="1427584" y="317241"/>
                </a:cubicBezTo>
                <a:cubicBezTo>
                  <a:pt x="1449149" y="312928"/>
                  <a:pt x="1471127" y="311020"/>
                  <a:pt x="1492898" y="307910"/>
                </a:cubicBezTo>
                <a:lnTo>
                  <a:pt x="1548882" y="289249"/>
                </a:lnTo>
                <a:cubicBezTo>
                  <a:pt x="1558213" y="286139"/>
                  <a:pt x="1567332" y="282305"/>
                  <a:pt x="1576874" y="279919"/>
                </a:cubicBezTo>
                <a:lnTo>
                  <a:pt x="1614196" y="270588"/>
                </a:lnTo>
                <a:cubicBezTo>
                  <a:pt x="1670275" y="214509"/>
                  <a:pt x="1609319" y="268114"/>
                  <a:pt x="1688841" y="223935"/>
                </a:cubicBezTo>
                <a:cubicBezTo>
                  <a:pt x="1702435" y="216383"/>
                  <a:pt x="1712976" y="204185"/>
                  <a:pt x="1726163" y="195943"/>
                </a:cubicBezTo>
                <a:cubicBezTo>
                  <a:pt x="1737958" y="188571"/>
                  <a:pt x="1751691" y="184654"/>
                  <a:pt x="1763486" y="177282"/>
                </a:cubicBezTo>
                <a:cubicBezTo>
                  <a:pt x="1776673" y="169040"/>
                  <a:pt x="1788154" y="158329"/>
                  <a:pt x="1800808" y="149290"/>
                </a:cubicBezTo>
                <a:cubicBezTo>
                  <a:pt x="1819352" y="136044"/>
                  <a:pt x="1850874" y="117886"/>
                  <a:pt x="1866123" y="102637"/>
                </a:cubicBezTo>
                <a:cubicBezTo>
                  <a:pt x="1895856" y="72904"/>
                  <a:pt x="1893067" y="62483"/>
                  <a:pt x="1912776" y="27992"/>
                </a:cubicBezTo>
                <a:cubicBezTo>
                  <a:pt x="1918340" y="18255"/>
                  <a:pt x="1925217" y="9331"/>
                  <a:pt x="1931437" y="0"/>
                </a:cubicBezTo>
                <a:cubicBezTo>
                  <a:pt x="1934547" y="55984"/>
                  <a:pt x="1935911" y="112092"/>
                  <a:pt x="1940768" y="167951"/>
                </a:cubicBezTo>
                <a:cubicBezTo>
                  <a:pt x="1942142" y="183750"/>
                  <a:pt x="1944530" y="199755"/>
                  <a:pt x="1950098" y="214604"/>
                </a:cubicBezTo>
                <a:cubicBezTo>
                  <a:pt x="1954035" y="225104"/>
                  <a:pt x="1961754" y="233839"/>
                  <a:pt x="1968759" y="242596"/>
                </a:cubicBezTo>
                <a:cubicBezTo>
                  <a:pt x="1980328" y="257057"/>
                  <a:pt x="1999251" y="271839"/>
                  <a:pt x="2015412" y="279919"/>
                </a:cubicBezTo>
                <a:cubicBezTo>
                  <a:pt x="2024209" y="284318"/>
                  <a:pt x="2033947" y="286547"/>
                  <a:pt x="2043404" y="289249"/>
                </a:cubicBezTo>
                <a:cubicBezTo>
                  <a:pt x="2091359" y="302950"/>
                  <a:pt x="2094780" y="300337"/>
                  <a:pt x="2155372" y="307910"/>
                </a:cubicBezTo>
                <a:cubicBezTo>
                  <a:pt x="2245402" y="330419"/>
                  <a:pt x="2204867" y="321542"/>
                  <a:pt x="2276670" y="335902"/>
                </a:cubicBezTo>
                <a:cubicBezTo>
                  <a:pt x="2351315" y="332792"/>
                  <a:pt x="2426084" y="331895"/>
                  <a:pt x="2500604" y="326572"/>
                </a:cubicBezTo>
                <a:cubicBezTo>
                  <a:pt x="2513395" y="325658"/>
                  <a:pt x="2525202" y="318832"/>
                  <a:pt x="2537927" y="317241"/>
                </a:cubicBezTo>
                <a:cubicBezTo>
                  <a:pt x="2575089" y="312596"/>
                  <a:pt x="2612572" y="311020"/>
                  <a:pt x="2649894" y="307910"/>
                </a:cubicBezTo>
                <a:cubicBezTo>
                  <a:pt x="2714816" y="281941"/>
                  <a:pt x="2680651" y="294548"/>
                  <a:pt x="2752531" y="270588"/>
                </a:cubicBezTo>
                <a:cubicBezTo>
                  <a:pt x="2761862" y="267478"/>
                  <a:pt x="2772339" y="266713"/>
                  <a:pt x="2780523" y="261257"/>
                </a:cubicBezTo>
                <a:cubicBezTo>
                  <a:pt x="2799184" y="248816"/>
                  <a:pt x="2820647" y="239793"/>
                  <a:pt x="2836506" y="223935"/>
                </a:cubicBezTo>
                <a:cubicBezTo>
                  <a:pt x="2863098" y="197345"/>
                  <a:pt x="2847849" y="210154"/>
                  <a:pt x="2883159" y="186612"/>
                </a:cubicBezTo>
                <a:cubicBezTo>
                  <a:pt x="2886269" y="167951"/>
                  <a:pt x="2888780" y="149180"/>
                  <a:pt x="2892490" y="130629"/>
                </a:cubicBezTo>
                <a:cubicBezTo>
                  <a:pt x="2895005" y="118054"/>
                  <a:pt x="2889914" y="88543"/>
                  <a:pt x="2901821" y="93306"/>
                </a:cubicBezTo>
                <a:cubicBezTo>
                  <a:pt x="2922645" y="101635"/>
                  <a:pt x="2920482" y="136849"/>
                  <a:pt x="2939143" y="149290"/>
                </a:cubicBezTo>
                <a:lnTo>
                  <a:pt x="2967135" y="167951"/>
                </a:lnTo>
                <a:cubicBezTo>
                  <a:pt x="3001347" y="219270"/>
                  <a:pt x="2967135" y="175727"/>
                  <a:pt x="3013788" y="214604"/>
                </a:cubicBezTo>
                <a:cubicBezTo>
                  <a:pt x="3045990" y="241438"/>
                  <a:pt x="3050601" y="264199"/>
                  <a:pt x="3097763" y="279919"/>
                </a:cubicBezTo>
                <a:cubicBezTo>
                  <a:pt x="3116424" y="286139"/>
                  <a:pt x="3134458" y="294722"/>
                  <a:pt x="3153747" y="298580"/>
                </a:cubicBezTo>
                <a:cubicBezTo>
                  <a:pt x="3221966" y="312223"/>
                  <a:pt x="3184700" y="305667"/>
                  <a:pt x="3265715" y="317241"/>
                </a:cubicBezTo>
                <a:cubicBezTo>
                  <a:pt x="3374572" y="314131"/>
                  <a:pt x="3483535" y="313634"/>
                  <a:pt x="3592286" y="307910"/>
                </a:cubicBezTo>
                <a:cubicBezTo>
                  <a:pt x="3618499" y="306530"/>
                  <a:pt x="3626253" y="290928"/>
                  <a:pt x="3648270" y="279919"/>
                </a:cubicBezTo>
                <a:cubicBezTo>
                  <a:pt x="3657067" y="275521"/>
                  <a:pt x="3667464" y="274986"/>
                  <a:pt x="3676261" y="270588"/>
                </a:cubicBezTo>
                <a:cubicBezTo>
                  <a:pt x="3740695" y="238371"/>
                  <a:pt x="3663903" y="262015"/>
                  <a:pt x="3741576" y="242596"/>
                </a:cubicBezTo>
                <a:cubicBezTo>
                  <a:pt x="3750907" y="236376"/>
                  <a:pt x="3761639" y="231864"/>
                  <a:pt x="3769568" y="223935"/>
                </a:cubicBezTo>
                <a:cubicBezTo>
                  <a:pt x="3777497" y="216006"/>
                  <a:pt x="3788229" y="195943"/>
                  <a:pt x="3788229" y="195943"/>
                </a:cubicBezTo>
              </a:path>
            </a:pathLst>
          </a:custGeom>
          <a:solidFill>
            <a:srgbClr val="002E5A"/>
          </a:solidFill>
          <a:ln>
            <a:solidFill>
              <a:srgbClr val="002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C8E4B9E-DC2D-4248-9D17-4C8E26F90D56}"/>
              </a:ext>
            </a:extLst>
          </p:cNvPr>
          <p:cNvSpPr/>
          <p:nvPr/>
        </p:nvSpPr>
        <p:spPr>
          <a:xfrm>
            <a:off x="8364892" y="4475324"/>
            <a:ext cx="3788229" cy="384453"/>
          </a:xfrm>
          <a:custGeom>
            <a:avLst/>
            <a:gdLst>
              <a:gd name="connsiteX0" fmla="*/ 0 w 3788229"/>
              <a:gd name="connsiteY0" fmla="*/ 373225 h 384453"/>
              <a:gd name="connsiteX1" fmla="*/ 429208 w 3788229"/>
              <a:gd name="connsiteY1" fmla="*/ 373225 h 384453"/>
              <a:gd name="connsiteX2" fmla="*/ 475861 w 3788229"/>
              <a:gd name="connsiteY2" fmla="*/ 354563 h 384453"/>
              <a:gd name="connsiteX3" fmla="*/ 503853 w 3788229"/>
              <a:gd name="connsiteY3" fmla="*/ 345233 h 384453"/>
              <a:gd name="connsiteX4" fmla="*/ 578498 w 3788229"/>
              <a:gd name="connsiteY4" fmla="*/ 317241 h 384453"/>
              <a:gd name="connsiteX5" fmla="*/ 606490 w 3788229"/>
              <a:gd name="connsiteY5" fmla="*/ 298580 h 384453"/>
              <a:gd name="connsiteX6" fmla="*/ 634482 w 3788229"/>
              <a:gd name="connsiteY6" fmla="*/ 289249 h 384453"/>
              <a:gd name="connsiteX7" fmla="*/ 709127 w 3788229"/>
              <a:gd name="connsiteY7" fmla="*/ 251927 h 384453"/>
              <a:gd name="connsiteX8" fmla="*/ 737119 w 3788229"/>
              <a:gd name="connsiteY8" fmla="*/ 233265 h 384453"/>
              <a:gd name="connsiteX9" fmla="*/ 783772 w 3788229"/>
              <a:gd name="connsiteY9" fmla="*/ 205274 h 384453"/>
              <a:gd name="connsiteX10" fmla="*/ 830425 w 3788229"/>
              <a:gd name="connsiteY10" fmla="*/ 186612 h 384453"/>
              <a:gd name="connsiteX11" fmla="*/ 905070 w 3788229"/>
              <a:gd name="connsiteY11" fmla="*/ 130629 h 384453"/>
              <a:gd name="connsiteX12" fmla="*/ 914400 w 3788229"/>
              <a:gd name="connsiteY12" fmla="*/ 186612 h 384453"/>
              <a:gd name="connsiteX13" fmla="*/ 951723 w 3788229"/>
              <a:gd name="connsiteY13" fmla="*/ 307910 h 384453"/>
              <a:gd name="connsiteX14" fmla="*/ 979715 w 3788229"/>
              <a:gd name="connsiteY14" fmla="*/ 326572 h 384453"/>
              <a:gd name="connsiteX15" fmla="*/ 1017037 w 3788229"/>
              <a:gd name="connsiteY15" fmla="*/ 354563 h 384453"/>
              <a:gd name="connsiteX16" fmla="*/ 1073021 w 3788229"/>
              <a:gd name="connsiteY16" fmla="*/ 363894 h 384453"/>
              <a:gd name="connsiteX17" fmla="*/ 1306286 w 3788229"/>
              <a:gd name="connsiteY17" fmla="*/ 354563 h 384453"/>
              <a:gd name="connsiteX18" fmla="*/ 1362270 w 3788229"/>
              <a:gd name="connsiteY18" fmla="*/ 335902 h 384453"/>
              <a:gd name="connsiteX19" fmla="*/ 1399592 w 3788229"/>
              <a:gd name="connsiteY19" fmla="*/ 326572 h 384453"/>
              <a:gd name="connsiteX20" fmla="*/ 1427584 w 3788229"/>
              <a:gd name="connsiteY20" fmla="*/ 317241 h 384453"/>
              <a:gd name="connsiteX21" fmla="*/ 1492898 w 3788229"/>
              <a:gd name="connsiteY21" fmla="*/ 307910 h 384453"/>
              <a:gd name="connsiteX22" fmla="*/ 1548882 w 3788229"/>
              <a:gd name="connsiteY22" fmla="*/ 289249 h 384453"/>
              <a:gd name="connsiteX23" fmla="*/ 1576874 w 3788229"/>
              <a:gd name="connsiteY23" fmla="*/ 279919 h 384453"/>
              <a:gd name="connsiteX24" fmla="*/ 1614196 w 3788229"/>
              <a:gd name="connsiteY24" fmla="*/ 270588 h 384453"/>
              <a:gd name="connsiteX25" fmla="*/ 1688841 w 3788229"/>
              <a:gd name="connsiteY25" fmla="*/ 223935 h 384453"/>
              <a:gd name="connsiteX26" fmla="*/ 1726163 w 3788229"/>
              <a:gd name="connsiteY26" fmla="*/ 195943 h 384453"/>
              <a:gd name="connsiteX27" fmla="*/ 1763486 w 3788229"/>
              <a:gd name="connsiteY27" fmla="*/ 177282 h 384453"/>
              <a:gd name="connsiteX28" fmla="*/ 1800808 w 3788229"/>
              <a:gd name="connsiteY28" fmla="*/ 149290 h 384453"/>
              <a:gd name="connsiteX29" fmla="*/ 1866123 w 3788229"/>
              <a:gd name="connsiteY29" fmla="*/ 102637 h 384453"/>
              <a:gd name="connsiteX30" fmla="*/ 1912776 w 3788229"/>
              <a:gd name="connsiteY30" fmla="*/ 27992 h 384453"/>
              <a:gd name="connsiteX31" fmla="*/ 1931437 w 3788229"/>
              <a:gd name="connsiteY31" fmla="*/ 0 h 384453"/>
              <a:gd name="connsiteX32" fmla="*/ 1940768 w 3788229"/>
              <a:gd name="connsiteY32" fmla="*/ 167951 h 384453"/>
              <a:gd name="connsiteX33" fmla="*/ 1950098 w 3788229"/>
              <a:gd name="connsiteY33" fmla="*/ 214604 h 384453"/>
              <a:gd name="connsiteX34" fmla="*/ 1968759 w 3788229"/>
              <a:gd name="connsiteY34" fmla="*/ 242596 h 384453"/>
              <a:gd name="connsiteX35" fmla="*/ 2015412 w 3788229"/>
              <a:gd name="connsiteY35" fmla="*/ 279919 h 384453"/>
              <a:gd name="connsiteX36" fmla="*/ 2043404 w 3788229"/>
              <a:gd name="connsiteY36" fmla="*/ 289249 h 384453"/>
              <a:gd name="connsiteX37" fmla="*/ 2155372 w 3788229"/>
              <a:gd name="connsiteY37" fmla="*/ 307910 h 384453"/>
              <a:gd name="connsiteX38" fmla="*/ 2276670 w 3788229"/>
              <a:gd name="connsiteY38" fmla="*/ 335902 h 384453"/>
              <a:gd name="connsiteX39" fmla="*/ 2500604 w 3788229"/>
              <a:gd name="connsiteY39" fmla="*/ 326572 h 384453"/>
              <a:gd name="connsiteX40" fmla="*/ 2537927 w 3788229"/>
              <a:gd name="connsiteY40" fmla="*/ 317241 h 384453"/>
              <a:gd name="connsiteX41" fmla="*/ 2649894 w 3788229"/>
              <a:gd name="connsiteY41" fmla="*/ 307910 h 384453"/>
              <a:gd name="connsiteX42" fmla="*/ 2752531 w 3788229"/>
              <a:gd name="connsiteY42" fmla="*/ 270588 h 384453"/>
              <a:gd name="connsiteX43" fmla="*/ 2780523 w 3788229"/>
              <a:gd name="connsiteY43" fmla="*/ 261257 h 384453"/>
              <a:gd name="connsiteX44" fmla="*/ 2836506 w 3788229"/>
              <a:gd name="connsiteY44" fmla="*/ 223935 h 384453"/>
              <a:gd name="connsiteX45" fmla="*/ 2883159 w 3788229"/>
              <a:gd name="connsiteY45" fmla="*/ 186612 h 384453"/>
              <a:gd name="connsiteX46" fmla="*/ 2892490 w 3788229"/>
              <a:gd name="connsiteY46" fmla="*/ 130629 h 384453"/>
              <a:gd name="connsiteX47" fmla="*/ 2901821 w 3788229"/>
              <a:gd name="connsiteY47" fmla="*/ 93306 h 384453"/>
              <a:gd name="connsiteX48" fmla="*/ 2939143 w 3788229"/>
              <a:gd name="connsiteY48" fmla="*/ 149290 h 384453"/>
              <a:gd name="connsiteX49" fmla="*/ 2967135 w 3788229"/>
              <a:gd name="connsiteY49" fmla="*/ 167951 h 384453"/>
              <a:gd name="connsiteX50" fmla="*/ 3013788 w 3788229"/>
              <a:gd name="connsiteY50" fmla="*/ 214604 h 384453"/>
              <a:gd name="connsiteX51" fmla="*/ 3097763 w 3788229"/>
              <a:gd name="connsiteY51" fmla="*/ 279919 h 384453"/>
              <a:gd name="connsiteX52" fmla="*/ 3153747 w 3788229"/>
              <a:gd name="connsiteY52" fmla="*/ 298580 h 384453"/>
              <a:gd name="connsiteX53" fmla="*/ 3265715 w 3788229"/>
              <a:gd name="connsiteY53" fmla="*/ 317241 h 384453"/>
              <a:gd name="connsiteX54" fmla="*/ 3592286 w 3788229"/>
              <a:gd name="connsiteY54" fmla="*/ 307910 h 384453"/>
              <a:gd name="connsiteX55" fmla="*/ 3648270 w 3788229"/>
              <a:gd name="connsiteY55" fmla="*/ 279919 h 384453"/>
              <a:gd name="connsiteX56" fmla="*/ 3676261 w 3788229"/>
              <a:gd name="connsiteY56" fmla="*/ 270588 h 384453"/>
              <a:gd name="connsiteX57" fmla="*/ 3741576 w 3788229"/>
              <a:gd name="connsiteY57" fmla="*/ 242596 h 384453"/>
              <a:gd name="connsiteX58" fmla="*/ 3769568 w 3788229"/>
              <a:gd name="connsiteY58" fmla="*/ 223935 h 384453"/>
              <a:gd name="connsiteX59" fmla="*/ 3788229 w 3788229"/>
              <a:gd name="connsiteY59" fmla="*/ 195943 h 38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88229" h="384453">
                <a:moveTo>
                  <a:pt x="0" y="373225"/>
                </a:moveTo>
                <a:cubicBezTo>
                  <a:pt x="180221" y="384488"/>
                  <a:pt x="216005" y="391500"/>
                  <a:pt x="429208" y="373225"/>
                </a:cubicBezTo>
                <a:cubicBezTo>
                  <a:pt x="445896" y="371795"/>
                  <a:pt x="460178" y="360444"/>
                  <a:pt x="475861" y="354563"/>
                </a:cubicBezTo>
                <a:cubicBezTo>
                  <a:pt x="485070" y="351110"/>
                  <a:pt x="494522" y="348343"/>
                  <a:pt x="503853" y="345233"/>
                </a:cubicBezTo>
                <a:cubicBezTo>
                  <a:pt x="569499" y="301470"/>
                  <a:pt x="486259" y="351831"/>
                  <a:pt x="578498" y="317241"/>
                </a:cubicBezTo>
                <a:cubicBezTo>
                  <a:pt x="588998" y="313303"/>
                  <a:pt x="596460" y="303595"/>
                  <a:pt x="606490" y="298580"/>
                </a:cubicBezTo>
                <a:cubicBezTo>
                  <a:pt x="615287" y="294181"/>
                  <a:pt x="625151" y="292359"/>
                  <a:pt x="634482" y="289249"/>
                </a:cubicBezTo>
                <a:cubicBezTo>
                  <a:pt x="687573" y="236158"/>
                  <a:pt x="632847" y="280532"/>
                  <a:pt x="709127" y="251927"/>
                </a:cubicBezTo>
                <a:cubicBezTo>
                  <a:pt x="719627" y="247989"/>
                  <a:pt x="727609" y="239208"/>
                  <a:pt x="737119" y="233265"/>
                </a:cubicBezTo>
                <a:cubicBezTo>
                  <a:pt x="752498" y="223653"/>
                  <a:pt x="767551" y="213384"/>
                  <a:pt x="783772" y="205274"/>
                </a:cubicBezTo>
                <a:cubicBezTo>
                  <a:pt x="798753" y="197784"/>
                  <a:pt x="815721" y="194632"/>
                  <a:pt x="830425" y="186612"/>
                </a:cubicBezTo>
                <a:cubicBezTo>
                  <a:pt x="876846" y="161291"/>
                  <a:pt x="877171" y="158527"/>
                  <a:pt x="905070" y="130629"/>
                </a:cubicBezTo>
                <a:cubicBezTo>
                  <a:pt x="935574" y="39115"/>
                  <a:pt x="925365" y="55042"/>
                  <a:pt x="914400" y="186612"/>
                </a:cubicBezTo>
                <a:cubicBezTo>
                  <a:pt x="920053" y="226180"/>
                  <a:pt x="920536" y="276723"/>
                  <a:pt x="951723" y="307910"/>
                </a:cubicBezTo>
                <a:cubicBezTo>
                  <a:pt x="959653" y="315840"/>
                  <a:pt x="970590" y="320054"/>
                  <a:pt x="979715" y="326572"/>
                </a:cubicBezTo>
                <a:cubicBezTo>
                  <a:pt x="992369" y="335611"/>
                  <a:pt x="1002598" y="348788"/>
                  <a:pt x="1017037" y="354563"/>
                </a:cubicBezTo>
                <a:cubicBezTo>
                  <a:pt x="1034603" y="361589"/>
                  <a:pt x="1054360" y="360784"/>
                  <a:pt x="1073021" y="363894"/>
                </a:cubicBezTo>
                <a:cubicBezTo>
                  <a:pt x="1150776" y="360784"/>
                  <a:pt x="1228831" y="362059"/>
                  <a:pt x="1306286" y="354563"/>
                </a:cubicBezTo>
                <a:cubicBezTo>
                  <a:pt x="1325865" y="352668"/>
                  <a:pt x="1343187" y="340673"/>
                  <a:pt x="1362270" y="335902"/>
                </a:cubicBezTo>
                <a:cubicBezTo>
                  <a:pt x="1374711" y="332792"/>
                  <a:pt x="1387262" y="330095"/>
                  <a:pt x="1399592" y="326572"/>
                </a:cubicBezTo>
                <a:cubicBezTo>
                  <a:pt x="1409049" y="323870"/>
                  <a:pt x="1417940" y="319170"/>
                  <a:pt x="1427584" y="317241"/>
                </a:cubicBezTo>
                <a:cubicBezTo>
                  <a:pt x="1449149" y="312928"/>
                  <a:pt x="1471127" y="311020"/>
                  <a:pt x="1492898" y="307910"/>
                </a:cubicBezTo>
                <a:lnTo>
                  <a:pt x="1548882" y="289249"/>
                </a:lnTo>
                <a:cubicBezTo>
                  <a:pt x="1558213" y="286139"/>
                  <a:pt x="1567332" y="282305"/>
                  <a:pt x="1576874" y="279919"/>
                </a:cubicBezTo>
                <a:lnTo>
                  <a:pt x="1614196" y="270588"/>
                </a:lnTo>
                <a:cubicBezTo>
                  <a:pt x="1670275" y="214509"/>
                  <a:pt x="1609319" y="268114"/>
                  <a:pt x="1688841" y="223935"/>
                </a:cubicBezTo>
                <a:cubicBezTo>
                  <a:pt x="1702435" y="216383"/>
                  <a:pt x="1712976" y="204185"/>
                  <a:pt x="1726163" y="195943"/>
                </a:cubicBezTo>
                <a:cubicBezTo>
                  <a:pt x="1737958" y="188571"/>
                  <a:pt x="1751691" y="184654"/>
                  <a:pt x="1763486" y="177282"/>
                </a:cubicBezTo>
                <a:cubicBezTo>
                  <a:pt x="1776673" y="169040"/>
                  <a:pt x="1788154" y="158329"/>
                  <a:pt x="1800808" y="149290"/>
                </a:cubicBezTo>
                <a:cubicBezTo>
                  <a:pt x="1819352" y="136044"/>
                  <a:pt x="1850874" y="117886"/>
                  <a:pt x="1866123" y="102637"/>
                </a:cubicBezTo>
                <a:cubicBezTo>
                  <a:pt x="1895856" y="72904"/>
                  <a:pt x="1893067" y="62483"/>
                  <a:pt x="1912776" y="27992"/>
                </a:cubicBezTo>
                <a:cubicBezTo>
                  <a:pt x="1918340" y="18255"/>
                  <a:pt x="1925217" y="9331"/>
                  <a:pt x="1931437" y="0"/>
                </a:cubicBezTo>
                <a:cubicBezTo>
                  <a:pt x="1934547" y="55984"/>
                  <a:pt x="1935911" y="112092"/>
                  <a:pt x="1940768" y="167951"/>
                </a:cubicBezTo>
                <a:cubicBezTo>
                  <a:pt x="1942142" y="183750"/>
                  <a:pt x="1944530" y="199755"/>
                  <a:pt x="1950098" y="214604"/>
                </a:cubicBezTo>
                <a:cubicBezTo>
                  <a:pt x="1954035" y="225104"/>
                  <a:pt x="1961754" y="233839"/>
                  <a:pt x="1968759" y="242596"/>
                </a:cubicBezTo>
                <a:cubicBezTo>
                  <a:pt x="1980328" y="257057"/>
                  <a:pt x="1999251" y="271839"/>
                  <a:pt x="2015412" y="279919"/>
                </a:cubicBezTo>
                <a:cubicBezTo>
                  <a:pt x="2024209" y="284318"/>
                  <a:pt x="2033947" y="286547"/>
                  <a:pt x="2043404" y="289249"/>
                </a:cubicBezTo>
                <a:cubicBezTo>
                  <a:pt x="2091359" y="302950"/>
                  <a:pt x="2094780" y="300337"/>
                  <a:pt x="2155372" y="307910"/>
                </a:cubicBezTo>
                <a:cubicBezTo>
                  <a:pt x="2245402" y="330419"/>
                  <a:pt x="2204867" y="321542"/>
                  <a:pt x="2276670" y="335902"/>
                </a:cubicBezTo>
                <a:cubicBezTo>
                  <a:pt x="2351315" y="332792"/>
                  <a:pt x="2426084" y="331895"/>
                  <a:pt x="2500604" y="326572"/>
                </a:cubicBezTo>
                <a:cubicBezTo>
                  <a:pt x="2513395" y="325658"/>
                  <a:pt x="2525202" y="318832"/>
                  <a:pt x="2537927" y="317241"/>
                </a:cubicBezTo>
                <a:cubicBezTo>
                  <a:pt x="2575089" y="312596"/>
                  <a:pt x="2612572" y="311020"/>
                  <a:pt x="2649894" y="307910"/>
                </a:cubicBezTo>
                <a:cubicBezTo>
                  <a:pt x="2714816" y="281941"/>
                  <a:pt x="2680651" y="294548"/>
                  <a:pt x="2752531" y="270588"/>
                </a:cubicBezTo>
                <a:cubicBezTo>
                  <a:pt x="2761862" y="267478"/>
                  <a:pt x="2772339" y="266713"/>
                  <a:pt x="2780523" y="261257"/>
                </a:cubicBezTo>
                <a:cubicBezTo>
                  <a:pt x="2799184" y="248816"/>
                  <a:pt x="2820647" y="239793"/>
                  <a:pt x="2836506" y="223935"/>
                </a:cubicBezTo>
                <a:cubicBezTo>
                  <a:pt x="2863098" y="197345"/>
                  <a:pt x="2847849" y="210154"/>
                  <a:pt x="2883159" y="186612"/>
                </a:cubicBezTo>
                <a:cubicBezTo>
                  <a:pt x="2886269" y="167951"/>
                  <a:pt x="2888780" y="149180"/>
                  <a:pt x="2892490" y="130629"/>
                </a:cubicBezTo>
                <a:cubicBezTo>
                  <a:pt x="2895005" y="118054"/>
                  <a:pt x="2889914" y="88543"/>
                  <a:pt x="2901821" y="93306"/>
                </a:cubicBezTo>
                <a:cubicBezTo>
                  <a:pt x="2922645" y="101635"/>
                  <a:pt x="2920482" y="136849"/>
                  <a:pt x="2939143" y="149290"/>
                </a:cubicBezTo>
                <a:lnTo>
                  <a:pt x="2967135" y="167951"/>
                </a:lnTo>
                <a:cubicBezTo>
                  <a:pt x="3001347" y="219270"/>
                  <a:pt x="2967135" y="175727"/>
                  <a:pt x="3013788" y="214604"/>
                </a:cubicBezTo>
                <a:cubicBezTo>
                  <a:pt x="3045990" y="241438"/>
                  <a:pt x="3050601" y="264199"/>
                  <a:pt x="3097763" y="279919"/>
                </a:cubicBezTo>
                <a:cubicBezTo>
                  <a:pt x="3116424" y="286139"/>
                  <a:pt x="3134458" y="294722"/>
                  <a:pt x="3153747" y="298580"/>
                </a:cubicBezTo>
                <a:cubicBezTo>
                  <a:pt x="3221966" y="312223"/>
                  <a:pt x="3184700" y="305667"/>
                  <a:pt x="3265715" y="317241"/>
                </a:cubicBezTo>
                <a:cubicBezTo>
                  <a:pt x="3374572" y="314131"/>
                  <a:pt x="3483535" y="313634"/>
                  <a:pt x="3592286" y="307910"/>
                </a:cubicBezTo>
                <a:cubicBezTo>
                  <a:pt x="3618499" y="306530"/>
                  <a:pt x="3626253" y="290928"/>
                  <a:pt x="3648270" y="279919"/>
                </a:cubicBezTo>
                <a:cubicBezTo>
                  <a:pt x="3657067" y="275521"/>
                  <a:pt x="3667464" y="274986"/>
                  <a:pt x="3676261" y="270588"/>
                </a:cubicBezTo>
                <a:cubicBezTo>
                  <a:pt x="3740695" y="238371"/>
                  <a:pt x="3663903" y="262015"/>
                  <a:pt x="3741576" y="242596"/>
                </a:cubicBezTo>
                <a:cubicBezTo>
                  <a:pt x="3750907" y="236376"/>
                  <a:pt x="3761639" y="231864"/>
                  <a:pt x="3769568" y="223935"/>
                </a:cubicBezTo>
                <a:cubicBezTo>
                  <a:pt x="3777497" y="216006"/>
                  <a:pt x="3788229" y="195943"/>
                  <a:pt x="3788229" y="195943"/>
                </a:cubicBezTo>
              </a:path>
            </a:pathLst>
          </a:custGeom>
          <a:solidFill>
            <a:srgbClr val="002E5A"/>
          </a:solidFill>
          <a:ln>
            <a:solidFill>
              <a:srgbClr val="002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B8980596-761B-41B5-9503-92BE7F66D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4210" y="3608333"/>
            <a:ext cx="425472" cy="425472"/>
          </a:xfrm>
          <a:prstGeom prst="rect">
            <a:avLst/>
          </a:prstGeom>
        </p:spPr>
      </p:pic>
      <p:pic>
        <p:nvPicPr>
          <p:cNvPr id="22" name="Graphic 21" descr="Woman">
            <a:extLst>
              <a:ext uri="{FF2B5EF4-FFF2-40B4-BE49-F238E27FC236}">
                <a16:creationId xmlns:a16="http://schemas.microsoft.com/office/drawing/2014/main" id="{151895AF-1861-4F10-9B6B-A8A304CC7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7139" y="3598160"/>
            <a:ext cx="425472" cy="425472"/>
          </a:xfrm>
          <a:prstGeom prst="rect">
            <a:avLst/>
          </a:prstGeom>
        </p:spPr>
      </p:pic>
      <p:pic>
        <p:nvPicPr>
          <p:cNvPr id="23" name="Graphic 22" descr="Woman">
            <a:extLst>
              <a:ext uri="{FF2B5EF4-FFF2-40B4-BE49-F238E27FC236}">
                <a16:creationId xmlns:a16="http://schemas.microsoft.com/office/drawing/2014/main" id="{09D8F0F7-437A-46FB-BD4F-8C197FA94D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0523" y="3587582"/>
            <a:ext cx="425472" cy="4254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C447B32-E821-4D4B-A89A-7714FD310B41}"/>
              </a:ext>
            </a:extLst>
          </p:cNvPr>
          <p:cNvSpPr txBox="1"/>
          <p:nvPr/>
        </p:nvSpPr>
        <p:spPr>
          <a:xfrm>
            <a:off x="5110994" y="5424330"/>
            <a:ext cx="197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People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85ACE1-BACB-4105-9663-E53C905A63BB}"/>
              </a:ext>
            </a:extLst>
          </p:cNvPr>
          <p:cNvSpPr txBox="1"/>
          <p:nvPr/>
        </p:nvSpPr>
        <p:spPr>
          <a:xfrm>
            <a:off x="5110995" y="4355169"/>
            <a:ext cx="197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Technology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2AB62D-8BC4-4E2A-863C-D1792344C16E}"/>
              </a:ext>
            </a:extLst>
          </p:cNvPr>
          <p:cNvSpPr txBox="1"/>
          <p:nvPr/>
        </p:nvSpPr>
        <p:spPr>
          <a:xfrm rot="16200000">
            <a:off x="5110993" y="2235395"/>
            <a:ext cx="1970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Positive Safety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18C00B-EB32-4D9E-A792-17DF89ADA5E4}"/>
              </a:ext>
            </a:extLst>
          </p:cNvPr>
          <p:cNvSpPr txBox="1"/>
          <p:nvPr/>
        </p:nvSpPr>
        <p:spPr>
          <a:xfrm rot="18151409">
            <a:off x="3912934" y="2453033"/>
            <a:ext cx="197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Sentis Deliveries</a:t>
            </a:r>
            <a:endParaRPr lang="en-A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559F09-C5DB-4A39-920B-5AB6D988C86F}"/>
              </a:ext>
            </a:extLst>
          </p:cNvPr>
          <p:cNvSpPr txBox="1"/>
          <p:nvPr/>
        </p:nvSpPr>
        <p:spPr>
          <a:xfrm rot="3344033">
            <a:off x="6264976" y="2298809"/>
            <a:ext cx="197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Partners</a:t>
            </a:r>
            <a:endParaRPr lang="en-AU" dirty="0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18AD31AB-1E27-4373-918C-01B3CC36CE3E}"/>
              </a:ext>
            </a:extLst>
          </p:cNvPr>
          <p:cNvSpPr/>
          <p:nvPr/>
        </p:nvSpPr>
        <p:spPr>
          <a:xfrm flipV="1">
            <a:off x="8358985" y="3995858"/>
            <a:ext cx="1018361" cy="154565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977F9085-73AC-479D-A48B-97789D558B01}"/>
              </a:ext>
            </a:extLst>
          </p:cNvPr>
          <p:cNvSpPr/>
          <p:nvPr/>
        </p:nvSpPr>
        <p:spPr>
          <a:xfrm flipH="1" flipV="1">
            <a:off x="2844301" y="4009292"/>
            <a:ext cx="1018361" cy="1577790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Graphic 15" descr="Anchor">
            <a:extLst>
              <a:ext uri="{FF2B5EF4-FFF2-40B4-BE49-F238E27FC236}">
                <a16:creationId xmlns:a16="http://schemas.microsoft.com/office/drawing/2014/main" id="{806B757B-9316-4940-94A5-2C551AECEC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18324">
            <a:off x="7730631" y="5102071"/>
            <a:ext cx="1348491" cy="1348491"/>
          </a:xfrm>
          <a:prstGeom prst="rect">
            <a:avLst/>
          </a:prstGeom>
        </p:spPr>
      </p:pic>
      <p:pic>
        <p:nvPicPr>
          <p:cNvPr id="20" name="Graphic 19" descr="Man">
            <a:extLst>
              <a:ext uri="{FF2B5EF4-FFF2-40B4-BE49-F238E27FC236}">
                <a16:creationId xmlns:a16="http://schemas.microsoft.com/office/drawing/2014/main" id="{FB8853B2-F19B-4F4D-AB4F-E1CAC3C6F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46559">
            <a:off x="2594966" y="3861971"/>
            <a:ext cx="575146" cy="5751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3D220A-5A5E-41CC-8445-BB02718FD75E}"/>
              </a:ext>
            </a:extLst>
          </p:cNvPr>
          <p:cNvSpPr txBox="1"/>
          <p:nvPr/>
        </p:nvSpPr>
        <p:spPr>
          <a:xfrm>
            <a:off x="1559570" y="3376842"/>
            <a:ext cx="1599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Ships figurehead mermaid with a mans face with black hair and stubble</a:t>
            </a:r>
            <a:endParaRPr lang="en-AU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4E22C4-EE32-4AC7-9DA3-ACCD3464A649}"/>
              </a:ext>
            </a:extLst>
          </p:cNvPr>
          <p:cNvSpPr txBox="1"/>
          <p:nvPr/>
        </p:nvSpPr>
        <p:spPr>
          <a:xfrm>
            <a:off x="6450011" y="101584"/>
            <a:ext cx="15999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Man holding a map directing the boat where to go</a:t>
            </a:r>
            <a:endParaRPr lang="en-AU" sz="11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834E07-FF44-484E-8663-E0CCA0450A29}"/>
              </a:ext>
            </a:extLst>
          </p:cNvPr>
          <p:cNvSpPr txBox="1"/>
          <p:nvPr/>
        </p:nvSpPr>
        <p:spPr>
          <a:xfrm>
            <a:off x="8843788" y="3429000"/>
            <a:ext cx="15999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Another man with glasses steering the ship</a:t>
            </a:r>
            <a:endParaRPr lang="en-AU" sz="11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4EAB2A-EE24-4E0F-8013-CE1B35B59B20}"/>
              </a:ext>
            </a:extLst>
          </p:cNvPr>
          <p:cNvSpPr txBox="1"/>
          <p:nvPr/>
        </p:nvSpPr>
        <p:spPr>
          <a:xfrm>
            <a:off x="3651304" y="4050964"/>
            <a:ext cx="15999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Two blonde women one holding the other one up. Think Titanic. </a:t>
            </a:r>
            <a:endParaRPr lang="en-AU" sz="1100" dirty="0">
              <a:solidFill>
                <a:schemeClr val="bg1"/>
              </a:solidFill>
            </a:endParaRP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FE6BA87C-25E3-41F7-93FA-4BA003DEA7C4}"/>
              </a:ext>
            </a:extLst>
          </p:cNvPr>
          <p:cNvSpPr/>
          <p:nvPr/>
        </p:nvSpPr>
        <p:spPr>
          <a:xfrm>
            <a:off x="3570182" y="318876"/>
            <a:ext cx="1445365" cy="1120816"/>
          </a:xfrm>
          <a:prstGeom prst="cloud">
            <a:avLst/>
          </a:prstGeom>
          <a:noFill/>
          <a:ln>
            <a:solidFill>
              <a:srgbClr val="002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84962DDC-6D3F-4BBF-B00F-0E24F63DE3A9}"/>
              </a:ext>
            </a:extLst>
          </p:cNvPr>
          <p:cNvSpPr/>
          <p:nvPr/>
        </p:nvSpPr>
        <p:spPr>
          <a:xfrm>
            <a:off x="1087400" y="1228457"/>
            <a:ext cx="1445365" cy="1120816"/>
          </a:xfrm>
          <a:prstGeom prst="cloud">
            <a:avLst/>
          </a:prstGeom>
          <a:noFill/>
          <a:ln>
            <a:solidFill>
              <a:srgbClr val="002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652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6866</TotalTime>
  <Words>110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Orr</dc:creator>
  <cp:lastModifiedBy>Amelia Orr</cp:lastModifiedBy>
  <cp:revision>4</cp:revision>
  <dcterms:created xsi:type="dcterms:W3CDTF">2020-12-18T02:11:51Z</dcterms:created>
  <dcterms:modified xsi:type="dcterms:W3CDTF">2021-01-21T00:06:04Z</dcterms:modified>
</cp:coreProperties>
</file>