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49"/>
    <p:restoredTop sz="96291"/>
  </p:normalViewPr>
  <p:slideViewPr>
    <p:cSldViewPr snapToGrid="0" snapToObjects="1">
      <p:cViewPr varScale="1">
        <p:scale>
          <a:sx n="85" d="100"/>
          <a:sy n="85" d="100"/>
        </p:scale>
        <p:origin x="3192" y="17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47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886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778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697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720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877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49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30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30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84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89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2BA43-32E0-FB4E-84CC-FAF1E1E3C768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5A1F4-3B27-5F44-BC16-62430AC1DB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23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9026CBA-11EE-FF4C-8329-A933C2986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0033" y="294136"/>
            <a:ext cx="6858000" cy="308182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3D481CC-D2B8-BF44-9A79-50F34C539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658" y="1835046"/>
            <a:ext cx="2019300" cy="7747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7F7CDA0-C746-E84E-ABDD-337DBE962BCA}"/>
              </a:ext>
            </a:extLst>
          </p:cNvPr>
          <p:cNvSpPr/>
          <p:nvPr/>
        </p:nvSpPr>
        <p:spPr>
          <a:xfrm>
            <a:off x="2929958" y="1926444"/>
            <a:ext cx="1496115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chemeClr val="bg1"/>
                </a:solidFill>
              </a:rPr>
              <a:t>et Textile</a:t>
            </a:r>
          </a:p>
        </p:txBody>
      </p:sp>
    </p:spTree>
    <p:extLst>
      <p:ext uri="{BB962C8B-B14F-4D97-AF65-F5344CB8AC3E}">
        <p14:creationId xmlns:p14="http://schemas.microsoft.com/office/powerpoint/2010/main" val="18626587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7851</TotalTime>
  <Words>2</Words>
  <Application>Microsoft Macintosh PowerPoint</Application>
  <PresentationFormat>Format A4 (210 x 297 mm)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 hugues</dc:creator>
  <cp:lastModifiedBy>daniel hugues</cp:lastModifiedBy>
  <cp:revision>35</cp:revision>
  <cp:lastPrinted>2021-01-19T09:26:21Z</cp:lastPrinted>
  <dcterms:created xsi:type="dcterms:W3CDTF">2020-12-28T13:37:36Z</dcterms:created>
  <dcterms:modified xsi:type="dcterms:W3CDTF">2021-01-28T06:29:50Z</dcterms:modified>
</cp:coreProperties>
</file>