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8" r:id="rId2"/>
    <p:sldId id="26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90BEAB"/>
    <a:srgbClr val="F48153"/>
    <a:srgbClr val="2D8183"/>
    <a:srgbClr val="83D3D4"/>
    <a:srgbClr val="910C07"/>
    <a:srgbClr val="99CCFF"/>
    <a:srgbClr val="81295F"/>
    <a:srgbClr val="EC9A5F"/>
    <a:srgbClr val="EF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1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949B6-1FB5-4F91-858A-4FED6EC33779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126AED-EA7D-41B3-8CA9-0AC901AC7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969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64776" y="4558936"/>
            <a:ext cx="5103223" cy="6988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F21F6-369F-4665-80CD-4B9293AD0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22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F21F6-369F-4665-80CD-4B9293AD0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46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14053"/>
            <a:ext cx="3932237" cy="1600200"/>
          </a:xfrm>
        </p:spPr>
        <p:txBody>
          <a:bodyPr anchor="b"/>
          <a:lstStyle>
            <a:lvl1pPr>
              <a:defRPr sz="5000" b="1" spc="300">
                <a:solidFill>
                  <a:srgbClr val="90BEAB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F21F6-369F-4665-80CD-4B9293AD0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262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F21F6-369F-4665-80CD-4B9293AD0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0294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F21F6-369F-4665-80CD-4B9293AD0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6679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79046-E9BC-4236-8931-D1AF76E15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0D248-CFA4-4948-B65B-671065359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416004-63C2-45CD-BF7A-239DBD54C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C1A8D8-3D73-4C0C-842B-0997586D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F21F6-369F-4665-80CD-4B9293AD0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3322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BA92D-2752-403D-B8BA-3734BAC0E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5383CA-9EDC-4950-BF49-02BD18719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C5B222-4F71-4560-BFC7-1F7A77026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2545DE-987F-4295-9679-6BCC0865B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F21F6-369F-4665-80CD-4B9293AD0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077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B1C4CA1D-E5C0-4402-9972-5B823167959C}"/>
              </a:ext>
            </a:extLst>
          </p:cNvPr>
          <p:cNvSpPr/>
          <p:nvPr userDrawn="1"/>
        </p:nvSpPr>
        <p:spPr>
          <a:xfrm>
            <a:off x="0" y="0"/>
            <a:ext cx="1205948" cy="6858000"/>
          </a:xfrm>
          <a:prstGeom prst="rect">
            <a:avLst/>
          </a:prstGeom>
          <a:solidFill>
            <a:srgbClr val="90BE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33105EA0-75C7-42B3-BDD5-C118E09FD5F4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5620236" y="4424785"/>
            <a:ext cx="5950226" cy="473786"/>
          </a:xfrm>
        </p:spPr>
        <p:txBody>
          <a:bodyPr/>
          <a:lstStyle>
            <a:lvl1pPr marL="0" indent="0" algn="ctr">
              <a:buNone/>
              <a:defRPr sz="3000" spc="300">
                <a:solidFill>
                  <a:srgbClr val="80808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6EB41615-3AA2-4DD6-BC45-2E577F099B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750325" y="1846474"/>
            <a:ext cx="3325534" cy="5011525"/>
          </a:xfrm>
        </p:spPr>
        <p:txBody>
          <a:bodyPr/>
          <a:lstStyle>
            <a:lvl1pPr marL="0" indent="0">
              <a:buNone/>
              <a:defRPr sz="3200">
                <a:solidFill>
                  <a:srgbClr val="80808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4B8112E8-75FD-4C7D-ADA9-2C7D2508F5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70780" y="2246811"/>
            <a:ext cx="7637550" cy="953589"/>
          </a:xfrm>
        </p:spPr>
        <p:txBody>
          <a:bodyPr anchor="b"/>
          <a:lstStyle>
            <a:lvl1pPr algn="ctr">
              <a:defRPr sz="5000" b="1" spc="300">
                <a:solidFill>
                  <a:srgbClr val="90BEAB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448800" y="6454138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pPr algn="ctr"/>
            <a:fld id="{DD5F21F6-369F-4665-80CD-4B9293AD00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9E62F93-2B70-47F8-9C1D-5FF5BE831608}"/>
              </a:ext>
            </a:extLst>
          </p:cNvPr>
          <p:cNvSpPr txBox="1"/>
          <p:nvPr userDrawn="1"/>
        </p:nvSpPr>
        <p:spPr>
          <a:xfrm rot="16200000">
            <a:off x="-687791" y="5027041"/>
            <a:ext cx="2634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spc="3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Fusion Suites Vung Tau</a:t>
            </a:r>
            <a:endParaRPr lang="en-US" sz="1600" b="1" spc="3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5E91B-8BBF-4AAB-B150-996E44DFBCB8}"/>
              </a:ext>
            </a:extLst>
          </p:cNvPr>
          <p:cNvSpPr/>
          <p:nvPr userDrawn="1"/>
        </p:nvSpPr>
        <p:spPr>
          <a:xfrm>
            <a:off x="4770783" y="1251003"/>
            <a:ext cx="7637550" cy="2539120"/>
          </a:xfrm>
          <a:prstGeom prst="rect">
            <a:avLst/>
          </a:prstGeom>
          <a:noFill/>
          <a:ln>
            <a:solidFill>
              <a:srgbClr val="90BE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A1F3D40-8BF3-4E13-B142-4071013320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9555" y="1460172"/>
            <a:ext cx="1440000" cy="936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710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id="{6D25F3AC-EED0-4AB5-A6EA-D1123CCD53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5400000">
            <a:off x="8066261" y="2874351"/>
            <a:ext cx="6702286" cy="953589"/>
          </a:xfrm>
        </p:spPr>
        <p:txBody>
          <a:bodyPr anchor="b"/>
          <a:lstStyle>
            <a:lvl1pPr algn="r">
              <a:defRPr sz="5000" b="1" spc="300">
                <a:solidFill>
                  <a:srgbClr val="90BEAB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D96D2A-DC8E-4159-95DE-D2D6AF85C553}"/>
              </a:ext>
            </a:extLst>
          </p:cNvPr>
          <p:cNvSpPr/>
          <p:nvPr userDrawn="1"/>
        </p:nvSpPr>
        <p:spPr>
          <a:xfrm>
            <a:off x="0" y="13251"/>
            <a:ext cx="10319657" cy="6858000"/>
          </a:xfrm>
          <a:prstGeom prst="rect">
            <a:avLst/>
          </a:prstGeom>
          <a:solidFill>
            <a:srgbClr val="90BE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DA1BE14-A13F-4B1E-9CD7-62A8E73F690F}"/>
              </a:ext>
            </a:extLst>
          </p:cNvPr>
          <p:cNvSpPr txBox="1"/>
          <p:nvPr userDrawn="1"/>
        </p:nvSpPr>
        <p:spPr>
          <a:xfrm rot="5400000">
            <a:off x="8400919" y="4261919"/>
            <a:ext cx="45421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b="1" spc="300" dirty="0">
                <a:solidFill>
                  <a:srgbClr val="90BEA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Fusion Suites Vung Tau</a:t>
            </a:r>
            <a:endParaRPr lang="en-US" sz="1600" b="1" spc="300" dirty="0">
              <a:solidFill>
                <a:srgbClr val="90BEA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39446" y="6486980"/>
            <a:ext cx="2743200" cy="365125"/>
          </a:xfrm>
        </p:spPr>
        <p:txBody>
          <a:bodyPr/>
          <a:lstStyle/>
          <a:p>
            <a:fld id="{DD5F21F6-369F-4665-80CD-4B9293AD0046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0D99F24-A71B-442C-BDDA-78AAE94194A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74767" y="653143"/>
            <a:ext cx="9026434" cy="5741031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4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20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2000">
                <a:solidFill>
                  <a:srgbClr val="80808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2000">
                <a:solidFill>
                  <a:srgbClr val="80808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737539-5114-43F4-8CC1-67E00C987E87}"/>
              </a:ext>
            </a:extLst>
          </p:cNvPr>
          <p:cNvSpPr/>
          <p:nvPr userDrawn="1"/>
        </p:nvSpPr>
        <p:spPr>
          <a:xfrm>
            <a:off x="384314" y="463826"/>
            <a:ext cx="9484288" cy="608274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11262B8-B1AA-45B1-998B-2025C4CB12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303" y="21560"/>
            <a:ext cx="1440000" cy="936784"/>
          </a:xfrm>
          <a:prstGeom prst="rect">
            <a:avLst/>
          </a:prstGeom>
        </p:spPr>
      </p:pic>
      <p:pic>
        <p:nvPicPr>
          <p:cNvPr id="3" name="Content Placeholder 9">
            <a:extLst>
              <a:ext uri="{FF2B5EF4-FFF2-40B4-BE49-F238E27FC236}">
                <a16:creationId xmlns:a16="http://schemas.microsoft.com/office/drawing/2014/main" id="{4E283E92-EEF1-48C2-ADFA-537C187110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90BEAB">
                <a:tint val="45000"/>
                <a:satMod val="400000"/>
              </a:srgbClr>
            </a:duotone>
          </a:blip>
          <a:srcRect t="50000" r="59801"/>
          <a:stretch/>
        </p:blipFill>
        <p:spPr>
          <a:xfrm>
            <a:off x="4185" y="4585252"/>
            <a:ext cx="2520000" cy="2276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260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6627FB6-233F-42BF-AAD2-619CCFA828E2}"/>
              </a:ext>
            </a:extLst>
          </p:cNvPr>
          <p:cNvSpPr/>
          <p:nvPr userDrawn="1"/>
        </p:nvSpPr>
        <p:spPr>
          <a:xfrm>
            <a:off x="6628702" y="0"/>
            <a:ext cx="5563297" cy="6858000"/>
          </a:xfrm>
          <a:prstGeom prst="rect">
            <a:avLst/>
          </a:prstGeom>
          <a:solidFill>
            <a:srgbClr val="90BE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94BCFF7B-1786-425B-A319-FB719A3DF61E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7795431" y="3551646"/>
            <a:ext cx="3867137" cy="473786"/>
          </a:xfrm>
        </p:spPr>
        <p:txBody>
          <a:bodyPr/>
          <a:lstStyle>
            <a:lvl1pPr marL="0" indent="0" algn="r">
              <a:buNone/>
              <a:defRPr sz="3000" spc="3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C75E4ED9-8739-4FD2-8699-B3029C3EE7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984761" y="1139731"/>
            <a:ext cx="4578538" cy="4578538"/>
          </a:xfrm>
        </p:spPr>
        <p:txBody>
          <a:bodyPr/>
          <a:lstStyle>
            <a:lvl1pPr marL="0" indent="0">
              <a:buNone/>
              <a:defRPr sz="2500">
                <a:solidFill>
                  <a:srgbClr val="80808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50E73B-B490-4BD5-BD28-8DA93BF50412}"/>
              </a:ext>
            </a:extLst>
          </p:cNvPr>
          <p:cNvSpPr/>
          <p:nvPr userDrawn="1"/>
        </p:nvSpPr>
        <p:spPr>
          <a:xfrm>
            <a:off x="7315200" y="-145774"/>
            <a:ext cx="5075583" cy="249140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587BBC-9E01-483B-9E3F-8D8EDE1EEB49}"/>
              </a:ext>
            </a:extLst>
          </p:cNvPr>
          <p:cNvSpPr txBox="1"/>
          <p:nvPr userDrawn="1"/>
        </p:nvSpPr>
        <p:spPr>
          <a:xfrm>
            <a:off x="1611211" y="5857770"/>
            <a:ext cx="33256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spc="300" dirty="0">
                <a:solidFill>
                  <a:srgbClr val="90BEA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Fusion Suites Vung Tau</a:t>
            </a:r>
            <a:endParaRPr lang="en-US" sz="1600" b="1" spc="300" dirty="0">
              <a:solidFill>
                <a:srgbClr val="90BEA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58C1C3C4-F983-4864-946E-75E3715FD3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95431" y="516748"/>
            <a:ext cx="3932237" cy="1600200"/>
          </a:xfrm>
        </p:spPr>
        <p:txBody>
          <a:bodyPr anchor="b"/>
          <a:lstStyle>
            <a:lvl1pPr algn="r">
              <a:defRPr sz="5000" b="1" spc="3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FFF6174-CDB5-4FDA-BD46-42378E536A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669" y="288061"/>
            <a:ext cx="1440000" cy="936784"/>
          </a:xfrm>
          <a:prstGeom prst="rect">
            <a:avLst/>
          </a:prstGeom>
        </p:spPr>
      </p:pic>
      <p:pic>
        <p:nvPicPr>
          <p:cNvPr id="3" name="Content Placeholder 9">
            <a:extLst>
              <a:ext uri="{FF2B5EF4-FFF2-40B4-BE49-F238E27FC236}">
                <a16:creationId xmlns:a16="http://schemas.microsoft.com/office/drawing/2014/main" id="{6186B36C-9965-4E25-B841-1A54D07AFB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90BEAB">
                <a:tint val="45000"/>
                <a:satMod val="400000"/>
              </a:srgbClr>
            </a:duotone>
          </a:blip>
          <a:srcRect t="50000" r="59801"/>
          <a:stretch/>
        </p:blipFill>
        <p:spPr>
          <a:xfrm flipH="1">
            <a:off x="9682036" y="4589977"/>
            <a:ext cx="2520000" cy="22750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84923" y="6356350"/>
            <a:ext cx="2743200" cy="365125"/>
          </a:xfrm>
        </p:spPr>
        <p:txBody>
          <a:bodyPr/>
          <a:lstStyle/>
          <a:p>
            <a:fld id="{DD5F21F6-369F-4665-80CD-4B9293AD0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58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9">
            <a:extLst>
              <a:ext uri="{FF2B5EF4-FFF2-40B4-BE49-F238E27FC236}">
                <a16:creationId xmlns:a16="http://schemas.microsoft.com/office/drawing/2014/main" id="{5A5EF3C3-6952-49B6-B973-1F9787BA7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90BEAB">
                <a:tint val="45000"/>
                <a:satMod val="400000"/>
              </a:srgbClr>
            </a:duotone>
          </a:blip>
          <a:srcRect t="50000" r="59801"/>
          <a:stretch/>
        </p:blipFill>
        <p:spPr>
          <a:xfrm flipH="1">
            <a:off x="9682036" y="4589977"/>
            <a:ext cx="2520000" cy="2275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81BAB79-F386-4B7C-AF5D-C11947E998F7}"/>
              </a:ext>
            </a:extLst>
          </p:cNvPr>
          <p:cNvSpPr/>
          <p:nvPr userDrawn="1"/>
        </p:nvSpPr>
        <p:spPr>
          <a:xfrm>
            <a:off x="728871" y="990595"/>
            <a:ext cx="7142922" cy="2388710"/>
          </a:xfrm>
          <a:prstGeom prst="rect">
            <a:avLst/>
          </a:prstGeom>
          <a:noFill/>
          <a:ln>
            <a:solidFill>
              <a:srgbClr val="90BE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FFBECF6-DBDB-4A03-82D4-D439D0B0A84C}"/>
              </a:ext>
            </a:extLst>
          </p:cNvPr>
          <p:cNvSpPr txBox="1"/>
          <p:nvPr userDrawn="1"/>
        </p:nvSpPr>
        <p:spPr>
          <a:xfrm>
            <a:off x="889032" y="2400561"/>
            <a:ext cx="45421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spc="300" dirty="0">
                <a:solidFill>
                  <a:srgbClr val="90BEAB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Fusion Suites Vung Tau</a:t>
            </a:r>
            <a:endParaRPr lang="en-US" sz="1600" b="1" spc="300" dirty="0">
              <a:solidFill>
                <a:srgbClr val="90BEAB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35009" y="6492875"/>
            <a:ext cx="2743200" cy="365125"/>
          </a:xfrm>
        </p:spPr>
        <p:txBody>
          <a:bodyPr/>
          <a:lstStyle>
            <a:lvl1pPr algn="r">
              <a:defRPr/>
            </a:lvl1pPr>
          </a:lstStyle>
          <a:p>
            <a:fld id="{DD5F21F6-369F-4665-80CD-4B9293AD00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36D4A327-961F-433B-9C5A-8C0486DF69B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94335" y="1283576"/>
            <a:ext cx="6825814" cy="953589"/>
          </a:xfrm>
        </p:spPr>
        <p:txBody>
          <a:bodyPr anchor="b"/>
          <a:lstStyle>
            <a:lvl1pPr algn="l">
              <a:defRPr sz="5000" b="1" spc="300">
                <a:solidFill>
                  <a:srgbClr val="90BEAB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B79EFE92-6CD2-40F1-9FB4-E17D60CE7ABA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889031" y="4467629"/>
            <a:ext cx="6831117" cy="473786"/>
          </a:xfrm>
        </p:spPr>
        <p:txBody>
          <a:bodyPr/>
          <a:lstStyle>
            <a:lvl1pPr marL="0" indent="0" algn="l">
              <a:buNone/>
              <a:defRPr sz="3000" spc="300">
                <a:solidFill>
                  <a:srgbClr val="80808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ED09FB-2375-4885-A585-06819CFB71C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3028" y="5931608"/>
            <a:ext cx="1440000" cy="936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732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9">
            <a:extLst>
              <a:ext uri="{FF2B5EF4-FFF2-40B4-BE49-F238E27FC236}">
                <a16:creationId xmlns:a16="http://schemas.microsoft.com/office/drawing/2014/main" id="{6B3381A0-A99D-4FD0-A053-97F41B926E0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90BEAB">
                <a:tint val="45000"/>
                <a:satMod val="400000"/>
              </a:srgbClr>
            </a:duotone>
          </a:blip>
          <a:srcRect t="50000" r="59801"/>
          <a:stretch/>
        </p:blipFill>
        <p:spPr>
          <a:xfrm>
            <a:off x="4185" y="4585252"/>
            <a:ext cx="2520000" cy="2276071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8EC945A-AFF3-4E44-8C05-601071B995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86678" y="1384664"/>
            <a:ext cx="10147379" cy="5037000"/>
          </a:xfrm>
        </p:spPr>
        <p:txBody>
          <a:bodyPr/>
          <a:lstStyle>
            <a:lvl1pPr>
              <a:defRPr sz="2800">
                <a:solidFill>
                  <a:srgbClr val="80808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400">
                <a:solidFill>
                  <a:srgbClr val="80808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2000">
                <a:solidFill>
                  <a:srgbClr val="80808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2000">
                <a:solidFill>
                  <a:srgbClr val="80808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2000">
                <a:solidFill>
                  <a:srgbClr val="80808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2046FE-DBE3-44F6-BD8F-C29103EB7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9970" y="6447791"/>
            <a:ext cx="2743200" cy="365125"/>
          </a:xfrm>
        </p:spPr>
        <p:txBody>
          <a:bodyPr/>
          <a:lstStyle/>
          <a:p>
            <a:fld id="{DD5F21F6-369F-4665-80CD-4B9293AD004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E98372B-6E43-4542-AE44-F3F78AA335AA}"/>
              </a:ext>
            </a:extLst>
          </p:cNvPr>
          <p:cNvCxnSpPr>
            <a:cxnSpLocks/>
          </p:cNvCxnSpPr>
          <p:nvPr userDrawn="1"/>
        </p:nvCxnSpPr>
        <p:spPr>
          <a:xfrm>
            <a:off x="1086678" y="1138221"/>
            <a:ext cx="11105322" cy="0"/>
          </a:xfrm>
          <a:prstGeom prst="line">
            <a:avLst/>
          </a:prstGeom>
          <a:ln w="28575">
            <a:solidFill>
              <a:srgbClr val="90BE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>
            <a:extLst>
              <a:ext uri="{FF2B5EF4-FFF2-40B4-BE49-F238E27FC236}">
                <a16:creationId xmlns:a16="http://schemas.microsoft.com/office/drawing/2014/main" id="{A4787E3F-6C4E-4762-8DF0-70479B5783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6677" y="283490"/>
            <a:ext cx="10147379" cy="836014"/>
          </a:xfrm>
        </p:spPr>
        <p:txBody>
          <a:bodyPr anchor="b"/>
          <a:lstStyle>
            <a:lvl1pPr algn="l">
              <a:defRPr sz="4000" b="1" spc="300">
                <a:solidFill>
                  <a:srgbClr val="90BEAB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6936E06-14EA-4D65-B41E-B3295EB2F6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73" y="5931608"/>
            <a:ext cx="1440000" cy="936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545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9">
            <a:extLst>
              <a:ext uri="{FF2B5EF4-FFF2-40B4-BE49-F238E27FC236}">
                <a16:creationId xmlns:a16="http://schemas.microsoft.com/office/drawing/2014/main" id="{6B3381A0-A99D-4FD0-A053-97F41B926E0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90BEAB">
                <a:tint val="45000"/>
                <a:satMod val="400000"/>
              </a:srgbClr>
            </a:duotone>
          </a:blip>
          <a:srcRect t="50000" r="59801"/>
          <a:stretch/>
        </p:blipFill>
        <p:spPr>
          <a:xfrm>
            <a:off x="4185" y="4585252"/>
            <a:ext cx="2520000" cy="2276071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8EC945A-AFF3-4E44-8C05-601071B995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86678" y="1384664"/>
            <a:ext cx="10147379" cy="5037000"/>
          </a:xfrm>
        </p:spPr>
        <p:txBody>
          <a:bodyPr/>
          <a:lstStyle>
            <a:lvl1pPr>
              <a:defRPr sz="2800">
                <a:solidFill>
                  <a:srgbClr val="80808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400">
                <a:solidFill>
                  <a:srgbClr val="80808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2000">
                <a:solidFill>
                  <a:srgbClr val="80808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2000">
                <a:solidFill>
                  <a:srgbClr val="80808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2000">
                <a:solidFill>
                  <a:srgbClr val="80808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2046FE-DBE3-44F6-BD8F-C29103EB7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79970" y="6447791"/>
            <a:ext cx="2743200" cy="365125"/>
          </a:xfrm>
        </p:spPr>
        <p:txBody>
          <a:bodyPr/>
          <a:lstStyle/>
          <a:p>
            <a:fld id="{DD5F21F6-369F-4665-80CD-4B9293AD004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E98372B-6E43-4542-AE44-F3F78AA335AA}"/>
              </a:ext>
            </a:extLst>
          </p:cNvPr>
          <p:cNvCxnSpPr>
            <a:cxnSpLocks/>
          </p:cNvCxnSpPr>
          <p:nvPr userDrawn="1"/>
        </p:nvCxnSpPr>
        <p:spPr>
          <a:xfrm>
            <a:off x="1086678" y="1138221"/>
            <a:ext cx="11105322" cy="0"/>
          </a:xfrm>
          <a:prstGeom prst="line">
            <a:avLst/>
          </a:prstGeom>
          <a:ln w="28575">
            <a:solidFill>
              <a:srgbClr val="90BE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3B244C8-38CA-4301-81AC-8895787F47E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7" y="5936975"/>
            <a:ext cx="1415778" cy="921026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A4787E3F-6C4E-4762-8DF0-70479B5783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6677" y="283490"/>
            <a:ext cx="10147379" cy="836014"/>
          </a:xfrm>
        </p:spPr>
        <p:txBody>
          <a:bodyPr anchor="b"/>
          <a:lstStyle>
            <a:lvl1pPr algn="l">
              <a:defRPr sz="4000" b="1" spc="300">
                <a:solidFill>
                  <a:srgbClr val="90BEAB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36528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F21F6-369F-4665-80CD-4B9293AD0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725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F21F6-369F-4665-80CD-4B9293AD0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587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F21F6-369F-4665-80CD-4B9293AD0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004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1" r:id="rId4"/>
    <p:sldLayoutId id="2147483654" r:id="rId5"/>
    <p:sldLayoutId id="2147483662" r:id="rId6"/>
    <p:sldLayoutId id="2147483663" r:id="rId7"/>
    <p:sldLayoutId id="2147483652" r:id="rId8"/>
    <p:sldLayoutId id="2147483653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CE9C4A4-CBFC-46E9-9B83-D69C53F4768A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5614442" y="3183815"/>
            <a:ext cx="5950226" cy="47378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Pool Party 31 Jan 2021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84F612-E5CF-47B7-AEB0-C9CBBE9D40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Sunset Splash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E859D4-E5A5-42FD-A2D5-3583C03C8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4"/>
            <a:ext cx="2743200" cy="365125"/>
          </a:xfrm>
        </p:spPr>
        <p:txBody>
          <a:bodyPr/>
          <a:lstStyle/>
          <a:p>
            <a:pPr algn="ctr"/>
            <a:fld id="{DD5F21F6-369F-4665-80CD-4B9293AD0046}" type="slidenum">
              <a:rPr lang="en-US" smtClean="0"/>
              <a:pPr algn="ctr"/>
              <a:t>1</a:t>
            </a:fld>
            <a:endParaRPr lang="en-US" dirty="0"/>
          </a:p>
        </p:txBody>
      </p:sp>
      <p:pic>
        <p:nvPicPr>
          <p:cNvPr id="1026" name="Picture 2" descr="Sunset Splash | Nature photography, Amazing photography, Beautiful  photography">
            <a:extLst>
              <a:ext uri="{FF2B5EF4-FFF2-40B4-BE49-F238E27FC236}">
                <a16:creationId xmlns:a16="http://schemas.microsoft.com/office/drawing/2014/main" id="{169CBE9B-3E09-41AC-9DAA-CE7E9046D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362" y="6626"/>
            <a:ext cx="47434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1146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FBFDB-DC80-42FC-B43C-5548357436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5400000">
            <a:off x="7775985" y="2584075"/>
            <a:ext cx="6702286" cy="1534141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dirty="0"/>
              <a:t>Sunset Splash</a:t>
            </a:r>
            <a:br>
              <a:rPr lang="en-US" dirty="0"/>
            </a:br>
            <a:r>
              <a:rPr lang="en-US" dirty="0"/>
              <a:t>@</a:t>
            </a:r>
            <a:r>
              <a:rPr lang="en-US" dirty="0" err="1"/>
              <a:t>FusionVT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F4DDEA-FE1C-4501-B960-A987AD52C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F21F6-369F-4665-80CD-4B9293AD0046}" type="slidenum">
              <a:rPr lang="en-US" smtClean="0"/>
              <a:t>2</a:t>
            </a:fld>
            <a:endParaRPr lang="en-US"/>
          </a:p>
        </p:txBody>
      </p:sp>
      <p:pic>
        <p:nvPicPr>
          <p:cNvPr id="2050" name="Picture 2" descr="10 Hotels with Epic Pool Parties | Passport Magazine">
            <a:extLst>
              <a:ext uri="{FF2B5EF4-FFF2-40B4-BE49-F238E27FC236}">
                <a16:creationId xmlns:a16="http://schemas.microsoft.com/office/drawing/2014/main" id="{94162CB7-7A59-477C-BC69-40FBBE8C6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124684" cy="2875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awaiian BBQ Skewers with Sriracha Lime Butter. - Half Baked Harvest">
            <a:extLst>
              <a:ext uri="{FF2B5EF4-FFF2-40B4-BE49-F238E27FC236}">
                <a16:creationId xmlns:a16="http://schemas.microsoft.com/office/drawing/2014/main" id="{792F449F-E660-4305-B617-0A54D915CA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446" y="2955383"/>
            <a:ext cx="2385392" cy="3584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The Ultimate Guide To Marbella Parties - The Luxury Villa Collection">
            <a:extLst>
              <a:ext uri="{FF2B5EF4-FFF2-40B4-BE49-F238E27FC236}">
                <a16:creationId xmlns:a16="http://schemas.microsoft.com/office/drawing/2014/main" id="{AC73840D-2301-4C98-B66E-FA95B73085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9326" y="3432928"/>
            <a:ext cx="4692312" cy="3122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D47FCBE-D356-42E3-BC77-D4B0D43058F3}"/>
              </a:ext>
            </a:extLst>
          </p:cNvPr>
          <p:cNvSpPr txBox="1"/>
          <p:nvPr/>
        </p:nvSpPr>
        <p:spPr>
          <a:xfrm rot="20592563">
            <a:off x="-141622" y="4640245"/>
            <a:ext cx="28471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>
                    <a:lumMod val="50000"/>
                  </a:schemeClr>
                </a:solidFill>
              </a:rPr>
              <a:t>Look n Feel</a:t>
            </a:r>
            <a:endParaRPr lang="en-GB" sz="4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58" name="Picture 10" descr="1,000+ Free Cocktail &amp; Drink Photos - Pixabay">
            <a:extLst>
              <a:ext uri="{FF2B5EF4-FFF2-40B4-BE49-F238E27FC236}">
                <a16:creationId xmlns:a16="http://schemas.microsoft.com/office/drawing/2014/main" id="{462F2FB5-C1AC-453D-BF65-72EF7EC145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4685" y="0"/>
            <a:ext cx="4848225" cy="323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635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1408</TotalTime>
  <Words>14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Office Theme</vt:lpstr>
      <vt:lpstr>Sunset Splash</vt:lpstr>
      <vt:lpstr>Sunset Splash @FusionVT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Nga Nguyen</dc:creator>
  <cp:lastModifiedBy>Clay Clayton</cp:lastModifiedBy>
  <cp:revision>52</cp:revision>
  <dcterms:created xsi:type="dcterms:W3CDTF">2020-08-20T03:41:57Z</dcterms:created>
  <dcterms:modified xsi:type="dcterms:W3CDTF">2021-01-14T06:25:56Z</dcterms:modified>
</cp:coreProperties>
</file>