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0" r:id="rId2"/>
    <p:sldId id="264" r:id="rId3"/>
    <p:sldId id="268" r:id="rId4"/>
    <p:sldId id="266" r:id="rId5"/>
    <p:sldId id="267" r:id="rId6"/>
    <p:sldId id="256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2F2F"/>
    <a:srgbClr val="BA8D4B"/>
    <a:srgbClr val="F7EDD0"/>
    <a:srgbClr val="FEEDD9"/>
    <a:srgbClr val="000000"/>
    <a:srgbClr val="C6AC88"/>
    <a:srgbClr val="AC9470"/>
    <a:srgbClr val="F7F7F7"/>
    <a:srgbClr val="004349"/>
    <a:srgbClr val="A0CD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10BB16A8-93CB-4617-B5EA-3A635CCDAE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98434B1-8C80-451F-984C-0081E75685E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8FEC4-F984-43F8-A4DF-87A7EE71F3FE}" type="datetimeFigureOut">
              <a:rPr lang="it-IT" smtClean="0"/>
              <a:t>19/01/21</a:t>
            </a:fld>
            <a:endParaRPr lang="it-IT"/>
          </a:p>
        </p:txBody>
      </p:sp>
      <p:sp>
        <p:nvSpPr>
          <p:cNvPr id="4" name="Segnaposto immagine diapositiva 3">
            <a:extLst>
              <a:ext uri="{FF2B5EF4-FFF2-40B4-BE49-F238E27FC236}">
                <a16:creationId xmlns:a16="http://schemas.microsoft.com/office/drawing/2014/main" id="{7C39CEAE-B33D-4C88-9BB7-09373ACFDE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>
            <a:extLst>
              <a:ext uri="{FF2B5EF4-FFF2-40B4-BE49-F238E27FC236}">
                <a16:creationId xmlns:a16="http://schemas.microsoft.com/office/drawing/2014/main" id="{AF0ADE0A-EEB5-45A3-9F22-8C9BB2019F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D29F027-7392-4637-9BA8-3020402CEC9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BB74B4B-0576-4785-8431-A1A7B883AB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72F70-E04F-4865-9D98-9AEABFDF1104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CF6D-3209-452E-831C-4DECB1C94EEF}" type="datetimeFigureOut">
              <a:rPr lang="it-IT" smtClean="0"/>
              <a:t>19/01/21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F978-217A-42B4-BB25-DC6DF55D13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7854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CF6D-3209-452E-831C-4DECB1C94EEF}" type="datetimeFigureOut">
              <a:rPr lang="it-IT" smtClean="0"/>
              <a:t>19/01/21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F978-217A-42B4-BB25-DC6DF55D13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3415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CF6D-3209-452E-831C-4DECB1C94EEF}" type="datetimeFigureOut">
              <a:rPr lang="it-IT" smtClean="0"/>
              <a:t>19/01/21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F978-217A-42B4-BB25-DC6DF55D13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8744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CF6D-3209-452E-831C-4DECB1C94EEF}" type="datetimeFigureOut">
              <a:rPr lang="it-IT" smtClean="0"/>
              <a:t>19/01/21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F978-217A-42B4-BB25-DC6DF55D13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0108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CF6D-3209-452E-831C-4DECB1C94EEF}" type="datetimeFigureOut">
              <a:rPr lang="it-IT" smtClean="0"/>
              <a:t>19/01/21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F978-217A-42B4-BB25-DC6DF55D13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1911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CF6D-3209-452E-831C-4DECB1C94EEF}" type="datetimeFigureOut">
              <a:rPr lang="it-IT" smtClean="0"/>
              <a:t>19/01/21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F978-217A-42B4-BB25-DC6DF55D13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2576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CF6D-3209-452E-831C-4DECB1C94EEF}" type="datetimeFigureOut">
              <a:rPr lang="it-IT" smtClean="0"/>
              <a:t>19/01/21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F978-217A-42B4-BB25-DC6DF55D13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478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CF6D-3209-452E-831C-4DECB1C94EEF}" type="datetimeFigureOut">
              <a:rPr lang="it-IT" smtClean="0"/>
              <a:t>19/01/21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F978-217A-42B4-BB25-DC6DF55D13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9404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CF6D-3209-452E-831C-4DECB1C94EEF}" type="datetimeFigureOut">
              <a:rPr lang="it-IT" smtClean="0"/>
              <a:t>19/01/21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F978-217A-42B4-BB25-DC6DF55D13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2075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CF6D-3209-452E-831C-4DECB1C94EEF}" type="datetimeFigureOut">
              <a:rPr lang="it-IT" smtClean="0"/>
              <a:t>19/01/21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F978-217A-42B4-BB25-DC6DF55D13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8987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CF6D-3209-452E-831C-4DECB1C94EEF}" type="datetimeFigureOut">
              <a:rPr lang="it-IT" smtClean="0"/>
              <a:t>19/01/21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F978-217A-42B4-BB25-DC6DF55D13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5985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1CF6D-3209-452E-831C-4DECB1C94EEF}" type="datetimeFigureOut">
              <a:rPr lang="it-IT" smtClean="0"/>
              <a:t>19/01/21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8F978-217A-42B4-BB25-DC6DF55D13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031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e 13">
            <a:extLst>
              <a:ext uri="{FF2B5EF4-FFF2-40B4-BE49-F238E27FC236}">
                <a16:creationId xmlns:a16="http://schemas.microsoft.com/office/drawing/2014/main" id="{8D6E39FF-946A-425C-B0B8-178C2250BAE4}"/>
              </a:ext>
            </a:extLst>
          </p:cNvPr>
          <p:cNvSpPr/>
          <p:nvPr/>
        </p:nvSpPr>
        <p:spPr>
          <a:xfrm>
            <a:off x="656718" y="237036"/>
            <a:ext cx="2159054" cy="1475650"/>
          </a:xfrm>
          <a:prstGeom prst="ellipse">
            <a:avLst/>
          </a:prstGeom>
          <a:solidFill>
            <a:srgbClr val="2D2D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solidFill>
                  <a:srgbClr val="F8EFD2"/>
                </a:solidFill>
              </a:rPr>
              <a:t>Background 1</a:t>
            </a: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B08B5A4C-B8C2-4CB9-A183-B7C4FD949934}"/>
              </a:ext>
            </a:extLst>
          </p:cNvPr>
          <p:cNvSpPr/>
          <p:nvPr/>
        </p:nvSpPr>
        <p:spPr>
          <a:xfrm>
            <a:off x="547860" y="2031779"/>
            <a:ext cx="2376769" cy="1475650"/>
          </a:xfrm>
          <a:prstGeom prst="ellipse">
            <a:avLst/>
          </a:prstGeom>
          <a:solidFill>
            <a:srgbClr val="2F2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solidFill>
                  <a:srgbClr val="F8EFD2"/>
                </a:solidFill>
              </a:rPr>
              <a:t>Background 2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315D0F1A-67CA-4C48-9B8E-7F16790A7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854" y="3791625"/>
            <a:ext cx="2998983" cy="1519309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956FAC19-033C-4A65-BF0A-131C6F283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434" y="997184"/>
            <a:ext cx="5567722" cy="206919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D2934B29-117D-43B9-88A9-E981396113EF}"/>
              </a:ext>
            </a:extLst>
          </p:cNvPr>
          <p:cNvSpPr txBox="1"/>
          <p:nvPr/>
        </p:nvSpPr>
        <p:spPr>
          <a:xfrm>
            <a:off x="5732434" y="341021"/>
            <a:ext cx="1512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/>
              <a:t>ROSE 1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47C1C4D-FA34-4B3B-9B36-73FD5D28D128}"/>
              </a:ext>
            </a:extLst>
          </p:cNvPr>
          <p:cNvSpPr txBox="1"/>
          <p:nvPr/>
        </p:nvSpPr>
        <p:spPr>
          <a:xfrm>
            <a:off x="5643489" y="3468460"/>
            <a:ext cx="1512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/>
              <a:t>ROSE 2</a:t>
            </a:r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1A739E9D-8637-4D1B-9DCB-92912699E300}"/>
              </a:ext>
            </a:extLst>
          </p:cNvPr>
          <p:cNvSpPr/>
          <p:nvPr/>
        </p:nvSpPr>
        <p:spPr>
          <a:xfrm>
            <a:off x="235671" y="3826522"/>
            <a:ext cx="3291755" cy="2223976"/>
          </a:xfrm>
          <a:prstGeom prst="ellipse">
            <a:avLst/>
          </a:prstGeom>
          <a:solidFill>
            <a:srgbClr val="2F2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2800" dirty="0">
              <a:solidFill>
                <a:srgbClr val="F8EFD2"/>
              </a:solidFill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B675D1CC-A5C0-4A04-8072-C287F44613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932" t="43881" r="60239" b="37325"/>
          <a:stretch/>
        </p:blipFill>
        <p:spPr>
          <a:xfrm>
            <a:off x="1221375" y="4327906"/>
            <a:ext cx="1320345" cy="1221208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A7C73249-30F3-4519-AED3-CD48F36AB21D}"/>
              </a:ext>
            </a:extLst>
          </p:cNvPr>
          <p:cNvSpPr txBox="1"/>
          <p:nvPr/>
        </p:nvSpPr>
        <p:spPr>
          <a:xfrm>
            <a:off x="1493684" y="4753844"/>
            <a:ext cx="775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Font 1</a:t>
            </a:r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042A765C-6A88-4AD2-8B89-455AEDDCF986}"/>
              </a:ext>
            </a:extLst>
          </p:cNvPr>
          <p:cNvSpPr/>
          <p:nvPr/>
        </p:nvSpPr>
        <p:spPr>
          <a:xfrm>
            <a:off x="4020457" y="4887083"/>
            <a:ext cx="1828800" cy="1320800"/>
          </a:xfrm>
          <a:prstGeom prst="ellipse">
            <a:avLst/>
          </a:prstGeom>
          <a:solidFill>
            <a:srgbClr val="BA8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75A9DFC9-DF58-4544-A98D-DFBBDB051C43}"/>
              </a:ext>
            </a:extLst>
          </p:cNvPr>
          <p:cNvSpPr txBox="1"/>
          <p:nvPr/>
        </p:nvSpPr>
        <p:spPr>
          <a:xfrm>
            <a:off x="4205858" y="5228620"/>
            <a:ext cx="1643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Font 2</a:t>
            </a:r>
          </a:p>
          <a:p>
            <a:r>
              <a:rPr lang="it-IT" dirty="0"/>
              <a:t>ANTIQUE GOLD</a:t>
            </a:r>
          </a:p>
        </p:txBody>
      </p:sp>
    </p:spTree>
    <p:extLst>
      <p:ext uri="{BB962C8B-B14F-4D97-AF65-F5344CB8AC3E}">
        <p14:creationId xmlns:p14="http://schemas.microsoft.com/office/powerpoint/2010/main" val="1703792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EE69B6D-37A7-4D50-877A-1BB3BF5A8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024" y="4446415"/>
            <a:ext cx="1540532" cy="1436967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3862AF4-69D6-486D-85CE-FB21042BB9EE}"/>
              </a:ext>
            </a:extLst>
          </p:cNvPr>
          <p:cNvSpPr txBox="1"/>
          <p:nvPr/>
        </p:nvSpPr>
        <p:spPr>
          <a:xfrm>
            <a:off x="3492561" y="4446415"/>
            <a:ext cx="520687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0" dirty="0">
                <a:solidFill>
                  <a:srgbClr val="BA8D4B"/>
                </a:solidFill>
                <a:latin typeface="Abadi Extra Light" panose="020B0204020104020204" pitchFamily="34" charset="0"/>
              </a:rPr>
              <a:t>DE R   SE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F9C075D-254E-412F-AAC6-0F091A5D3570}"/>
              </a:ext>
            </a:extLst>
          </p:cNvPr>
          <p:cNvSpPr txBox="1"/>
          <p:nvPr/>
        </p:nvSpPr>
        <p:spPr>
          <a:xfrm>
            <a:off x="810738" y="267231"/>
            <a:ext cx="10570522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0" b="1" dirty="0">
                <a:solidFill>
                  <a:srgbClr val="BA8D4B"/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STYLE</a:t>
            </a:r>
          </a:p>
        </p:txBody>
      </p:sp>
    </p:spTree>
    <p:extLst>
      <p:ext uri="{BB962C8B-B14F-4D97-AF65-F5344CB8AC3E}">
        <p14:creationId xmlns:p14="http://schemas.microsoft.com/office/powerpoint/2010/main" val="4126035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2F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EE69B6D-37A7-4D50-877A-1BB3BF5A8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024" y="4446415"/>
            <a:ext cx="1540532" cy="1436967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3862AF4-69D6-486D-85CE-FB21042BB9EE}"/>
              </a:ext>
            </a:extLst>
          </p:cNvPr>
          <p:cNvSpPr txBox="1"/>
          <p:nvPr/>
        </p:nvSpPr>
        <p:spPr>
          <a:xfrm>
            <a:off x="3492562" y="4349291"/>
            <a:ext cx="520687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0" dirty="0">
                <a:solidFill>
                  <a:srgbClr val="F7EDD0"/>
                </a:solidFill>
                <a:latin typeface="Abadi Extra Light" panose="020B0204020104020204" pitchFamily="34" charset="0"/>
              </a:rPr>
              <a:t>DE R   SE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F9C075D-254E-412F-AAC6-0F091A5D3570}"/>
              </a:ext>
            </a:extLst>
          </p:cNvPr>
          <p:cNvSpPr txBox="1"/>
          <p:nvPr/>
        </p:nvSpPr>
        <p:spPr>
          <a:xfrm>
            <a:off x="810738" y="267231"/>
            <a:ext cx="10570522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0" b="1" dirty="0">
                <a:solidFill>
                  <a:srgbClr val="F7EDD0"/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STYLE</a:t>
            </a:r>
          </a:p>
        </p:txBody>
      </p:sp>
    </p:spTree>
    <p:extLst>
      <p:ext uri="{BB962C8B-B14F-4D97-AF65-F5344CB8AC3E}">
        <p14:creationId xmlns:p14="http://schemas.microsoft.com/office/powerpoint/2010/main" val="2159225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0DD63D9-05AA-434D-B2BC-33F2CFCF1F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17" r="72304" b="11705"/>
          <a:stretch/>
        </p:blipFill>
        <p:spPr>
          <a:xfrm>
            <a:off x="6264331" y="4614189"/>
            <a:ext cx="1540532" cy="153753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97167E5-B23D-4E04-9C33-5942F47ADFAB}"/>
              </a:ext>
            </a:extLst>
          </p:cNvPr>
          <p:cNvSpPr txBox="1"/>
          <p:nvPr/>
        </p:nvSpPr>
        <p:spPr>
          <a:xfrm>
            <a:off x="3811720" y="4567349"/>
            <a:ext cx="520687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0" dirty="0">
                <a:solidFill>
                  <a:srgbClr val="BA8D4B"/>
                </a:solidFill>
                <a:latin typeface="Abadi Extra Light" panose="020B0204020104020204" pitchFamily="34" charset="0"/>
              </a:rPr>
              <a:t>DE R   SE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BEEC31E-52A6-4EB6-9C9C-98BFE2A7E0AD}"/>
              </a:ext>
            </a:extLst>
          </p:cNvPr>
          <p:cNvSpPr txBox="1"/>
          <p:nvPr/>
        </p:nvSpPr>
        <p:spPr>
          <a:xfrm>
            <a:off x="2125782" y="-495401"/>
            <a:ext cx="794043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5000" dirty="0">
                <a:solidFill>
                  <a:srgbClr val="BA8D4B"/>
                </a:solidFill>
                <a:latin typeface="Edwardian Script ITC" panose="030303020407070D0804" pitchFamily="66" charset="0"/>
              </a:rPr>
              <a:t>Style</a:t>
            </a: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E16E59E8-7DCC-4D97-B5D2-450C9C6C90B4}"/>
              </a:ext>
            </a:extLst>
          </p:cNvPr>
          <p:cNvSpPr/>
          <p:nvPr/>
        </p:nvSpPr>
        <p:spPr>
          <a:xfrm>
            <a:off x="422562" y="3036060"/>
            <a:ext cx="2445709" cy="1703156"/>
          </a:xfrm>
          <a:prstGeom prst="ellipse">
            <a:avLst/>
          </a:prstGeom>
          <a:solidFill>
            <a:srgbClr val="2D2D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6600" dirty="0">
                <a:solidFill>
                  <a:srgbClr val="F8EFD2"/>
                </a:solidFill>
                <a:latin typeface="Edwardian Script ITC" panose="030303020407070D0804" pitchFamily="66" charset="0"/>
              </a:rPr>
              <a:t>Style</a:t>
            </a: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14F31000-C7E2-4BDF-A267-C93C0C02F936}"/>
              </a:ext>
            </a:extLst>
          </p:cNvPr>
          <p:cNvSpPr/>
          <p:nvPr/>
        </p:nvSpPr>
        <p:spPr>
          <a:xfrm>
            <a:off x="422561" y="867567"/>
            <a:ext cx="2445709" cy="1703156"/>
          </a:xfrm>
          <a:prstGeom prst="ellipse">
            <a:avLst/>
          </a:prstGeom>
          <a:solidFill>
            <a:srgbClr val="2F2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6600" dirty="0">
                <a:solidFill>
                  <a:srgbClr val="F8EFD2"/>
                </a:solidFill>
                <a:latin typeface="Edwardian Script ITC" panose="030303020407070D0804" pitchFamily="66" charset="0"/>
              </a:rPr>
              <a:t>Style</a:t>
            </a:r>
          </a:p>
        </p:txBody>
      </p:sp>
    </p:spTree>
    <p:extLst>
      <p:ext uri="{BB962C8B-B14F-4D97-AF65-F5344CB8AC3E}">
        <p14:creationId xmlns:p14="http://schemas.microsoft.com/office/powerpoint/2010/main" val="3210733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0DD63D9-05AA-434D-B2BC-33F2CFCF1F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17" r="72304" b="11705"/>
          <a:stretch/>
        </p:blipFill>
        <p:spPr>
          <a:xfrm>
            <a:off x="6264331" y="4614189"/>
            <a:ext cx="1540532" cy="153753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97167E5-B23D-4E04-9C33-5942F47ADFAB}"/>
              </a:ext>
            </a:extLst>
          </p:cNvPr>
          <p:cNvSpPr txBox="1"/>
          <p:nvPr/>
        </p:nvSpPr>
        <p:spPr>
          <a:xfrm>
            <a:off x="3811720" y="4567349"/>
            <a:ext cx="520687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0" dirty="0">
                <a:solidFill>
                  <a:srgbClr val="BA8D4B"/>
                </a:solidFill>
                <a:latin typeface="Abadi Extra Light" panose="020B0204020104020204" pitchFamily="34" charset="0"/>
              </a:rPr>
              <a:t>DE R   SE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A97D0E0-ACA5-4A0C-9BBD-42E0CB091439}"/>
              </a:ext>
            </a:extLst>
          </p:cNvPr>
          <p:cNvSpPr txBox="1"/>
          <p:nvPr/>
        </p:nvSpPr>
        <p:spPr>
          <a:xfrm>
            <a:off x="979070" y="267231"/>
            <a:ext cx="10570522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0" b="1" dirty="0">
                <a:solidFill>
                  <a:srgbClr val="BA8D4B"/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STYLE</a:t>
            </a:r>
          </a:p>
        </p:txBody>
      </p:sp>
    </p:spTree>
    <p:extLst>
      <p:ext uri="{BB962C8B-B14F-4D97-AF65-F5344CB8AC3E}">
        <p14:creationId xmlns:p14="http://schemas.microsoft.com/office/powerpoint/2010/main" val="3987297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2F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6574BEE6-717B-4894-88B2-362BFC437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751" y="1300879"/>
            <a:ext cx="3111463" cy="4495800"/>
          </a:xfrm>
          <a:prstGeom prst="rect">
            <a:avLst/>
          </a:prstGeom>
        </p:spPr>
      </p:pic>
      <p:sp>
        <p:nvSpPr>
          <p:cNvPr id="31" name="Ovale 30">
            <a:extLst>
              <a:ext uri="{FF2B5EF4-FFF2-40B4-BE49-F238E27FC236}">
                <a16:creationId xmlns:a16="http://schemas.microsoft.com/office/drawing/2014/main" id="{8347D10D-7A6A-43B5-83D1-4E05BE720BC7}"/>
              </a:ext>
            </a:extLst>
          </p:cNvPr>
          <p:cNvSpPr/>
          <p:nvPr/>
        </p:nvSpPr>
        <p:spPr>
          <a:xfrm>
            <a:off x="10548131" y="3037036"/>
            <a:ext cx="1075307" cy="457200"/>
          </a:xfrm>
          <a:prstGeom prst="ellipse">
            <a:avLst/>
          </a:prstGeom>
          <a:solidFill>
            <a:srgbClr val="AB3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Ovale 31">
            <a:extLst>
              <a:ext uri="{FF2B5EF4-FFF2-40B4-BE49-F238E27FC236}">
                <a16:creationId xmlns:a16="http://schemas.microsoft.com/office/drawing/2014/main" id="{DD8C373E-B925-4ED1-B587-C4256BA3FCEF}"/>
              </a:ext>
            </a:extLst>
          </p:cNvPr>
          <p:cNvSpPr/>
          <p:nvPr/>
        </p:nvSpPr>
        <p:spPr>
          <a:xfrm>
            <a:off x="10548136" y="2382130"/>
            <a:ext cx="1075307" cy="457200"/>
          </a:xfrm>
          <a:prstGeom prst="ellipse">
            <a:avLst/>
          </a:prstGeom>
          <a:solidFill>
            <a:srgbClr val="DDD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Ovale 32">
            <a:extLst>
              <a:ext uri="{FF2B5EF4-FFF2-40B4-BE49-F238E27FC236}">
                <a16:creationId xmlns:a16="http://schemas.microsoft.com/office/drawing/2014/main" id="{59D00659-DC7B-4B05-9DE8-BAE6CAF67BFD}"/>
              </a:ext>
            </a:extLst>
          </p:cNvPr>
          <p:cNvSpPr/>
          <p:nvPr/>
        </p:nvSpPr>
        <p:spPr>
          <a:xfrm>
            <a:off x="10548131" y="3810885"/>
            <a:ext cx="1075307" cy="457200"/>
          </a:xfrm>
          <a:prstGeom prst="ellipse">
            <a:avLst/>
          </a:prstGeom>
          <a:solidFill>
            <a:srgbClr val="006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Ovale 33">
            <a:extLst>
              <a:ext uri="{FF2B5EF4-FFF2-40B4-BE49-F238E27FC236}">
                <a16:creationId xmlns:a16="http://schemas.microsoft.com/office/drawing/2014/main" id="{9C6DFCF7-CC0E-48FB-B787-850FF4DCDE16}"/>
              </a:ext>
            </a:extLst>
          </p:cNvPr>
          <p:cNvSpPr/>
          <p:nvPr/>
        </p:nvSpPr>
        <p:spPr>
          <a:xfrm>
            <a:off x="10548575" y="4501071"/>
            <a:ext cx="1075307" cy="457200"/>
          </a:xfrm>
          <a:prstGeom prst="ellipse">
            <a:avLst/>
          </a:prstGeom>
          <a:solidFill>
            <a:srgbClr val="004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Ovale 34">
            <a:extLst>
              <a:ext uri="{FF2B5EF4-FFF2-40B4-BE49-F238E27FC236}">
                <a16:creationId xmlns:a16="http://schemas.microsoft.com/office/drawing/2014/main" id="{42EE92AF-AD79-4D28-90DC-F6F688DE410E}"/>
              </a:ext>
            </a:extLst>
          </p:cNvPr>
          <p:cNvSpPr/>
          <p:nvPr/>
        </p:nvSpPr>
        <p:spPr>
          <a:xfrm>
            <a:off x="10548579" y="5183643"/>
            <a:ext cx="1075307" cy="457200"/>
          </a:xfrm>
          <a:prstGeom prst="ellipse">
            <a:avLst/>
          </a:prstGeom>
          <a:solidFill>
            <a:srgbClr val="A0CD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16D45BC-96B8-4BA8-B225-261F37469A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46" t="33889" r="55961" b="15960"/>
          <a:stretch/>
        </p:blipFill>
        <p:spPr>
          <a:xfrm>
            <a:off x="364467" y="2008896"/>
            <a:ext cx="4336266" cy="3340826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609B6E64-C428-44E8-9162-4EA1212A94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7" t="23699" r="79923" b="27236"/>
          <a:stretch/>
        </p:blipFill>
        <p:spPr>
          <a:xfrm>
            <a:off x="4811092" y="1300879"/>
            <a:ext cx="3274659" cy="438671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4689139-5144-41C6-9820-329AF5960BB5}"/>
              </a:ext>
            </a:extLst>
          </p:cNvPr>
          <p:cNvSpPr txBox="1"/>
          <p:nvPr/>
        </p:nvSpPr>
        <p:spPr>
          <a:xfrm>
            <a:off x="5134708" y="1823433"/>
            <a:ext cx="2624985" cy="2585323"/>
          </a:xfrm>
          <a:prstGeom prst="rect">
            <a:avLst/>
          </a:prstGeom>
          <a:noFill/>
          <a:ln>
            <a:solidFill>
              <a:srgbClr val="00434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solidFill>
                  <a:srgbClr val="A0CDD2"/>
                </a:solidFill>
                <a:latin typeface="Arial Black" panose="020B0A04020102020204" pitchFamily="34" charset="0"/>
                <a:cs typeface="Arabic Typesetting" panose="03020402040406030203" pitchFamily="66" charset="-78"/>
              </a:rPr>
              <a:t>Elegant</a:t>
            </a:r>
            <a:endParaRPr lang="it-IT" dirty="0">
              <a:solidFill>
                <a:srgbClr val="A0CDD2"/>
              </a:solidFill>
              <a:latin typeface="Arial Black" panose="020B0A04020102020204" pitchFamily="34" charset="0"/>
              <a:cs typeface="Arabic Typesetting" panose="03020402040406030203" pitchFamily="66" charset="-78"/>
            </a:endParaRPr>
          </a:p>
          <a:p>
            <a:pPr algn="ctr"/>
            <a:r>
              <a:rPr lang="it-IT" dirty="0">
                <a:solidFill>
                  <a:srgbClr val="A0CDD2"/>
                </a:solidFill>
                <a:latin typeface="Arial Black" panose="020B0A04020102020204" pitchFamily="34" charset="0"/>
                <a:cs typeface="Arabic Typesetting" panose="03020402040406030203" pitchFamily="66" charset="-78"/>
              </a:rPr>
              <a:t>Independent</a:t>
            </a:r>
          </a:p>
          <a:p>
            <a:pPr algn="ctr"/>
            <a:r>
              <a:rPr lang="it-IT" dirty="0">
                <a:solidFill>
                  <a:srgbClr val="A0CDD2"/>
                </a:solidFill>
                <a:latin typeface="Arial Black" panose="020B0A04020102020204" pitchFamily="34" charset="0"/>
                <a:cs typeface="Arabic Typesetting" panose="03020402040406030203" pitchFamily="66" charset="-78"/>
              </a:rPr>
              <a:t>Learning </a:t>
            </a:r>
          </a:p>
          <a:p>
            <a:pPr algn="ctr"/>
            <a:r>
              <a:rPr lang="it-IT" dirty="0" err="1">
                <a:solidFill>
                  <a:srgbClr val="A0CDD2"/>
                </a:solidFill>
                <a:latin typeface="Arial Black" panose="020B0A04020102020204" pitchFamily="34" charset="0"/>
                <a:cs typeface="Arabic Typesetting" panose="03020402040406030203" pitchFamily="66" charset="-78"/>
              </a:rPr>
              <a:t>Abundant</a:t>
            </a:r>
            <a:endParaRPr lang="it-IT" dirty="0">
              <a:solidFill>
                <a:srgbClr val="A0CDD2"/>
              </a:solidFill>
              <a:latin typeface="Arial Black" panose="020B0A04020102020204" pitchFamily="34" charset="0"/>
              <a:cs typeface="Arabic Typesetting" panose="03020402040406030203" pitchFamily="66" charset="-78"/>
            </a:endParaRPr>
          </a:p>
          <a:p>
            <a:pPr algn="ctr"/>
            <a:r>
              <a:rPr lang="it-IT" dirty="0" err="1">
                <a:solidFill>
                  <a:srgbClr val="A0CDD2"/>
                </a:solidFill>
                <a:latin typeface="Arial Black" panose="020B0A04020102020204" pitchFamily="34" charset="0"/>
                <a:cs typeface="Arabic Typesetting" panose="03020402040406030203" pitchFamily="66" charset="-78"/>
              </a:rPr>
              <a:t>Ambitious</a:t>
            </a:r>
            <a:endParaRPr lang="it-IT" dirty="0">
              <a:solidFill>
                <a:srgbClr val="A0CDD2"/>
              </a:solidFill>
              <a:latin typeface="Arial Black" panose="020B0A04020102020204" pitchFamily="34" charset="0"/>
              <a:cs typeface="Arabic Typesetting" panose="03020402040406030203" pitchFamily="66" charset="-78"/>
            </a:endParaRPr>
          </a:p>
          <a:p>
            <a:pPr algn="ctr"/>
            <a:r>
              <a:rPr lang="it-IT" dirty="0">
                <a:solidFill>
                  <a:srgbClr val="A0CDD2"/>
                </a:solidFill>
                <a:latin typeface="Arial Black" panose="020B0A04020102020204" pitchFamily="34" charset="0"/>
                <a:cs typeface="Arabic Typesetting" panose="03020402040406030203" pitchFamily="66" charset="-78"/>
              </a:rPr>
              <a:t>Nature </a:t>
            </a:r>
          </a:p>
          <a:p>
            <a:pPr algn="ctr"/>
            <a:r>
              <a:rPr lang="it-IT" dirty="0">
                <a:solidFill>
                  <a:srgbClr val="A0CDD2"/>
                </a:solidFill>
                <a:latin typeface="Arial Black" panose="020B0A04020102020204" pitchFamily="34" charset="0"/>
                <a:cs typeface="Arabic Typesetting" panose="03020402040406030203" pitchFamily="66" charset="-78"/>
              </a:rPr>
              <a:t>Passionate</a:t>
            </a:r>
          </a:p>
          <a:p>
            <a:pPr algn="ctr"/>
            <a:r>
              <a:rPr lang="it-IT" dirty="0" err="1">
                <a:solidFill>
                  <a:srgbClr val="A0CDD2"/>
                </a:solidFill>
                <a:latin typeface="Arial Black" panose="020B0A04020102020204" pitchFamily="34" charset="0"/>
                <a:cs typeface="Arabic Typesetting" panose="03020402040406030203" pitchFamily="66" charset="-78"/>
              </a:rPr>
              <a:t>Unusual</a:t>
            </a:r>
            <a:r>
              <a:rPr lang="it-IT" dirty="0">
                <a:solidFill>
                  <a:srgbClr val="A0CDD2"/>
                </a:solidFill>
                <a:latin typeface="Arial Black" panose="020B0A04020102020204" pitchFamily="34" charset="0"/>
                <a:cs typeface="Arabic Typesetting" panose="03020402040406030203" pitchFamily="66" charset="-78"/>
              </a:rPr>
              <a:t> </a:t>
            </a:r>
          </a:p>
          <a:p>
            <a:pPr algn="ctr"/>
            <a:r>
              <a:rPr lang="it-IT" dirty="0">
                <a:solidFill>
                  <a:srgbClr val="A0CDD2"/>
                </a:solidFill>
                <a:latin typeface="Arial Black" panose="020B0A04020102020204" pitchFamily="34" charset="0"/>
                <a:cs typeface="Arabic Typesetting" panose="03020402040406030203" pitchFamily="66" charset="-78"/>
              </a:rPr>
              <a:t>Self-</a:t>
            </a:r>
            <a:r>
              <a:rPr lang="it-IT" dirty="0" err="1">
                <a:solidFill>
                  <a:srgbClr val="A0CDD2"/>
                </a:solidFill>
                <a:latin typeface="Arial Black" panose="020B0A04020102020204" pitchFamily="34" charset="0"/>
                <a:cs typeface="Arabic Typesetting" panose="03020402040406030203" pitchFamily="66" charset="-78"/>
              </a:rPr>
              <a:t>confident</a:t>
            </a:r>
            <a:endParaRPr lang="it-IT" dirty="0">
              <a:solidFill>
                <a:srgbClr val="A0CDD2"/>
              </a:solidFill>
              <a:latin typeface="Arial Black" panose="020B0A04020102020204" pitchFamily="34" charset="0"/>
              <a:cs typeface="Arabic Typesetting" panose="03020402040406030203" pitchFamily="66" charset="-78"/>
            </a:endParaRP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846374D6-AB7E-4376-8F56-791DE530EBAE}"/>
              </a:ext>
            </a:extLst>
          </p:cNvPr>
          <p:cNvSpPr/>
          <p:nvPr/>
        </p:nvSpPr>
        <p:spPr>
          <a:xfrm>
            <a:off x="1082910" y="347783"/>
            <a:ext cx="2376769" cy="1475650"/>
          </a:xfrm>
          <a:prstGeom prst="ellipse">
            <a:avLst/>
          </a:prstGeom>
          <a:solidFill>
            <a:srgbClr val="2F2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solidFill>
                  <a:srgbClr val="F8EFD2"/>
                </a:solidFill>
              </a:rPr>
              <a:t>Background 2</a:t>
            </a: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2272AFFD-A1E7-44D3-B68C-AE7B87045B9A}"/>
              </a:ext>
            </a:extLst>
          </p:cNvPr>
          <p:cNvSpPr/>
          <p:nvPr/>
        </p:nvSpPr>
        <p:spPr>
          <a:xfrm>
            <a:off x="2489009" y="5034567"/>
            <a:ext cx="2159054" cy="1475650"/>
          </a:xfrm>
          <a:prstGeom prst="ellipse">
            <a:avLst/>
          </a:prstGeom>
          <a:solidFill>
            <a:srgbClr val="2D2D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solidFill>
                  <a:srgbClr val="F8EFD2"/>
                </a:solidFill>
              </a:rPr>
              <a:t>Background 1</a:t>
            </a:r>
          </a:p>
        </p:txBody>
      </p:sp>
    </p:spTree>
    <p:extLst>
      <p:ext uri="{BB962C8B-B14F-4D97-AF65-F5344CB8AC3E}">
        <p14:creationId xmlns:p14="http://schemas.microsoft.com/office/powerpoint/2010/main" val="1277073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741</TotalTime>
  <Words>45</Words>
  <Application>Microsoft Office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4" baseType="lpstr">
      <vt:lpstr>Abadi Extra Light</vt:lpstr>
      <vt:lpstr>Arial</vt:lpstr>
      <vt:lpstr>Arial Black</vt:lpstr>
      <vt:lpstr>Calibri</vt:lpstr>
      <vt:lpstr>Calibri Light</vt:lpstr>
      <vt:lpstr>Edwardian Script ITC</vt:lpstr>
      <vt:lpstr>Lato Hairline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DE ROSE ADELE LARA VALERIA (MPSCS-03161)</dc:creator>
  <cp:lastModifiedBy>DE ROSE ADELE LARA VALERIA (MPSCS-03161)</cp:lastModifiedBy>
  <cp:revision>41</cp:revision>
  <dcterms:created xsi:type="dcterms:W3CDTF">2021-01-12T10:07:33Z</dcterms:created>
  <dcterms:modified xsi:type="dcterms:W3CDTF">2021-01-19T11:14:17Z</dcterms:modified>
</cp:coreProperties>
</file>