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8652B0-FB66-4BBA-9B43-72BC1726335D}" v="18" dt="2021-01-06T11:12:00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edl Bauservice" userId="eec25132f7ec808f" providerId="LiveId" clId="{268652B0-FB66-4BBA-9B43-72BC1726335D}"/>
    <pc:docChg chg="undo custSel modSld">
      <pc:chgData name="Riedl Bauservice" userId="eec25132f7ec808f" providerId="LiveId" clId="{268652B0-FB66-4BBA-9B43-72BC1726335D}" dt="2021-01-06T11:15:04.160" v="435" actId="1076"/>
      <pc:docMkLst>
        <pc:docMk/>
      </pc:docMkLst>
      <pc:sldChg chg="addSp delSp modSp mod">
        <pc:chgData name="Riedl Bauservice" userId="eec25132f7ec808f" providerId="LiveId" clId="{268652B0-FB66-4BBA-9B43-72BC1726335D}" dt="2021-01-06T11:15:04.160" v="435" actId="1076"/>
        <pc:sldMkLst>
          <pc:docMk/>
          <pc:sldMk cId="400145144" sldId="257"/>
        </pc:sldMkLst>
        <pc:spChg chg="mod">
          <ac:chgData name="Riedl Bauservice" userId="eec25132f7ec808f" providerId="LiveId" clId="{268652B0-FB66-4BBA-9B43-72BC1726335D}" dt="2021-01-06T10:57:33.898" v="1" actId="1076"/>
          <ac:spMkLst>
            <pc:docMk/>
            <pc:sldMk cId="400145144" sldId="257"/>
            <ac:spMk id="24" creationId="{E53A1053-49EA-4C1C-93BA-6891F5D5C228}"/>
          </ac:spMkLst>
        </pc:spChg>
        <pc:spChg chg="mod">
          <ac:chgData name="Riedl Bauservice" userId="eec25132f7ec808f" providerId="LiveId" clId="{268652B0-FB66-4BBA-9B43-72BC1726335D}" dt="2021-01-06T11:01:23.471" v="112" actId="255"/>
          <ac:spMkLst>
            <pc:docMk/>
            <pc:sldMk cId="400145144" sldId="257"/>
            <ac:spMk id="32" creationId="{FC62C123-3E60-41B2-867E-111663B2EE4B}"/>
          </ac:spMkLst>
        </pc:spChg>
        <pc:spChg chg="mod">
          <ac:chgData name="Riedl Bauservice" userId="eec25132f7ec808f" providerId="LiveId" clId="{268652B0-FB66-4BBA-9B43-72BC1726335D}" dt="2021-01-06T11:14:46.914" v="432" actId="20577"/>
          <ac:spMkLst>
            <pc:docMk/>
            <pc:sldMk cId="400145144" sldId="257"/>
            <ac:spMk id="35" creationId="{27249E30-E25E-4B68-A4A8-4CDF7CD9B5EC}"/>
          </ac:spMkLst>
        </pc:spChg>
        <pc:spChg chg="mod">
          <ac:chgData name="Riedl Bauservice" userId="eec25132f7ec808f" providerId="LiveId" clId="{268652B0-FB66-4BBA-9B43-72BC1726335D}" dt="2021-01-06T11:14:01.410" v="422" actId="255"/>
          <ac:spMkLst>
            <pc:docMk/>
            <pc:sldMk cId="400145144" sldId="257"/>
            <ac:spMk id="38" creationId="{523DDF88-05B6-4A45-8745-713AEC70B584}"/>
          </ac:spMkLst>
        </pc:spChg>
        <pc:spChg chg="mod">
          <ac:chgData name="Riedl Bauservice" userId="eec25132f7ec808f" providerId="LiveId" clId="{268652B0-FB66-4BBA-9B43-72BC1726335D}" dt="2021-01-06T11:15:04.160" v="435" actId="1076"/>
          <ac:spMkLst>
            <pc:docMk/>
            <pc:sldMk cId="400145144" sldId="257"/>
            <ac:spMk id="39" creationId="{B0F3E8D0-B7ED-409B-92DD-CC34CE2EC970}"/>
          </ac:spMkLst>
        </pc:spChg>
        <pc:spChg chg="add mod">
          <ac:chgData name="Riedl Bauservice" userId="eec25132f7ec808f" providerId="LiveId" clId="{268652B0-FB66-4BBA-9B43-72BC1726335D}" dt="2021-01-06T11:01:53.218" v="115" actId="1076"/>
          <ac:spMkLst>
            <pc:docMk/>
            <pc:sldMk cId="400145144" sldId="257"/>
            <ac:spMk id="54" creationId="{144B7EFA-49F5-432A-BD3E-11AAF36B2F29}"/>
          </ac:spMkLst>
        </pc:spChg>
        <pc:spChg chg="add del mod">
          <ac:chgData name="Riedl Bauservice" userId="eec25132f7ec808f" providerId="LiveId" clId="{268652B0-FB66-4BBA-9B43-72BC1726335D}" dt="2021-01-06T11:03:00.507" v="124"/>
          <ac:spMkLst>
            <pc:docMk/>
            <pc:sldMk cId="400145144" sldId="257"/>
            <ac:spMk id="67" creationId="{9929B5F2-2ABE-4AC0-8AF0-FC009FCA4528}"/>
          </ac:spMkLst>
        </pc:spChg>
        <pc:spChg chg="add del mod">
          <ac:chgData name="Riedl Bauservice" userId="eec25132f7ec808f" providerId="LiveId" clId="{268652B0-FB66-4BBA-9B43-72BC1726335D}" dt="2021-01-06T11:03:09.888" v="128"/>
          <ac:spMkLst>
            <pc:docMk/>
            <pc:sldMk cId="400145144" sldId="257"/>
            <ac:spMk id="68" creationId="{64D76B5B-23FB-4F3B-866D-B0ABE85D96EF}"/>
          </ac:spMkLst>
        </pc:spChg>
        <pc:spChg chg="add del mod">
          <ac:chgData name="Riedl Bauservice" userId="eec25132f7ec808f" providerId="LiveId" clId="{268652B0-FB66-4BBA-9B43-72BC1726335D}" dt="2021-01-06T11:03:26.738" v="132"/>
          <ac:spMkLst>
            <pc:docMk/>
            <pc:sldMk cId="400145144" sldId="257"/>
            <ac:spMk id="71" creationId="{6D417ECF-3D36-44ED-8CD3-C3267B751991}"/>
          </ac:spMkLst>
        </pc:spChg>
        <pc:spChg chg="add del mod">
          <ac:chgData name="Riedl Bauservice" userId="eec25132f7ec808f" providerId="LiveId" clId="{268652B0-FB66-4BBA-9B43-72BC1726335D}" dt="2021-01-06T11:03:30.744" v="135"/>
          <ac:spMkLst>
            <pc:docMk/>
            <pc:sldMk cId="400145144" sldId="257"/>
            <ac:spMk id="72" creationId="{783272F0-6AEA-48EE-ADA4-7592253BD372}"/>
          </ac:spMkLst>
        </pc:spChg>
        <pc:spChg chg="add del mod">
          <ac:chgData name="Riedl Bauservice" userId="eec25132f7ec808f" providerId="LiveId" clId="{268652B0-FB66-4BBA-9B43-72BC1726335D}" dt="2021-01-06T11:04:56.369" v="177" actId="478"/>
          <ac:spMkLst>
            <pc:docMk/>
            <pc:sldMk cId="400145144" sldId="257"/>
            <ac:spMk id="73" creationId="{FE60DB4D-C8CF-4195-9F01-9A77AB0CCC88}"/>
          </ac:spMkLst>
        </pc:spChg>
        <pc:spChg chg="add del">
          <ac:chgData name="Riedl Bauservice" userId="eec25132f7ec808f" providerId="LiveId" clId="{268652B0-FB66-4BBA-9B43-72BC1726335D}" dt="2021-01-06T11:04:43.735" v="172" actId="478"/>
          <ac:spMkLst>
            <pc:docMk/>
            <pc:sldMk cId="400145144" sldId="257"/>
            <ac:spMk id="74" creationId="{2096EAC5-4A1B-42A5-99EA-8E2F3D8403A0}"/>
          </ac:spMkLst>
        </pc:spChg>
        <pc:spChg chg="add del">
          <ac:chgData name="Riedl Bauservice" userId="eec25132f7ec808f" providerId="LiveId" clId="{268652B0-FB66-4BBA-9B43-72BC1726335D}" dt="2021-01-06T11:05:03.128" v="179" actId="478"/>
          <ac:spMkLst>
            <pc:docMk/>
            <pc:sldMk cId="400145144" sldId="257"/>
            <ac:spMk id="75" creationId="{8D208CB9-17B0-4BC2-9402-1A00398DE528}"/>
          </ac:spMkLst>
        </pc:spChg>
        <pc:spChg chg="add mod">
          <ac:chgData name="Riedl Bauservice" userId="eec25132f7ec808f" providerId="LiveId" clId="{268652B0-FB66-4BBA-9B43-72BC1726335D}" dt="2021-01-06T11:07:43.620" v="232" actId="20577"/>
          <ac:spMkLst>
            <pc:docMk/>
            <pc:sldMk cId="400145144" sldId="257"/>
            <ac:spMk id="76" creationId="{55244BF0-72BE-4C73-A567-905798CDD056}"/>
          </ac:spMkLst>
        </pc:spChg>
        <pc:spChg chg="add mod">
          <ac:chgData name="Riedl Bauservice" userId="eec25132f7ec808f" providerId="LiveId" clId="{268652B0-FB66-4BBA-9B43-72BC1726335D}" dt="2021-01-06T11:06:51.395" v="191" actId="1076"/>
          <ac:spMkLst>
            <pc:docMk/>
            <pc:sldMk cId="400145144" sldId="257"/>
            <ac:spMk id="77" creationId="{4F9FF55F-C441-48A9-9783-3504E167E88A}"/>
          </ac:spMkLst>
        </pc:spChg>
        <pc:spChg chg="add mod">
          <ac:chgData name="Riedl Bauservice" userId="eec25132f7ec808f" providerId="LiveId" clId="{268652B0-FB66-4BBA-9B43-72BC1726335D}" dt="2021-01-06T11:08:09.655" v="246" actId="14100"/>
          <ac:spMkLst>
            <pc:docMk/>
            <pc:sldMk cId="400145144" sldId="257"/>
            <ac:spMk id="78" creationId="{D4768615-D7EE-4F6D-86B8-0A2A16AC109A}"/>
          </ac:spMkLst>
        </pc:spChg>
        <pc:spChg chg="add mod">
          <ac:chgData name="Riedl Bauservice" userId="eec25132f7ec808f" providerId="LiveId" clId="{268652B0-FB66-4BBA-9B43-72BC1726335D}" dt="2021-01-06T11:08:22.339" v="259" actId="14100"/>
          <ac:spMkLst>
            <pc:docMk/>
            <pc:sldMk cId="400145144" sldId="257"/>
            <ac:spMk id="79" creationId="{5AEE9184-46FD-481A-B139-C0DAD5C134BC}"/>
          </ac:spMkLst>
        </pc:spChg>
        <pc:spChg chg="add mod">
          <ac:chgData name="Riedl Bauservice" userId="eec25132f7ec808f" providerId="LiveId" clId="{268652B0-FB66-4BBA-9B43-72BC1726335D}" dt="2021-01-06T11:08:34.344" v="272" actId="14100"/>
          <ac:spMkLst>
            <pc:docMk/>
            <pc:sldMk cId="400145144" sldId="257"/>
            <ac:spMk id="80" creationId="{562B785F-9173-4CFE-90F0-BF0605D486AE}"/>
          </ac:spMkLst>
        </pc:spChg>
        <pc:spChg chg="add del mod">
          <ac:chgData name="Riedl Bauservice" userId="eec25132f7ec808f" providerId="LiveId" clId="{268652B0-FB66-4BBA-9B43-72BC1726335D}" dt="2021-01-06T11:10:05.498" v="354"/>
          <ac:spMkLst>
            <pc:docMk/>
            <pc:sldMk cId="400145144" sldId="257"/>
            <ac:spMk id="81" creationId="{1C54C132-7E54-49F6-BD0D-5F0449DB8017}"/>
          </ac:spMkLst>
        </pc:spChg>
        <pc:spChg chg="add mod">
          <ac:chgData name="Riedl Bauservice" userId="eec25132f7ec808f" providerId="LiveId" clId="{268652B0-FB66-4BBA-9B43-72BC1726335D}" dt="2021-01-06T11:10:05.143" v="352" actId="14100"/>
          <ac:spMkLst>
            <pc:docMk/>
            <pc:sldMk cId="400145144" sldId="257"/>
            <ac:spMk id="83" creationId="{4E406A7A-BCD3-45F2-8390-F1D226A1AD1C}"/>
          </ac:spMkLst>
        </pc:spChg>
        <pc:spChg chg="add mod">
          <ac:chgData name="Riedl Bauservice" userId="eec25132f7ec808f" providerId="LiveId" clId="{268652B0-FB66-4BBA-9B43-72BC1726335D}" dt="2021-01-06T11:12:43.194" v="379" actId="1076"/>
          <ac:spMkLst>
            <pc:docMk/>
            <pc:sldMk cId="400145144" sldId="257"/>
            <ac:spMk id="103" creationId="{946AD32B-7174-4411-84E2-A4CE09D8C184}"/>
          </ac:spMkLst>
        </pc:spChg>
        <pc:spChg chg="add mod">
          <ac:chgData name="Riedl Bauservice" userId="eec25132f7ec808f" providerId="LiveId" clId="{268652B0-FB66-4BBA-9B43-72BC1726335D}" dt="2021-01-06T11:12:37.198" v="378" actId="1076"/>
          <ac:spMkLst>
            <pc:docMk/>
            <pc:sldMk cId="400145144" sldId="257"/>
            <ac:spMk id="104" creationId="{00586357-FD53-4E0D-8208-F4B7156E643B}"/>
          </ac:spMkLst>
        </pc:spChg>
        <pc:spChg chg="add mod">
          <ac:chgData name="Riedl Bauservice" userId="eec25132f7ec808f" providerId="LiveId" clId="{268652B0-FB66-4BBA-9B43-72BC1726335D}" dt="2021-01-06T11:12:30.978" v="377" actId="1076"/>
          <ac:spMkLst>
            <pc:docMk/>
            <pc:sldMk cId="400145144" sldId="257"/>
            <ac:spMk id="105" creationId="{73E1484D-C23B-413D-A56F-C1CF9858FA30}"/>
          </ac:spMkLst>
        </pc:spChg>
        <pc:spChg chg="add mod">
          <ac:chgData name="Riedl Bauservice" userId="eec25132f7ec808f" providerId="LiveId" clId="{268652B0-FB66-4BBA-9B43-72BC1726335D}" dt="2021-01-06T11:13:25.882" v="413" actId="20577"/>
          <ac:spMkLst>
            <pc:docMk/>
            <pc:sldMk cId="400145144" sldId="257"/>
            <ac:spMk id="106" creationId="{060C31CE-7E18-40A9-AC6D-4EB328DAF6F1}"/>
          </ac:spMkLst>
        </pc:spChg>
        <pc:spChg chg="add mod">
          <ac:chgData name="Riedl Bauservice" userId="eec25132f7ec808f" providerId="LiveId" clId="{268652B0-FB66-4BBA-9B43-72BC1726335D}" dt="2021-01-06T11:14:55.659" v="434" actId="20577"/>
          <ac:spMkLst>
            <pc:docMk/>
            <pc:sldMk cId="400145144" sldId="257"/>
            <ac:spMk id="107" creationId="{50FC40F6-6C0F-4605-A1D9-DE7F13A38BAA}"/>
          </ac:spMkLst>
        </pc:spChg>
        <pc:cxnChg chg="mod">
          <ac:chgData name="Riedl Bauservice" userId="eec25132f7ec808f" providerId="LiveId" clId="{268652B0-FB66-4BBA-9B43-72BC1726335D}" dt="2021-01-06T10:57:33.898" v="1" actId="1076"/>
          <ac:cxnSpMkLst>
            <pc:docMk/>
            <pc:sldMk cId="400145144" sldId="257"/>
            <ac:cxnSpMk id="29" creationId="{FF56E0A4-4094-43FE-98FA-011EBF3BB9A1}"/>
          </ac:cxnSpMkLst>
        </pc:cxnChg>
        <pc:cxnChg chg="add">
          <ac:chgData name="Riedl Bauservice" userId="eec25132f7ec808f" providerId="LiveId" clId="{268652B0-FB66-4BBA-9B43-72BC1726335D}" dt="2021-01-06T10:57:27.408" v="0" actId="11529"/>
          <ac:cxnSpMkLst>
            <pc:docMk/>
            <pc:sldMk cId="400145144" sldId="257"/>
            <ac:cxnSpMk id="49" creationId="{2110C8EB-39DA-4C6F-9F1B-004748FA3A47}"/>
          </ac:cxnSpMkLst>
        </pc:cxnChg>
        <pc:cxnChg chg="add mod">
          <ac:chgData name="Riedl Bauservice" userId="eec25132f7ec808f" providerId="LiveId" clId="{268652B0-FB66-4BBA-9B43-72BC1726335D}" dt="2021-01-06T11:08:54.376" v="274" actId="14100"/>
          <ac:cxnSpMkLst>
            <pc:docMk/>
            <pc:sldMk cId="400145144" sldId="257"/>
            <ac:cxnSpMk id="52" creationId="{C4AC2B56-0D45-4B52-B3AD-FDC9661702CF}"/>
          </ac:cxnSpMkLst>
        </pc:cxnChg>
        <pc:cxnChg chg="add del">
          <ac:chgData name="Riedl Bauservice" userId="eec25132f7ec808f" providerId="LiveId" clId="{268652B0-FB66-4BBA-9B43-72BC1726335D}" dt="2021-01-06T11:03:09.888" v="126" actId="478"/>
          <ac:cxnSpMkLst>
            <pc:docMk/>
            <pc:sldMk cId="400145144" sldId="257"/>
            <ac:cxnSpMk id="56" creationId="{B5D72615-21EC-41B1-9722-E986EB0F3E06}"/>
          </ac:cxnSpMkLst>
        </pc:cxnChg>
        <pc:cxnChg chg="add mod">
          <ac:chgData name="Riedl Bauservice" userId="eec25132f7ec808f" providerId="LiveId" clId="{268652B0-FB66-4BBA-9B43-72BC1726335D}" dt="2021-01-06T11:04:27.976" v="170" actId="1076"/>
          <ac:cxnSpMkLst>
            <pc:docMk/>
            <pc:sldMk cId="400145144" sldId="257"/>
            <ac:cxnSpMk id="58" creationId="{266D5D54-E369-4006-B115-29B121B91B91}"/>
          </ac:cxnSpMkLst>
        </pc:cxnChg>
        <pc:cxnChg chg="add">
          <ac:chgData name="Riedl Bauservice" userId="eec25132f7ec808f" providerId="LiveId" clId="{268652B0-FB66-4BBA-9B43-72BC1726335D}" dt="2021-01-06T11:02:09.129" v="117" actId="11529"/>
          <ac:cxnSpMkLst>
            <pc:docMk/>
            <pc:sldMk cId="400145144" sldId="257"/>
            <ac:cxnSpMk id="60" creationId="{36917007-73D2-4DE0-87AB-F1FF581037D4}"/>
          </ac:cxnSpMkLst>
        </pc:cxnChg>
        <pc:cxnChg chg="add">
          <ac:chgData name="Riedl Bauservice" userId="eec25132f7ec808f" providerId="LiveId" clId="{268652B0-FB66-4BBA-9B43-72BC1726335D}" dt="2021-01-06T11:02:28.217" v="118" actId="11529"/>
          <ac:cxnSpMkLst>
            <pc:docMk/>
            <pc:sldMk cId="400145144" sldId="257"/>
            <ac:cxnSpMk id="62" creationId="{0DC6146C-594A-43FD-9F69-4A203EC5AB41}"/>
          </ac:cxnSpMkLst>
        </pc:cxnChg>
        <pc:cxnChg chg="add del">
          <ac:chgData name="Riedl Bauservice" userId="eec25132f7ec808f" providerId="LiveId" clId="{268652B0-FB66-4BBA-9B43-72BC1726335D}" dt="2021-01-06T11:02:41.353" v="120" actId="478"/>
          <ac:cxnSpMkLst>
            <pc:docMk/>
            <pc:sldMk cId="400145144" sldId="257"/>
            <ac:cxnSpMk id="64" creationId="{BE34E6BE-FD77-416C-BF3D-777D2A7BC180}"/>
          </ac:cxnSpMkLst>
        </pc:cxnChg>
        <pc:cxnChg chg="add">
          <ac:chgData name="Riedl Bauservice" userId="eec25132f7ec808f" providerId="LiveId" clId="{268652B0-FB66-4BBA-9B43-72BC1726335D}" dt="2021-01-06T11:02:47.527" v="121" actId="11529"/>
          <ac:cxnSpMkLst>
            <pc:docMk/>
            <pc:sldMk cId="400145144" sldId="257"/>
            <ac:cxnSpMk id="66" creationId="{6F7EAC7F-144F-4D54-98D7-CED5EEC74E7F}"/>
          </ac:cxnSpMkLst>
        </pc:cxnChg>
        <pc:cxnChg chg="add mod">
          <ac:chgData name="Riedl Bauservice" userId="eec25132f7ec808f" providerId="LiveId" clId="{268652B0-FB66-4BBA-9B43-72BC1726335D}" dt="2021-01-06T11:04:07.720" v="168" actId="1076"/>
          <ac:cxnSpMkLst>
            <pc:docMk/>
            <pc:sldMk cId="400145144" sldId="257"/>
            <ac:cxnSpMk id="70" creationId="{EF477DA1-F47A-468E-80C5-679FDF6545A7}"/>
          </ac:cxnSpMkLst>
        </pc:cxnChg>
        <pc:cxnChg chg="add mod">
          <ac:chgData name="Riedl Bauservice" userId="eec25132f7ec808f" providerId="LiveId" clId="{268652B0-FB66-4BBA-9B43-72BC1726335D}" dt="2021-01-06T11:10:59.572" v="364" actId="14100"/>
          <ac:cxnSpMkLst>
            <pc:docMk/>
            <pc:sldMk cId="400145144" sldId="257"/>
            <ac:cxnSpMk id="85" creationId="{5A263099-F5B6-425E-9227-327470869DBD}"/>
          </ac:cxnSpMkLst>
        </pc:cxnChg>
        <pc:cxnChg chg="add mod">
          <ac:chgData name="Riedl Bauservice" userId="eec25132f7ec808f" providerId="LiveId" clId="{268652B0-FB66-4BBA-9B43-72BC1726335D}" dt="2021-01-06T11:11:02.648" v="365" actId="14100"/>
          <ac:cxnSpMkLst>
            <pc:docMk/>
            <pc:sldMk cId="400145144" sldId="257"/>
            <ac:cxnSpMk id="87" creationId="{CDB5C3AB-B116-44FC-A474-A58C448F5759}"/>
          </ac:cxnSpMkLst>
        </pc:cxnChg>
        <pc:cxnChg chg="add mod">
          <ac:chgData name="Riedl Bauservice" userId="eec25132f7ec808f" providerId="LiveId" clId="{268652B0-FB66-4BBA-9B43-72BC1726335D}" dt="2021-01-06T11:11:31.195" v="369" actId="14100"/>
          <ac:cxnSpMkLst>
            <pc:docMk/>
            <pc:sldMk cId="400145144" sldId="257"/>
            <ac:cxnSpMk id="89" creationId="{7033AF38-E055-49C9-9DAB-E21545C9F25D}"/>
          </ac:cxnSpMkLst>
        </pc:cxnChg>
        <pc:cxnChg chg="add del mod">
          <ac:chgData name="Riedl Bauservice" userId="eec25132f7ec808f" providerId="LiveId" clId="{268652B0-FB66-4BBA-9B43-72BC1726335D}" dt="2021-01-06T11:10:46.100" v="361" actId="478"/>
          <ac:cxnSpMkLst>
            <pc:docMk/>
            <pc:sldMk cId="400145144" sldId="257"/>
            <ac:cxnSpMk id="92" creationId="{CE9407FD-F2D5-44DA-BCEA-52C2BE2F08CD}"/>
          </ac:cxnSpMkLst>
        </pc:cxnChg>
        <pc:cxnChg chg="add">
          <ac:chgData name="Riedl Bauservice" userId="eec25132f7ec808f" providerId="LiveId" clId="{268652B0-FB66-4BBA-9B43-72BC1726335D}" dt="2021-01-06T11:11:11.524" v="366" actId="11529"/>
          <ac:cxnSpMkLst>
            <pc:docMk/>
            <pc:sldMk cId="400145144" sldId="257"/>
            <ac:cxnSpMk id="98" creationId="{BB7CADA3-4D06-49E2-A03E-0520D241E226}"/>
          </ac:cxnSpMkLst>
        </pc:cxnChg>
        <pc:cxnChg chg="add">
          <ac:chgData name="Riedl Bauservice" userId="eec25132f7ec808f" providerId="LiveId" clId="{268652B0-FB66-4BBA-9B43-72BC1726335D}" dt="2021-01-06T11:11:24.215" v="367" actId="11529"/>
          <ac:cxnSpMkLst>
            <pc:docMk/>
            <pc:sldMk cId="400145144" sldId="257"/>
            <ac:cxnSpMk id="100" creationId="{1121181E-2E60-43C4-B36E-BC48D138BCE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6FA94C-587F-4751-A50A-CFFED3D9D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D53B8A2-353C-4054-A32A-489622EEE5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D080CC-71B3-4599-A57A-78A9DAFD2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A02759-3FC1-48ED-B0B3-0BA7DA8CD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4CC9F2-4E38-4E9D-AB7A-9E475D74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57989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F99FD-7E1A-46A2-9F14-6B2AAE21E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CE6A0F1-2474-49C9-AB1F-1C96FCD98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ECCFDD-E7BE-4557-9AD2-8E0C5812E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2591C7-178B-4298-9FE2-B266B9F5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E29D08-7733-4D70-96D7-92EAC01FB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300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166CBF8-14ED-4B8F-AE5D-039D8BA4FF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A9C464A-8588-4390-8E51-BB4D47B26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C16F89-0C67-4720-AE7A-66B01FF0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D10D3F-2BBC-46DF-B307-1A3A77F02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75FF12-E1C8-48BD-8134-D9950AFF0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1924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E79DB5-A37E-4C22-9F4D-B6F9EB40F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4B1393-A6B6-495B-83BC-23CFA4681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D5F8AE-6AF9-482B-8002-2E9727DC4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889491-1488-4013-9EF4-F7BA99706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93A8DA-6320-4D7D-926E-709A2E3FF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83403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B4B1F7-8B6B-403B-9512-E4AA2CA8C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2EA7D73-E13D-498B-9CB9-74EF6307F3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9EF7DD-AB8B-4457-84FF-AC52A1EB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5BE237-72C7-41E3-9789-44E5CAD91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27C278-2A79-4BFE-9C12-EED538C2A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23903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EDEE14-2424-4BE0-B902-43F1232AA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FA3FB0-7EE8-4F5E-8639-FFFDEC0CAD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1A49DA7-C8DB-47DE-8DBF-0AC0AD7A8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F8FC4C-D180-483C-9B9B-C018CDEED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EFEA7D8-A553-48A0-A1FB-9AB6A1C86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E5AD45-D09C-4287-AEBB-48D3B1DC7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899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19003-E5A9-4406-960B-4D2A9C1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B4F29F-915C-4BC2-8744-347CF656C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271054-0F65-4357-871F-8C886C03A3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22C9414-5F87-4486-B28B-3383AE3101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B1D77B2-DF63-4CFD-B55A-54EEDAA1BF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505E614-2389-41E5-94D5-BCDDEF558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2C2D02-FD66-4D55-80A8-52031A68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5B2BC4D-6FDD-4F3B-BE37-876BF326F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98793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0F02A0-3ED8-4468-9A97-3CB8212EA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7B56BF4-F2E2-4225-B7A9-4F84E7B54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EF75789-F51B-4B0E-ACDD-7503ABA09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5F9E470-DAC8-45F5-A118-10A278E5D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419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478AC85-0E07-43A4-B5B0-5EA5F0AB7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AF77AED-06AA-4AE3-B007-66BB6E7BD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AEBF694-F0CE-4EE6-A924-15B8CE08C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2932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FA4902-4EFF-407C-AC03-C5C663AE4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693A90-8D4B-4942-B757-00BFAFB9F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C94D169-6CE2-4B7F-AE50-303159002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CE9784A-8C38-4CD2-9A57-8D685FB54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1972F0-157E-4BE1-810F-874D77AC8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461D14-9F47-4F05-8371-715557C29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904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FBFFC9-B9FF-4FC5-9853-E870F4DDE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4ECD1C7-48F3-4428-8EDA-1C2682E840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DD134E9-01C0-4637-B661-F286FC81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340C6B-7552-42D5-AAE1-5B2E93C7F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D8AE21-DE68-47CD-8264-2AC3C76D5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04CA04-1F48-46C3-9A25-E54BFEF32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65104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8278E85-9ED9-4F20-AFAE-20F587C5D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EEA244-F62D-4D80-A164-7EC238165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CD44A4-C507-455A-B619-D35EEC948F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EFE70-D5A0-40CB-950B-B0002088AC35}" type="datetimeFigureOut">
              <a:rPr lang="de-AT" smtClean="0"/>
              <a:t>06.01.2021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D99FE8-877E-477A-94B4-12644A33A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5023B5-B006-4F3B-92D8-41F5061952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C99BB-39BA-4209-9E3B-507CB6E4026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5955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E5462FF9-7695-4899-8BBC-B51ADA8F9D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905" y="860673"/>
            <a:ext cx="3594190" cy="1063661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:a16="http://schemas.microsoft.com/office/drawing/2014/main" id="{8470DC96-5DB2-4CCF-9DEF-3621D82EF006}"/>
              </a:ext>
            </a:extLst>
          </p:cNvPr>
          <p:cNvSpPr/>
          <p:nvPr/>
        </p:nvSpPr>
        <p:spPr>
          <a:xfrm>
            <a:off x="1623944" y="2784142"/>
            <a:ext cx="2674961" cy="10099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>
                <a:solidFill>
                  <a:schemeClr val="tx1"/>
                </a:solidFill>
              </a:rPr>
              <a:t>Bild, Grafik, Icon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088A83E4-B113-4B11-A63C-8D672758B3BF}"/>
              </a:ext>
            </a:extLst>
          </p:cNvPr>
          <p:cNvSpPr/>
          <p:nvPr/>
        </p:nvSpPr>
        <p:spPr>
          <a:xfrm>
            <a:off x="4758519" y="2784142"/>
            <a:ext cx="2674961" cy="10099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>
                <a:solidFill>
                  <a:schemeClr val="tx1"/>
                </a:solidFill>
              </a:rPr>
              <a:t>Bild, Grafik, Icon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AB5DF551-C42A-4609-AC44-AD6083E09E66}"/>
              </a:ext>
            </a:extLst>
          </p:cNvPr>
          <p:cNvSpPr/>
          <p:nvPr/>
        </p:nvSpPr>
        <p:spPr>
          <a:xfrm>
            <a:off x="7893094" y="2784142"/>
            <a:ext cx="2674961" cy="10099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>
                <a:solidFill>
                  <a:schemeClr val="tx1"/>
                </a:solidFill>
              </a:rPr>
              <a:t>Bild, Grafik, Icon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FCB0B3D9-FAA2-46AA-A8F7-CE22193EE577}"/>
              </a:ext>
            </a:extLst>
          </p:cNvPr>
          <p:cNvSpPr txBox="1"/>
          <p:nvPr/>
        </p:nvSpPr>
        <p:spPr>
          <a:xfrm>
            <a:off x="2159800" y="3962400"/>
            <a:ext cx="160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/>
              <a:t>Gerüstbau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F750015A-4C70-48F9-AADC-DB6A1692E596}"/>
              </a:ext>
            </a:extLst>
          </p:cNvPr>
          <p:cNvSpPr txBox="1"/>
          <p:nvPr/>
        </p:nvSpPr>
        <p:spPr>
          <a:xfrm>
            <a:off x="5098075" y="4008566"/>
            <a:ext cx="1995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dirty="0"/>
              <a:t>Sanierung</a:t>
            </a:r>
          </a:p>
          <a:p>
            <a:pPr algn="ctr"/>
            <a:r>
              <a:rPr lang="de-AT" sz="1600" dirty="0"/>
              <a:t>Projektmanagement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2CA32360-4F87-43B0-A273-74A8D33AADEF}"/>
              </a:ext>
            </a:extLst>
          </p:cNvPr>
          <p:cNvSpPr txBox="1"/>
          <p:nvPr/>
        </p:nvSpPr>
        <p:spPr>
          <a:xfrm>
            <a:off x="8619744" y="4007554"/>
            <a:ext cx="162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/>
              <a:t>Estrich &amp; Isolierung</a:t>
            </a:r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43797244-060F-42AA-82AE-6B2A94C8FBEB}"/>
              </a:ext>
            </a:extLst>
          </p:cNvPr>
          <p:cNvCxnSpPr>
            <a:stCxn id="18" idx="2"/>
          </p:cNvCxnSpPr>
          <p:nvPr/>
        </p:nvCxnSpPr>
        <p:spPr>
          <a:xfrm flipH="1">
            <a:off x="1828800" y="4331732"/>
            <a:ext cx="1132624" cy="630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46BE8243-3B40-4029-B691-B95C4926D124}"/>
              </a:ext>
            </a:extLst>
          </p:cNvPr>
          <p:cNvSpPr/>
          <p:nvPr/>
        </p:nvSpPr>
        <p:spPr>
          <a:xfrm>
            <a:off x="1274064" y="4962144"/>
            <a:ext cx="957072" cy="36933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/>
              <a:t>Menü</a:t>
            </a:r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E53A1053-49EA-4C1C-93BA-6891F5D5C228}"/>
              </a:ext>
            </a:extLst>
          </p:cNvPr>
          <p:cNvSpPr/>
          <p:nvPr/>
        </p:nvSpPr>
        <p:spPr>
          <a:xfrm>
            <a:off x="9918190" y="5059680"/>
            <a:ext cx="957072" cy="36933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/>
              <a:t>Menü</a:t>
            </a:r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D1F7985E-29A2-4BE6-9F01-EFFBB5872BD2}"/>
              </a:ext>
            </a:extLst>
          </p:cNvPr>
          <p:cNvSpPr/>
          <p:nvPr/>
        </p:nvSpPr>
        <p:spPr>
          <a:xfrm>
            <a:off x="5617463" y="5059680"/>
            <a:ext cx="957072" cy="36933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/>
              <a:t>Menü</a:t>
            </a:r>
          </a:p>
        </p:txBody>
      </p: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A60C0B9A-0F25-42B5-B225-F85050D90E89}"/>
              </a:ext>
            </a:extLst>
          </p:cNvPr>
          <p:cNvCxnSpPr>
            <a:stCxn id="19" idx="2"/>
            <a:endCxn id="25" idx="0"/>
          </p:cNvCxnSpPr>
          <p:nvPr/>
        </p:nvCxnSpPr>
        <p:spPr>
          <a:xfrm>
            <a:off x="6095999" y="4593341"/>
            <a:ext cx="0" cy="466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FF56E0A4-4094-43FE-98FA-011EBF3BB9A1}"/>
              </a:ext>
            </a:extLst>
          </p:cNvPr>
          <p:cNvCxnSpPr>
            <a:stCxn id="20" idx="2"/>
            <a:endCxn id="24" idx="0"/>
          </p:cNvCxnSpPr>
          <p:nvPr/>
        </p:nvCxnSpPr>
        <p:spPr>
          <a:xfrm>
            <a:off x="9430512" y="4653885"/>
            <a:ext cx="966214" cy="405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>
            <a:extLst>
              <a:ext uri="{FF2B5EF4-FFF2-40B4-BE49-F238E27FC236}">
                <a16:creationId xmlns:a16="http://schemas.microsoft.com/office/drawing/2014/main" id="{FC62C123-3E60-41B2-867E-111663B2EE4B}"/>
              </a:ext>
            </a:extLst>
          </p:cNvPr>
          <p:cNvSpPr txBox="1"/>
          <p:nvPr/>
        </p:nvSpPr>
        <p:spPr>
          <a:xfrm>
            <a:off x="572384" y="5610324"/>
            <a:ext cx="2103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Gerüstbau</a:t>
            </a:r>
          </a:p>
          <a:p>
            <a:r>
              <a:rPr lang="de-AT" dirty="0"/>
              <a:t>Gerüstverleih</a:t>
            </a:r>
          </a:p>
          <a:p>
            <a:r>
              <a:rPr lang="de-AT" dirty="0"/>
              <a:t>Aufbauanleitung</a:t>
            </a:r>
          </a:p>
          <a:p>
            <a:r>
              <a:rPr lang="de-AT" dirty="0"/>
              <a:t>Anfrage</a:t>
            </a:r>
          </a:p>
        </p:txBody>
      </p: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0DF8747E-064F-44E0-8B9A-83E283CE039F}"/>
              </a:ext>
            </a:extLst>
          </p:cNvPr>
          <p:cNvCxnSpPr/>
          <p:nvPr/>
        </p:nvCxnSpPr>
        <p:spPr>
          <a:xfrm>
            <a:off x="1828800" y="5815584"/>
            <a:ext cx="6583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hteck 34">
            <a:extLst>
              <a:ext uri="{FF2B5EF4-FFF2-40B4-BE49-F238E27FC236}">
                <a16:creationId xmlns:a16="http://schemas.microsoft.com/office/drawing/2014/main" id="{27249E30-E25E-4B68-A4A8-4CDF7CD9B5EC}"/>
              </a:ext>
            </a:extLst>
          </p:cNvPr>
          <p:cNvSpPr/>
          <p:nvPr/>
        </p:nvSpPr>
        <p:spPr>
          <a:xfrm>
            <a:off x="7295093" y="6587859"/>
            <a:ext cx="1890397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AT" sz="900" dirty="0">
                <a:solidFill>
                  <a:schemeClr val="tx1"/>
                </a:solidFill>
              </a:rPr>
              <a:t>  Eine Seite, Formular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B0BCFC19-83B9-494E-84AA-A6B3A997572C}"/>
              </a:ext>
            </a:extLst>
          </p:cNvPr>
          <p:cNvSpPr/>
          <p:nvPr/>
        </p:nvSpPr>
        <p:spPr>
          <a:xfrm>
            <a:off x="2548128" y="5986263"/>
            <a:ext cx="1438656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1000" dirty="0">
                <a:solidFill>
                  <a:schemeClr val="tx1"/>
                </a:solidFill>
              </a:rPr>
              <a:t>Eine Seite, Bilder &amp; Text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523DDF88-05B6-4A45-8745-713AEC70B584}"/>
              </a:ext>
            </a:extLst>
          </p:cNvPr>
          <p:cNvSpPr/>
          <p:nvPr/>
        </p:nvSpPr>
        <p:spPr>
          <a:xfrm>
            <a:off x="2548127" y="6281413"/>
            <a:ext cx="1455395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800" dirty="0">
                <a:solidFill>
                  <a:schemeClr val="tx1"/>
                </a:solidFill>
              </a:rPr>
              <a:t>Eine Seite, mit Video &amp; Text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B0F3E8D0-B7ED-409B-92DD-CC34CE2EC970}"/>
              </a:ext>
            </a:extLst>
          </p:cNvPr>
          <p:cNvSpPr/>
          <p:nvPr/>
        </p:nvSpPr>
        <p:spPr>
          <a:xfrm>
            <a:off x="2548128" y="6532374"/>
            <a:ext cx="1438656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1000" dirty="0">
                <a:solidFill>
                  <a:schemeClr val="tx1"/>
                </a:solidFill>
              </a:rPr>
              <a:t>Eine Seite, Formular</a:t>
            </a:r>
          </a:p>
        </p:txBody>
      </p:sp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2D9F1E73-628C-4D73-8921-C46DE16C6E55}"/>
              </a:ext>
            </a:extLst>
          </p:cNvPr>
          <p:cNvCxnSpPr/>
          <p:nvPr/>
        </p:nvCxnSpPr>
        <p:spPr>
          <a:xfrm>
            <a:off x="2011680" y="6086842"/>
            <a:ext cx="4754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>
            <a:extLst>
              <a:ext uri="{FF2B5EF4-FFF2-40B4-BE49-F238E27FC236}">
                <a16:creationId xmlns:a16="http://schemas.microsoft.com/office/drawing/2014/main" id="{03F23F4D-E9DB-4728-A654-41E0A6F79FAB}"/>
              </a:ext>
            </a:extLst>
          </p:cNvPr>
          <p:cNvCxnSpPr/>
          <p:nvPr/>
        </p:nvCxnSpPr>
        <p:spPr>
          <a:xfrm>
            <a:off x="2231136" y="6381992"/>
            <a:ext cx="256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F3BC1B06-D7D7-443C-BE85-18EC6614A590}"/>
              </a:ext>
            </a:extLst>
          </p:cNvPr>
          <p:cNvCxnSpPr/>
          <p:nvPr/>
        </p:nvCxnSpPr>
        <p:spPr>
          <a:xfrm>
            <a:off x="1382268" y="6654986"/>
            <a:ext cx="11049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Verbinder: gewinkelt 46">
            <a:extLst>
              <a:ext uri="{FF2B5EF4-FFF2-40B4-BE49-F238E27FC236}">
                <a16:creationId xmlns:a16="http://schemas.microsoft.com/office/drawing/2014/main" id="{BABC962C-B3CD-445E-B328-77311974AF3C}"/>
              </a:ext>
            </a:extLst>
          </p:cNvPr>
          <p:cNvCxnSpPr>
            <a:stCxn id="23" idx="1"/>
          </p:cNvCxnSpPr>
          <p:nvPr/>
        </p:nvCxnSpPr>
        <p:spPr>
          <a:xfrm rot="10800000" flipV="1">
            <a:off x="633984" y="5146810"/>
            <a:ext cx="640080" cy="6687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2110C8EB-39DA-4C6F-9F1B-004748FA3A47}"/>
              </a:ext>
            </a:extLst>
          </p:cNvPr>
          <p:cNvCxnSpPr>
            <a:stCxn id="25" idx="1"/>
          </p:cNvCxnSpPr>
          <p:nvPr/>
        </p:nvCxnSpPr>
        <p:spPr>
          <a:xfrm rot="10800000" flipV="1">
            <a:off x="5431537" y="5244346"/>
            <a:ext cx="185927" cy="45336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Verbinder: gewinkelt 51">
            <a:extLst>
              <a:ext uri="{FF2B5EF4-FFF2-40B4-BE49-F238E27FC236}">
                <a16:creationId xmlns:a16="http://schemas.microsoft.com/office/drawing/2014/main" id="{C4AC2B56-0D45-4B52-B3AD-FDC9661702CF}"/>
              </a:ext>
            </a:extLst>
          </p:cNvPr>
          <p:cNvCxnSpPr>
            <a:cxnSpLocks/>
            <a:stCxn id="24" idx="1"/>
          </p:cNvCxnSpPr>
          <p:nvPr/>
        </p:nvCxnSpPr>
        <p:spPr>
          <a:xfrm rot="10800000" flipV="1">
            <a:off x="9627134" y="5244346"/>
            <a:ext cx="291057" cy="36597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feld 53">
            <a:extLst>
              <a:ext uri="{FF2B5EF4-FFF2-40B4-BE49-F238E27FC236}">
                <a16:creationId xmlns:a16="http://schemas.microsoft.com/office/drawing/2014/main" id="{144B7EFA-49F5-432A-BD3E-11AAF36B2F29}"/>
              </a:ext>
            </a:extLst>
          </p:cNvPr>
          <p:cNvSpPr txBox="1"/>
          <p:nvPr/>
        </p:nvSpPr>
        <p:spPr>
          <a:xfrm>
            <a:off x="4749374" y="5644455"/>
            <a:ext cx="24426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dirty="0"/>
              <a:t>Betoninstandsetzung </a:t>
            </a:r>
          </a:p>
          <a:p>
            <a:r>
              <a:rPr lang="de-AT" sz="1400" dirty="0"/>
              <a:t>Bauwerksabdichtung</a:t>
            </a:r>
          </a:p>
          <a:p>
            <a:r>
              <a:rPr lang="de-AT" sz="1400" dirty="0"/>
              <a:t>Fassadensanierung </a:t>
            </a:r>
          </a:p>
          <a:p>
            <a:r>
              <a:rPr lang="de-AT" sz="1400" dirty="0" err="1"/>
              <a:t>Alu,Kunstoff,Holzfenster</a:t>
            </a:r>
            <a:endParaRPr lang="de-AT" sz="1400" dirty="0"/>
          </a:p>
          <a:p>
            <a:r>
              <a:rPr lang="de-AT" sz="1400" dirty="0"/>
              <a:t>Anfrage</a:t>
            </a:r>
          </a:p>
        </p:txBody>
      </p:sp>
      <p:cxnSp>
        <p:nvCxnSpPr>
          <p:cNvPr id="58" name="Gerade Verbindung mit Pfeil 57">
            <a:extLst>
              <a:ext uri="{FF2B5EF4-FFF2-40B4-BE49-F238E27FC236}">
                <a16:creationId xmlns:a16="http://schemas.microsoft.com/office/drawing/2014/main" id="{266D5D54-E369-4006-B115-29B121B91B91}"/>
              </a:ext>
            </a:extLst>
          </p:cNvPr>
          <p:cNvCxnSpPr/>
          <p:nvPr/>
        </p:nvCxnSpPr>
        <p:spPr>
          <a:xfrm>
            <a:off x="6647048" y="6044170"/>
            <a:ext cx="595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36917007-73D2-4DE0-87AB-F1FF581037D4}"/>
              </a:ext>
            </a:extLst>
          </p:cNvPr>
          <p:cNvCxnSpPr/>
          <p:nvPr/>
        </p:nvCxnSpPr>
        <p:spPr>
          <a:xfrm>
            <a:off x="6647048" y="6229230"/>
            <a:ext cx="595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mit Pfeil 61">
            <a:extLst>
              <a:ext uri="{FF2B5EF4-FFF2-40B4-BE49-F238E27FC236}">
                <a16:creationId xmlns:a16="http://schemas.microsoft.com/office/drawing/2014/main" id="{0DC6146C-594A-43FD-9F69-4A203EC5AB41}"/>
              </a:ext>
            </a:extLst>
          </p:cNvPr>
          <p:cNvCxnSpPr/>
          <p:nvPr/>
        </p:nvCxnSpPr>
        <p:spPr>
          <a:xfrm>
            <a:off x="6647048" y="6482572"/>
            <a:ext cx="595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>
            <a:extLst>
              <a:ext uri="{FF2B5EF4-FFF2-40B4-BE49-F238E27FC236}">
                <a16:creationId xmlns:a16="http://schemas.microsoft.com/office/drawing/2014/main" id="{6F7EAC7F-144F-4D54-98D7-CED5EEC74E7F}"/>
              </a:ext>
            </a:extLst>
          </p:cNvPr>
          <p:cNvCxnSpPr/>
          <p:nvPr/>
        </p:nvCxnSpPr>
        <p:spPr>
          <a:xfrm>
            <a:off x="5766816" y="6654986"/>
            <a:ext cx="14752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>
            <a:extLst>
              <a:ext uri="{FF2B5EF4-FFF2-40B4-BE49-F238E27FC236}">
                <a16:creationId xmlns:a16="http://schemas.microsoft.com/office/drawing/2014/main" id="{EF477DA1-F47A-468E-80C5-679FDF6545A7}"/>
              </a:ext>
            </a:extLst>
          </p:cNvPr>
          <p:cNvCxnSpPr/>
          <p:nvPr/>
        </p:nvCxnSpPr>
        <p:spPr>
          <a:xfrm>
            <a:off x="6647048" y="5815584"/>
            <a:ext cx="595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hteck 75">
            <a:extLst>
              <a:ext uri="{FF2B5EF4-FFF2-40B4-BE49-F238E27FC236}">
                <a16:creationId xmlns:a16="http://schemas.microsoft.com/office/drawing/2014/main" id="{55244BF0-72BE-4C73-A567-905798CDD056}"/>
              </a:ext>
            </a:extLst>
          </p:cNvPr>
          <p:cNvSpPr/>
          <p:nvPr/>
        </p:nvSpPr>
        <p:spPr>
          <a:xfrm>
            <a:off x="7295095" y="6388008"/>
            <a:ext cx="1891577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900" dirty="0">
                <a:solidFill>
                  <a:schemeClr val="tx1"/>
                </a:solidFill>
              </a:rPr>
              <a:t>Eine Seite, Bilder &amp; Text mit Video </a:t>
            </a:r>
          </a:p>
        </p:txBody>
      </p:sp>
      <p:sp>
        <p:nvSpPr>
          <p:cNvPr id="77" name="Rechteck 76">
            <a:extLst>
              <a:ext uri="{FF2B5EF4-FFF2-40B4-BE49-F238E27FC236}">
                <a16:creationId xmlns:a16="http://schemas.microsoft.com/office/drawing/2014/main" id="{4F9FF55F-C441-48A9-9783-3504E167E88A}"/>
              </a:ext>
            </a:extLst>
          </p:cNvPr>
          <p:cNvSpPr/>
          <p:nvPr/>
        </p:nvSpPr>
        <p:spPr>
          <a:xfrm>
            <a:off x="2564867" y="5681485"/>
            <a:ext cx="1438656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1000" dirty="0">
                <a:solidFill>
                  <a:schemeClr val="tx1"/>
                </a:solidFill>
              </a:rPr>
              <a:t>Eine Seite, Bilder &amp; Text</a:t>
            </a:r>
          </a:p>
        </p:txBody>
      </p:sp>
      <p:sp>
        <p:nvSpPr>
          <p:cNvPr id="78" name="Rechteck 77">
            <a:extLst>
              <a:ext uri="{FF2B5EF4-FFF2-40B4-BE49-F238E27FC236}">
                <a16:creationId xmlns:a16="http://schemas.microsoft.com/office/drawing/2014/main" id="{D4768615-D7EE-4F6D-86B8-0A2A16AC109A}"/>
              </a:ext>
            </a:extLst>
          </p:cNvPr>
          <p:cNvSpPr/>
          <p:nvPr/>
        </p:nvSpPr>
        <p:spPr>
          <a:xfrm>
            <a:off x="7296272" y="6143441"/>
            <a:ext cx="1890400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900" dirty="0">
                <a:solidFill>
                  <a:schemeClr val="tx1"/>
                </a:solidFill>
              </a:rPr>
              <a:t>Eine Seite, Bilder &amp; Text mit Video</a:t>
            </a:r>
          </a:p>
        </p:txBody>
      </p:sp>
      <p:sp>
        <p:nvSpPr>
          <p:cNvPr id="79" name="Rechteck 78">
            <a:extLst>
              <a:ext uri="{FF2B5EF4-FFF2-40B4-BE49-F238E27FC236}">
                <a16:creationId xmlns:a16="http://schemas.microsoft.com/office/drawing/2014/main" id="{5AEE9184-46FD-481A-B139-C0DAD5C134BC}"/>
              </a:ext>
            </a:extLst>
          </p:cNvPr>
          <p:cNvSpPr/>
          <p:nvPr/>
        </p:nvSpPr>
        <p:spPr>
          <a:xfrm>
            <a:off x="7295094" y="5943590"/>
            <a:ext cx="1890399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900" dirty="0">
                <a:solidFill>
                  <a:schemeClr val="tx1"/>
                </a:solidFill>
              </a:rPr>
              <a:t>Eine Seite, Bilder &amp; Text mit Video </a:t>
            </a:r>
          </a:p>
        </p:txBody>
      </p:sp>
      <p:sp>
        <p:nvSpPr>
          <p:cNvPr id="80" name="Rechteck 79">
            <a:extLst>
              <a:ext uri="{FF2B5EF4-FFF2-40B4-BE49-F238E27FC236}">
                <a16:creationId xmlns:a16="http://schemas.microsoft.com/office/drawing/2014/main" id="{562B785F-9173-4CFE-90F0-BF0605D486AE}"/>
              </a:ext>
            </a:extLst>
          </p:cNvPr>
          <p:cNvSpPr/>
          <p:nvPr/>
        </p:nvSpPr>
        <p:spPr>
          <a:xfrm>
            <a:off x="7295095" y="5697715"/>
            <a:ext cx="1890398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900" dirty="0">
                <a:solidFill>
                  <a:schemeClr val="tx1"/>
                </a:solidFill>
              </a:rPr>
              <a:t>Eine Seite, Bilder &amp; Text mit Video </a:t>
            </a: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4E406A7A-BCD3-45F2-8390-F1D226A1AD1C}"/>
              </a:ext>
            </a:extLst>
          </p:cNvPr>
          <p:cNvSpPr txBox="1"/>
          <p:nvPr/>
        </p:nvSpPr>
        <p:spPr>
          <a:xfrm>
            <a:off x="9430512" y="5706011"/>
            <a:ext cx="10789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dirty="0"/>
              <a:t>Roboter</a:t>
            </a:r>
          </a:p>
          <a:p>
            <a:r>
              <a:rPr lang="de-AT" sz="1400" dirty="0"/>
              <a:t>Silotechnik</a:t>
            </a:r>
          </a:p>
          <a:p>
            <a:r>
              <a:rPr lang="de-AT" sz="1400" dirty="0"/>
              <a:t>Dämmung</a:t>
            </a:r>
          </a:p>
          <a:p>
            <a:r>
              <a:rPr lang="de-AT" sz="1400" dirty="0"/>
              <a:t>Videos</a:t>
            </a:r>
          </a:p>
          <a:p>
            <a:r>
              <a:rPr lang="de-AT" sz="1400" dirty="0"/>
              <a:t>Anfrage </a:t>
            </a:r>
          </a:p>
        </p:txBody>
      </p:sp>
      <p:cxnSp>
        <p:nvCxnSpPr>
          <p:cNvPr id="85" name="Gerade Verbindung mit Pfeil 84">
            <a:extLst>
              <a:ext uri="{FF2B5EF4-FFF2-40B4-BE49-F238E27FC236}">
                <a16:creationId xmlns:a16="http://schemas.microsoft.com/office/drawing/2014/main" id="{5A263099-F5B6-425E-9227-327470869DBD}"/>
              </a:ext>
            </a:extLst>
          </p:cNvPr>
          <p:cNvCxnSpPr>
            <a:cxnSpLocks/>
          </p:cNvCxnSpPr>
          <p:nvPr/>
        </p:nvCxnSpPr>
        <p:spPr>
          <a:xfrm>
            <a:off x="10241280" y="5882644"/>
            <a:ext cx="4693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 Verbindung mit Pfeil 86">
            <a:extLst>
              <a:ext uri="{FF2B5EF4-FFF2-40B4-BE49-F238E27FC236}">
                <a16:creationId xmlns:a16="http://schemas.microsoft.com/office/drawing/2014/main" id="{CDB5C3AB-B116-44FC-A474-A58C448F5759}"/>
              </a:ext>
            </a:extLst>
          </p:cNvPr>
          <p:cNvCxnSpPr>
            <a:cxnSpLocks/>
          </p:cNvCxnSpPr>
          <p:nvPr/>
        </p:nvCxnSpPr>
        <p:spPr>
          <a:xfrm flipV="1">
            <a:off x="10396726" y="6071616"/>
            <a:ext cx="326138" cy="15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 Verbindung mit Pfeil 88">
            <a:extLst>
              <a:ext uri="{FF2B5EF4-FFF2-40B4-BE49-F238E27FC236}">
                <a16:creationId xmlns:a16="http://schemas.microsoft.com/office/drawing/2014/main" id="{7033AF38-E055-49C9-9DAB-E21545C9F25D}"/>
              </a:ext>
            </a:extLst>
          </p:cNvPr>
          <p:cNvCxnSpPr>
            <a:cxnSpLocks/>
          </p:cNvCxnSpPr>
          <p:nvPr/>
        </p:nvCxnSpPr>
        <p:spPr>
          <a:xfrm flipV="1">
            <a:off x="10332720" y="6306011"/>
            <a:ext cx="384048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Gerade Verbindung mit Pfeil 97">
            <a:extLst>
              <a:ext uri="{FF2B5EF4-FFF2-40B4-BE49-F238E27FC236}">
                <a16:creationId xmlns:a16="http://schemas.microsoft.com/office/drawing/2014/main" id="{BB7CADA3-4D06-49E2-A03E-0520D241E226}"/>
              </a:ext>
            </a:extLst>
          </p:cNvPr>
          <p:cNvCxnSpPr/>
          <p:nvPr/>
        </p:nvCxnSpPr>
        <p:spPr>
          <a:xfrm>
            <a:off x="10119360" y="6554407"/>
            <a:ext cx="6035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mit Pfeil 99">
            <a:extLst>
              <a:ext uri="{FF2B5EF4-FFF2-40B4-BE49-F238E27FC236}">
                <a16:creationId xmlns:a16="http://schemas.microsoft.com/office/drawing/2014/main" id="{1121181E-2E60-43C4-B36E-BC48D138BCE4}"/>
              </a:ext>
            </a:extLst>
          </p:cNvPr>
          <p:cNvCxnSpPr/>
          <p:nvPr/>
        </p:nvCxnSpPr>
        <p:spPr>
          <a:xfrm>
            <a:off x="10119360" y="6755566"/>
            <a:ext cx="6035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hteck 102">
            <a:extLst>
              <a:ext uri="{FF2B5EF4-FFF2-40B4-BE49-F238E27FC236}">
                <a16:creationId xmlns:a16="http://schemas.microsoft.com/office/drawing/2014/main" id="{946AD32B-7174-4411-84E2-A4CE09D8C184}"/>
              </a:ext>
            </a:extLst>
          </p:cNvPr>
          <p:cNvSpPr/>
          <p:nvPr/>
        </p:nvSpPr>
        <p:spPr>
          <a:xfrm>
            <a:off x="10741792" y="5794566"/>
            <a:ext cx="1438656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1000" dirty="0">
                <a:solidFill>
                  <a:schemeClr val="tx1"/>
                </a:solidFill>
              </a:rPr>
              <a:t>Eine Seite, Bilder &amp; Text</a:t>
            </a:r>
          </a:p>
        </p:txBody>
      </p:sp>
      <p:sp>
        <p:nvSpPr>
          <p:cNvPr id="104" name="Rechteck 103">
            <a:extLst>
              <a:ext uri="{FF2B5EF4-FFF2-40B4-BE49-F238E27FC236}">
                <a16:creationId xmlns:a16="http://schemas.microsoft.com/office/drawing/2014/main" id="{00586357-FD53-4E0D-8208-F4B7156E643B}"/>
              </a:ext>
            </a:extLst>
          </p:cNvPr>
          <p:cNvSpPr/>
          <p:nvPr/>
        </p:nvSpPr>
        <p:spPr>
          <a:xfrm>
            <a:off x="10741792" y="6002527"/>
            <a:ext cx="1438656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1000" dirty="0">
                <a:solidFill>
                  <a:schemeClr val="tx1"/>
                </a:solidFill>
              </a:rPr>
              <a:t>Eine Seite, Bilder &amp; Text</a:t>
            </a:r>
          </a:p>
        </p:txBody>
      </p:sp>
      <p:sp>
        <p:nvSpPr>
          <p:cNvPr id="105" name="Rechteck 104">
            <a:extLst>
              <a:ext uri="{FF2B5EF4-FFF2-40B4-BE49-F238E27FC236}">
                <a16:creationId xmlns:a16="http://schemas.microsoft.com/office/drawing/2014/main" id="{73E1484D-C23B-413D-A56F-C1CF9858FA30}"/>
              </a:ext>
            </a:extLst>
          </p:cNvPr>
          <p:cNvSpPr/>
          <p:nvPr/>
        </p:nvSpPr>
        <p:spPr>
          <a:xfrm>
            <a:off x="10741792" y="6210488"/>
            <a:ext cx="1438656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1000" dirty="0">
                <a:solidFill>
                  <a:schemeClr val="tx1"/>
                </a:solidFill>
              </a:rPr>
              <a:t>Eine Seite, Bilder &amp; Text</a:t>
            </a:r>
          </a:p>
        </p:txBody>
      </p:sp>
      <p:sp>
        <p:nvSpPr>
          <p:cNvPr id="106" name="Rechteck 105">
            <a:extLst>
              <a:ext uri="{FF2B5EF4-FFF2-40B4-BE49-F238E27FC236}">
                <a16:creationId xmlns:a16="http://schemas.microsoft.com/office/drawing/2014/main" id="{060C31CE-7E18-40A9-AC6D-4EB328DAF6F1}"/>
              </a:ext>
            </a:extLst>
          </p:cNvPr>
          <p:cNvSpPr/>
          <p:nvPr/>
        </p:nvSpPr>
        <p:spPr>
          <a:xfrm>
            <a:off x="10741792" y="6414564"/>
            <a:ext cx="1438656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1000" dirty="0">
                <a:solidFill>
                  <a:schemeClr val="tx1"/>
                </a:solidFill>
              </a:rPr>
              <a:t>Eine Seite, Video &amp; Text</a:t>
            </a:r>
          </a:p>
        </p:txBody>
      </p:sp>
      <p:sp>
        <p:nvSpPr>
          <p:cNvPr id="107" name="Rechteck 106">
            <a:extLst>
              <a:ext uri="{FF2B5EF4-FFF2-40B4-BE49-F238E27FC236}">
                <a16:creationId xmlns:a16="http://schemas.microsoft.com/office/drawing/2014/main" id="{50FC40F6-6C0F-4605-A1D9-DE7F13A38BAA}"/>
              </a:ext>
            </a:extLst>
          </p:cNvPr>
          <p:cNvSpPr/>
          <p:nvPr/>
        </p:nvSpPr>
        <p:spPr>
          <a:xfrm>
            <a:off x="10731716" y="6615710"/>
            <a:ext cx="1438656" cy="201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AT" sz="1000" dirty="0">
                <a:solidFill>
                  <a:schemeClr val="tx1"/>
                </a:solidFill>
              </a:rPr>
              <a:t> Eine Seite, Formular</a:t>
            </a:r>
          </a:p>
        </p:txBody>
      </p:sp>
    </p:spTree>
    <p:extLst>
      <p:ext uri="{BB962C8B-B14F-4D97-AF65-F5344CB8AC3E}">
        <p14:creationId xmlns:p14="http://schemas.microsoft.com/office/powerpoint/2010/main" val="400145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Breitbild</PresentationFormat>
  <Paragraphs>38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 Riedl</dc:creator>
  <cp:lastModifiedBy>Georg Riedl</cp:lastModifiedBy>
  <cp:revision>6</cp:revision>
  <dcterms:created xsi:type="dcterms:W3CDTF">2021-01-06T09:28:32Z</dcterms:created>
  <dcterms:modified xsi:type="dcterms:W3CDTF">2021-01-06T11:15:05Z</dcterms:modified>
</cp:coreProperties>
</file>