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61" r:id="rId3"/>
  </p:sldIdLst>
  <p:sldSz cx="6858000" cy="9906000" type="A4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1BAB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14"/>
    <p:restoredTop sz="91433"/>
  </p:normalViewPr>
  <p:slideViewPr>
    <p:cSldViewPr snapToGrid="0" snapToObjects="1">
      <p:cViewPr varScale="1">
        <p:scale>
          <a:sx n="74" d="100"/>
          <a:sy n="74" d="100"/>
        </p:scale>
        <p:origin x="36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6D74B7-8784-7348-AA9A-24361189ADD9}" type="datetimeFigureOut">
              <a:rPr kumimoji="1" lang="zh-TW" altLang="en-US" smtClean="0"/>
              <a:t>2021/1/4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BDA87-5F78-0E41-8BAD-E3CCEC00F74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10052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9BDA87-5F78-0E41-8BAD-E3CCEC00F74D}" type="slidenum">
              <a:rPr kumimoji="1" lang="zh-TW" altLang="en-US" smtClean="0"/>
              <a:t>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15459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9BDA87-5F78-0E41-8BAD-E3CCEC00F74D}" type="slidenum">
              <a:rPr kumimoji="1" lang="zh-TW" altLang="en-US" smtClean="0"/>
              <a:t>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00840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B567-3630-7849-BFB5-73A3AB787657}" type="datetimeFigureOut">
              <a:rPr kumimoji="1" lang="zh-TW" altLang="en-US" smtClean="0"/>
              <a:t>2021/1/4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8B46-C309-5A4D-A94A-203E88A307F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B567-3630-7849-BFB5-73A3AB787657}" type="datetimeFigureOut">
              <a:rPr kumimoji="1" lang="zh-TW" altLang="en-US" smtClean="0"/>
              <a:t>2021/1/4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8B46-C309-5A4D-A94A-203E88A307F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B567-3630-7849-BFB5-73A3AB787657}" type="datetimeFigureOut">
              <a:rPr kumimoji="1" lang="zh-TW" altLang="en-US" smtClean="0"/>
              <a:t>2021/1/4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8B46-C309-5A4D-A94A-203E88A307F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B567-3630-7849-BFB5-73A3AB787657}" type="datetimeFigureOut">
              <a:rPr kumimoji="1" lang="zh-TW" altLang="en-US" smtClean="0"/>
              <a:t>2021/1/4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8B46-C309-5A4D-A94A-203E88A307F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B567-3630-7849-BFB5-73A3AB787657}" type="datetimeFigureOut">
              <a:rPr kumimoji="1" lang="zh-TW" altLang="en-US" smtClean="0"/>
              <a:t>2021/1/4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8B46-C309-5A4D-A94A-203E88A307F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B567-3630-7849-BFB5-73A3AB787657}" type="datetimeFigureOut">
              <a:rPr kumimoji="1" lang="zh-TW" altLang="en-US" smtClean="0"/>
              <a:t>2021/1/4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8B46-C309-5A4D-A94A-203E88A307F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B567-3630-7849-BFB5-73A3AB787657}" type="datetimeFigureOut">
              <a:rPr kumimoji="1" lang="zh-TW" altLang="en-US" smtClean="0"/>
              <a:t>2021/1/4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8B46-C309-5A4D-A94A-203E88A307F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B567-3630-7849-BFB5-73A3AB787657}" type="datetimeFigureOut">
              <a:rPr kumimoji="1" lang="zh-TW" altLang="en-US" smtClean="0"/>
              <a:t>2021/1/4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8B46-C309-5A4D-A94A-203E88A307F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B567-3630-7849-BFB5-73A3AB787657}" type="datetimeFigureOut">
              <a:rPr kumimoji="1" lang="zh-TW" altLang="en-US" smtClean="0"/>
              <a:t>2021/1/4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8B46-C309-5A4D-A94A-203E88A307F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B567-3630-7849-BFB5-73A3AB787657}" type="datetimeFigureOut">
              <a:rPr kumimoji="1" lang="zh-TW" altLang="en-US" smtClean="0"/>
              <a:t>2021/1/4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8B46-C309-5A4D-A94A-203E88A307F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將圖片拖曳至版面配置區或按一下圖示以新增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B567-3630-7849-BFB5-73A3AB787657}" type="datetimeFigureOut">
              <a:rPr kumimoji="1" lang="zh-TW" altLang="en-US" smtClean="0"/>
              <a:t>2021/1/4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8B46-C309-5A4D-A94A-203E88A307F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5B567-3630-7849-BFB5-73A3AB787657}" type="datetimeFigureOut">
              <a:rPr kumimoji="1" lang="zh-TW" altLang="en-US" smtClean="0"/>
              <a:t>2021/1/4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28B46-C309-5A4D-A94A-203E88A307F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4504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hyperlink" Target="mailto:nick.visic@aishi.us" TargetMode="Externa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hyperlink" Target="mailto:nick.visic@aishi.us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8"/>
          <p:cNvSpPr txBox="1">
            <a:spLocks noChangeArrowheads="1"/>
          </p:cNvSpPr>
          <p:nvPr/>
        </p:nvSpPr>
        <p:spPr bwMode="auto">
          <a:xfrm>
            <a:off x="4585525" y="570137"/>
            <a:ext cx="238099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  <a:sym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sym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sym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sym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sym typeface="Arial" charset="0"/>
              </a:defRPr>
            </a:lvl9pPr>
          </a:lstStyle>
          <a:p>
            <a:pPr>
              <a:defRPr/>
            </a:pPr>
            <a:r>
              <a:rPr kumimoji="0" lang="en-US" altLang="zh-CN" b="1" dirty="0" err="1">
                <a:ea typeface="Arial" charset="0"/>
                <a:cs typeface="Arial" charset="0"/>
              </a:rPr>
              <a:t>www.aishi.us</a:t>
            </a:r>
            <a:endParaRPr kumimoji="0" lang="en-US" altLang="zh-CN" b="1" dirty="0">
              <a:ea typeface="Arial" charset="0"/>
              <a:cs typeface="Arial" charset="0"/>
            </a:endParaRPr>
          </a:p>
        </p:txBody>
      </p:sp>
      <p:cxnSp>
        <p:nvCxnSpPr>
          <p:cNvPr id="64" name="直線接點 63"/>
          <p:cNvCxnSpPr/>
          <p:nvPr/>
        </p:nvCxnSpPr>
        <p:spPr>
          <a:xfrm>
            <a:off x="216380" y="1055434"/>
            <a:ext cx="6414017" cy="13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图片 9" descr="QQ图片20170115171316">
            <a:extLst>
              <a:ext uri="{FF2B5EF4-FFF2-40B4-BE49-F238E27FC236}">
                <a16:creationId xmlns:a16="http://schemas.microsoft.com/office/drawing/2014/main" id="{8122C2B6-CD79-1940-A7DC-94C9762DB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506" y="489544"/>
            <a:ext cx="2020570" cy="471805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6477865C-8648-1640-B9B0-5FF33CC671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6073" y="539296"/>
            <a:ext cx="1046429" cy="43970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835CE34-7BC4-C24C-AE69-72C54913026B}"/>
              </a:ext>
            </a:extLst>
          </p:cNvPr>
          <p:cNvSpPr txBox="1"/>
          <p:nvPr/>
        </p:nvSpPr>
        <p:spPr>
          <a:xfrm>
            <a:off x="3022810" y="9659779"/>
            <a:ext cx="39437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for more information, contact </a:t>
            </a:r>
            <a:r>
              <a:rPr lang="en-US" sz="1000" dirty="0">
                <a:hlinkClick r:id="rId5"/>
              </a:rPr>
              <a:t>nick.visic@aishi.us</a:t>
            </a:r>
            <a:r>
              <a:rPr lang="en-US" sz="1000" dirty="0"/>
              <a:t>  mobile: 281-235-0294</a:t>
            </a:r>
          </a:p>
        </p:txBody>
      </p:sp>
      <p:pic>
        <p:nvPicPr>
          <p:cNvPr id="9" name="Picture 8" descr="A picture containing text, blue, electronics&#10;&#10;Description automatically generated">
            <a:extLst>
              <a:ext uri="{FF2B5EF4-FFF2-40B4-BE49-F238E27FC236}">
                <a16:creationId xmlns:a16="http://schemas.microsoft.com/office/drawing/2014/main" id="{3A30BFD3-4229-4243-AAE5-F0268468AC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3964" y="1101703"/>
            <a:ext cx="4215384" cy="2837731"/>
          </a:xfrm>
          <a:prstGeom prst="rect">
            <a:avLst/>
          </a:prstGeom>
        </p:spPr>
      </p:pic>
      <p:pic>
        <p:nvPicPr>
          <p:cNvPr id="11" name="Picture 10" descr="A picture containing chart&#10;&#10;Description automatically generated">
            <a:extLst>
              <a:ext uri="{FF2B5EF4-FFF2-40B4-BE49-F238E27FC236}">
                <a16:creationId xmlns:a16="http://schemas.microsoft.com/office/drawing/2014/main" id="{8679E8B6-98E6-A846-8424-8CA195E38B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5188" y="3939434"/>
            <a:ext cx="4325112" cy="2835351"/>
          </a:xfrm>
          <a:prstGeom prst="rect">
            <a:avLst/>
          </a:prstGeom>
        </p:spPr>
      </p:pic>
      <p:pic>
        <p:nvPicPr>
          <p:cNvPr id="13" name="Picture 12" descr="Table&#10;&#10;Description automatically generated">
            <a:extLst>
              <a:ext uri="{FF2B5EF4-FFF2-40B4-BE49-F238E27FC236}">
                <a16:creationId xmlns:a16="http://schemas.microsoft.com/office/drawing/2014/main" id="{896CF022-DD50-9245-B3AA-1ECD45C7FB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5188" y="6775743"/>
            <a:ext cx="4498848" cy="28367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1055D8-4040-A942-9221-B13C832827A3}"/>
              </a:ext>
            </a:extLst>
          </p:cNvPr>
          <p:cNvSpPr txBox="1"/>
          <p:nvPr/>
        </p:nvSpPr>
        <p:spPr>
          <a:xfrm>
            <a:off x="3321972" y="3039736"/>
            <a:ext cx="19987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• 16V-450V</a:t>
            </a:r>
          </a:p>
          <a:p>
            <a:r>
              <a:rPr lang="en-US" dirty="0">
                <a:solidFill>
                  <a:schemeClr val="bg1"/>
                </a:solidFill>
              </a:rPr>
              <a:t>• Available Series:</a:t>
            </a:r>
          </a:p>
          <a:p>
            <a:r>
              <a:rPr lang="en-US" dirty="0">
                <a:solidFill>
                  <a:schemeClr val="bg1"/>
                </a:solidFill>
              </a:rPr>
              <a:t>   MA, MF, MH, MK</a:t>
            </a:r>
          </a:p>
          <a:p>
            <a:r>
              <a:rPr lang="en-US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8CBDC7-FFDA-D047-9456-F63D5CE13790}"/>
              </a:ext>
            </a:extLst>
          </p:cNvPr>
          <p:cNvSpPr txBox="1"/>
          <p:nvPr/>
        </p:nvSpPr>
        <p:spPr>
          <a:xfrm>
            <a:off x="1320354" y="3049880"/>
            <a:ext cx="21542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• Cost Savings</a:t>
            </a:r>
          </a:p>
          <a:p>
            <a:r>
              <a:rPr lang="en-US" dirty="0">
                <a:solidFill>
                  <a:schemeClr val="bg1"/>
                </a:solidFill>
              </a:rPr>
              <a:t>• Long Life</a:t>
            </a:r>
          </a:p>
          <a:p>
            <a:r>
              <a:rPr lang="en-US" dirty="0">
                <a:solidFill>
                  <a:schemeClr val="bg1"/>
                </a:solidFill>
              </a:rPr>
              <a:t>• Better Solderability</a:t>
            </a:r>
          </a:p>
        </p:txBody>
      </p:sp>
    </p:spTree>
    <p:extLst>
      <p:ext uri="{BB962C8B-B14F-4D97-AF65-F5344CB8AC3E}">
        <p14:creationId xmlns:p14="http://schemas.microsoft.com/office/powerpoint/2010/main" val="964353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07498A-275E-6044-8CF4-C3E24F53E1E2}"/>
              </a:ext>
            </a:extLst>
          </p:cNvPr>
          <p:cNvSpPr txBox="1"/>
          <p:nvPr/>
        </p:nvSpPr>
        <p:spPr>
          <a:xfrm>
            <a:off x="3022810" y="9659779"/>
            <a:ext cx="39437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for more information, contact </a:t>
            </a:r>
            <a:r>
              <a:rPr lang="en-US" sz="1000" dirty="0">
                <a:hlinkClick r:id="rId3"/>
              </a:rPr>
              <a:t>nick.visic@aishi.us</a:t>
            </a:r>
            <a:r>
              <a:rPr lang="en-US" sz="1000" dirty="0"/>
              <a:t>  mobile: 281-235-0294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4CD754-AF85-1B4E-BC20-C9424A109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313" y="1150906"/>
            <a:ext cx="4334149" cy="28352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EE86DE-8541-CE47-9740-542B6A290E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6313" y="4080247"/>
            <a:ext cx="4354760" cy="2836642"/>
          </a:xfrm>
          <a:prstGeom prst="rect">
            <a:avLst/>
          </a:prstGeom>
        </p:spPr>
      </p:pic>
      <p:pic>
        <p:nvPicPr>
          <p:cNvPr id="14" name="Picture 13" descr="Table&#10;&#10;Description automatically generated">
            <a:extLst>
              <a:ext uri="{FF2B5EF4-FFF2-40B4-BE49-F238E27FC236}">
                <a16:creationId xmlns:a16="http://schemas.microsoft.com/office/drawing/2014/main" id="{B9F8F1C3-5991-6C4D-953C-B59A2692F7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2981" y="6868910"/>
            <a:ext cx="4542159" cy="2838849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19B2A7EF-F933-D84A-AC84-E9D53FD8B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5525" y="570137"/>
            <a:ext cx="238099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  <a:sym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sym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sym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sym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sym typeface="Arial" charset="0"/>
              </a:defRPr>
            </a:lvl9pPr>
          </a:lstStyle>
          <a:p>
            <a:pPr>
              <a:defRPr/>
            </a:pPr>
            <a:r>
              <a:rPr kumimoji="0" lang="en-US" altLang="zh-CN" b="1" dirty="0" err="1">
                <a:ea typeface="Arial" charset="0"/>
                <a:cs typeface="Arial" charset="0"/>
              </a:rPr>
              <a:t>www.aishi.us</a:t>
            </a:r>
            <a:endParaRPr kumimoji="0" lang="en-US" altLang="zh-CN" b="1" dirty="0">
              <a:ea typeface="Arial" charset="0"/>
              <a:cs typeface="Arial" charset="0"/>
            </a:endParaRPr>
          </a:p>
        </p:txBody>
      </p:sp>
      <p:cxnSp>
        <p:nvCxnSpPr>
          <p:cNvPr id="13" name="直線接點 63">
            <a:extLst>
              <a:ext uri="{FF2B5EF4-FFF2-40B4-BE49-F238E27FC236}">
                <a16:creationId xmlns:a16="http://schemas.microsoft.com/office/drawing/2014/main" id="{60941AEE-5748-5E4F-B344-CAF26BFE1FFA}"/>
              </a:ext>
            </a:extLst>
          </p:cNvPr>
          <p:cNvCxnSpPr/>
          <p:nvPr/>
        </p:nvCxnSpPr>
        <p:spPr>
          <a:xfrm>
            <a:off x="216380" y="1055434"/>
            <a:ext cx="6414017" cy="13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9" descr="QQ图片20170115171316">
            <a:extLst>
              <a:ext uri="{FF2B5EF4-FFF2-40B4-BE49-F238E27FC236}">
                <a16:creationId xmlns:a16="http://schemas.microsoft.com/office/drawing/2014/main" id="{C487349D-77AF-FB46-9351-F2B6F5317E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506" y="489544"/>
            <a:ext cx="2020570" cy="4718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067EA3-DF0C-3C43-861E-57ACACD816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6073" y="539296"/>
            <a:ext cx="1046429" cy="43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715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37696</TotalTime>
  <Words>71</Words>
  <Application>Microsoft Macintosh PowerPoint</Application>
  <PresentationFormat>A4 Paper (210x297 mm)</PresentationFormat>
  <Paragraphs>13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新細明體</vt:lpstr>
      <vt:lpstr>Arial</vt:lpstr>
      <vt:lpstr>Calibri</vt:lpstr>
      <vt:lpstr>Calibri Light</vt:lpstr>
      <vt:lpstr>Office 佈景主題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Titan Chen</dc:creator>
  <cp:lastModifiedBy>Alden Woo</cp:lastModifiedBy>
  <cp:revision>99</cp:revision>
  <cp:lastPrinted>2020-12-23T15:22:20Z</cp:lastPrinted>
  <dcterms:created xsi:type="dcterms:W3CDTF">2017-03-21T14:54:04Z</dcterms:created>
  <dcterms:modified xsi:type="dcterms:W3CDTF">2021-01-04T20:15:05Z</dcterms:modified>
</cp:coreProperties>
</file>