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 id="2147483681" r:id="rId3"/>
    <p:sldMasterId id="2147483693" r:id="rId4"/>
  </p:sldMasterIdLst>
  <p:notesMasterIdLst>
    <p:notesMasterId r:id="rId13"/>
  </p:notesMasterIdLst>
  <p:sldIdLst>
    <p:sldId id="509" r:id="rId5"/>
    <p:sldId id="637" r:id="rId6"/>
    <p:sldId id="639" r:id="rId7"/>
    <p:sldId id="638" r:id="rId8"/>
    <p:sldId id="624" r:id="rId9"/>
    <p:sldId id="623" r:id="rId10"/>
    <p:sldId id="641" r:id="rId11"/>
    <p:sldId id="619" r:id="rId12"/>
  </p:sldIdLst>
  <p:sldSz cx="9144000" cy="6858000" type="screen4x3"/>
  <p:notesSz cx="7099300" cy="10234613"/>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S PGothic" panose="020B0600070205080204" pitchFamily="34" charset="-128"/>
      </a:defRPr>
    </a:lvl9pPr>
  </p:defaultTextStyle>
  <p:extLst>
    <p:ext uri="{EFAFB233-063F-42B5-8137-9DF3F51BA10A}">
      <p15:sldGuideLst xmlns:p15="http://schemas.microsoft.com/office/powerpoint/2012/main">
        <p15:guide id="1" orient="horz" pos="2894">
          <p15:clr>
            <a:srgbClr val="A4A3A4"/>
          </p15:clr>
        </p15:guide>
        <p15:guide id="2" pos="30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INBAOHUA" initials="Y"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4C5"/>
    <a:srgbClr val="BDDCE1"/>
    <a:srgbClr val="333333"/>
    <a:srgbClr val="FFFFFF"/>
    <a:srgbClr val="B8D090"/>
    <a:srgbClr val="484848"/>
    <a:srgbClr val="B0CDEE"/>
    <a:srgbClr val="222267"/>
    <a:srgbClr val="FF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4"/>
    <p:restoredTop sz="94387"/>
  </p:normalViewPr>
  <p:slideViewPr>
    <p:cSldViewPr showGuides="1">
      <p:cViewPr varScale="1">
        <p:scale>
          <a:sx n="110" d="100"/>
          <a:sy n="110" d="100"/>
        </p:scale>
        <p:origin x="1608" y="184"/>
      </p:cViewPr>
      <p:guideLst>
        <p:guide orient="horz" pos="2894"/>
        <p:guide pos="30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lstStyle>
            <a:lvl1pPr>
              <a:buFontTx/>
              <a:buNone/>
              <a:defRPr sz="13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47" name="Rectangle 3"/>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lstStyle>
            <a:lvl1pPr algn="r">
              <a:buFontTx/>
              <a:buNone/>
              <a:defRPr sz="1300" noProof="1"/>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2532" name="Rectangle 4"/>
          <p:cNvSpPr>
            <a:spLocks noGrp="1" noRot="1" noChangeAspect="1" noTextEdit="1"/>
          </p:cNvSpPr>
          <p:nvPr>
            <p:ph type="sldImg"/>
          </p:nvPr>
        </p:nvSpPr>
        <p:spPr>
          <a:xfrm>
            <a:off x="992188" y="768350"/>
            <a:ext cx="5114925" cy="3836988"/>
          </a:xfrm>
          <a:prstGeom prst="rect">
            <a:avLst/>
          </a:prstGeom>
          <a:noFill/>
          <a:ln w="9525" cap="flat" cmpd="sng">
            <a:solidFill>
              <a:srgbClr val="000000"/>
            </a:solidFill>
            <a:prstDash val="solid"/>
            <a:miter/>
            <a:headEnd type="none" w="med" len="med"/>
            <a:tailEnd type="none" w="med" len="med"/>
          </a:ln>
        </p:spPr>
      </p:sp>
      <p:sp>
        <p:nvSpPr>
          <p:cNvPr id="17413" name="Rectangle 5"/>
          <p:cNvSpPr>
            <a:spLocks noGrp="1" noChangeArrowheads="1"/>
          </p:cNvSpPr>
          <p:nvPr>
            <p:ph type="body" sz="quarter" idx="4294967295"/>
          </p:nvPr>
        </p:nvSpPr>
        <p:spPr bwMode="auto">
          <a:xfrm>
            <a:off x="709613" y="4860925"/>
            <a:ext cx="5680075" cy="4605338"/>
          </a:xfrm>
          <a:prstGeom prst="rect">
            <a:avLst/>
          </a:prstGeom>
          <a:noFill/>
          <a:ln w="9525">
            <a:noFill/>
            <a:miter lim="800000"/>
          </a:ln>
        </p:spPr>
        <p:txBody>
          <a:bodyPr vert="horz" wrap="square" lIns="99048" tIns="49524" rIns="99048" bIns="49524"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Fifth level</a:t>
            </a:r>
          </a:p>
        </p:txBody>
      </p:sp>
      <p:sp>
        <p:nvSpPr>
          <p:cNvPr id="6150" name="Rectangle 6"/>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48" tIns="49524" rIns="99048" bIns="49524" numCol="1" anchor="b" anchorCtr="0" compatLnSpc="1"/>
          <a:lstStyle>
            <a:lvl1pPr>
              <a:buFontTx/>
              <a:buNone/>
              <a:defRPr sz="13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51" name="Rectangle 7"/>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lstStyle/>
          <a:p>
            <a:pPr lvl="0" algn="r" eaLnBrk="1" hangingPunct="1"/>
            <a:fld id="{9A0DB2DC-4C9A-4742-B13C-FB6460FD3503}" type="slidenum">
              <a:rPr lang="en-US" altLang="zh-CN" sz="1300" dirty="0"/>
              <a:t>‹#›</a:t>
            </a:fld>
            <a:endParaRPr lang="en-US" altLang="zh-CN" sz="1300" dirty="0"/>
          </a:p>
        </p:txBody>
      </p:sp>
    </p:spTree>
    <p:extLst>
      <p:ext uri="{BB962C8B-B14F-4D97-AF65-F5344CB8AC3E}">
        <p14:creationId xmlns:p14="http://schemas.microsoft.com/office/powerpoint/2010/main" val="20528960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4294967295"/>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33400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381000" y="304800"/>
            <a:ext cx="6019800" cy="5334000"/>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r>
              <a:rPr lang="en-US" noProof="1"/>
              <a:t>Click to edit Master title style</a:t>
            </a:r>
          </a:p>
        </p:txBody>
      </p:sp>
      <p:sp>
        <p:nvSpPr>
          <p:cNvPr id="3" name="Chart Placeholder 2"/>
          <p:cNvSpPr>
            <a:spLocks noGrp="1"/>
          </p:cNvSpPr>
          <p:nvPr>
            <p:ph type="chart"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r>
              <a:rPr lang="en-US" noProof="1"/>
              <a:t>Click to edit Master title style</a:t>
            </a:r>
          </a:p>
        </p:txBody>
      </p:sp>
      <p:sp>
        <p:nvSpPr>
          <p:cNvPr id="3" name="Table Placeholder 2"/>
          <p:cNvSpPr>
            <a:spLocks noGrp="1"/>
          </p:cNvSpPr>
          <p:nvPr>
            <p:ph type="tbl"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2130426"/>
            <a:ext cx="7772401"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145415" indent="0" algn="ctr">
              <a:buNone/>
              <a:defRPr>
                <a:solidFill>
                  <a:schemeClr val="tx1">
                    <a:tint val="75000"/>
                  </a:schemeClr>
                </a:solidFill>
              </a:defRPr>
            </a:lvl2pPr>
            <a:lvl3pPr marL="290195" indent="0" algn="ctr">
              <a:buNone/>
              <a:defRPr>
                <a:solidFill>
                  <a:schemeClr val="tx1">
                    <a:tint val="75000"/>
                  </a:schemeClr>
                </a:solidFill>
              </a:defRPr>
            </a:lvl3pPr>
            <a:lvl4pPr marL="435610" indent="0" algn="ctr">
              <a:buNone/>
              <a:defRPr>
                <a:solidFill>
                  <a:schemeClr val="tx1">
                    <a:tint val="75000"/>
                  </a:schemeClr>
                </a:solidFill>
              </a:defRPr>
            </a:lvl4pPr>
            <a:lvl5pPr marL="580390" indent="0" algn="ctr">
              <a:buNone/>
              <a:defRPr>
                <a:solidFill>
                  <a:schemeClr val="tx1">
                    <a:tint val="75000"/>
                  </a:schemeClr>
                </a:solidFill>
              </a:defRPr>
            </a:lvl5pPr>
            <a:lvl6pPr marL="725805" indent="0" algn="ctr">
              <a:buNone/>
              <a:defRPr>
                <a:solidFill>
                  <a:schemeClr val="tx1">
                    <a:tint val="75000"/>
                  </a:schemeClr>
                </a:solidFill>
              </a:defRPr>
            </a:lvl6pPr>
            <a:lvl7pPr marL="870585" indent="0" algn="ctr">
              <a:buNone/>
              <a:defRPr>
                <a:solidFill>
                  <a:schemeClr val="tx1">
                    <a:tint val="75000"/>
                  </a:schemeClr>
                </a:solidFill>
              </a:defRPr>
            </a:lvl7pPr>
            <a:lvl8pPr marL="1016000" indent="0" algn="ctr">
              <a:buNone/>
              <a:defRPr>
                <a:solidFill>
                  <a:schemeClr val="tx1">
                    <a:tint val="75000"/>
                  </a:schemeClr>
                </a:solidFill>
              </a:defRPr>
            </a:lvl8pPr>
            <a:lvl9pPr marL="1160780" indent="0" algn="ctr">
              <a:buNone/>
              <a:defRPr>
                <a:solidFill>
                  <a:schemeClr val="tx1">
                    <a:tint val="75000"/>
                  </a:schemeClr>
                </a:solidFill>
              </a:defRPr>
            </a:lvl9pPr>
          </a:lstStyle>
          <a:p>
            <a:r>
              <a:rPr lang="zh-CN" altLang="en-US" noProof="1"/>
              <a:t>单击此处编辑母版副标题样式</a:t>
            </a:r>
          </a:p>
        </p:txBody>
      </p:sp>
      <p:sp>
        <p:nvSpPr>
          <p:cNvPr id="9" name="日期占位符 3"/>
          <p:cNvSpPr>
            <a:spLocks noGrp="1"/>
          </p:cNvSpPr>
          <p:nvPr>
            <p:ph type="dt" sz="half" idx="2"/>
          </p:nvPr>
        </p:nvSpPr>
        <p:spPr>
          <a:xfrm>
            <a:off x="457200" y="6356350"/>
            <a:ext cx="2133600" cy="365125"/>
          </a:xfrm>
          <a:prstGeom prst="rect">
            <a:avLst/>
          </a:prstGeom>
        </p:spPr>
        <p:txBody>
          <a:bodyPr lIns="29023" tIns="14512" rIns="29023" bIns="14512"/>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 name="页脚占位符 4"/>
          <p:cNvSpPr>
            <a:spLocks noGrp="1"/>
          </p:cNvSpPr>
          <p:nvPr>
            <p:ph type="ftr" sz="quarter" idx="3"/>
          </p:nvPr>
        </p:nvSpPr>
        <p:spPr>
          <a:xfrm>
            <a:off x="3124200" y="6356350"/>
            <a:ext cx="2895600" cy="365125"/>
          </a:xfrm>
          <a:prstGeom prst="rect">
            <a:avLst/>
          </a:prstGeom>
        </p:spPr>
        <p:txBody>
          <a:bodyPr lIns="29023" tIns="14512" rIns="29023" bIns="14512"/>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1" name="灯片编号占位符 5"/>
          <p:cNvSpPr>
            <a:spLocks noGrp="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zh-CN" altLang="en-US" sz="1400" dirty="0">
                <a:solidFill>
                  <a:schemeClr val="bg1"/>
                </a:solidFill>
              </a:rPr>
              <a:t>‹#›</a:t>
            </a:fld>
            <a:endParaRPr lang="zh-CN" altLang="en-US" sz="1400" dirty="0">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1000" y="304800"/>
            <a:ext cx="8229600" cy="639763"/>
          </a:xfrm>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lvl="0" eaLnBrk="1" hangingPunct="1"/>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2" name="灯片编号占位符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EF7C45-3918-48D7-8317-1241BE9E574C}"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E5781B6-9976-4DAB-9097-613B24CBD360}"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381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4572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CEAE16A-2ADA-4658-B4F6-A491DA40799B}"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灯片编号占位符 1"/>
          <p:cNvSpPr>
            <a:spLocks noGrp="1"/>
          </p:cNvSpPr>
          <p:nvPr>
            <p:ph type="sldNum" sz="quarter" idx="10"/>
          </p:nvPr>
        </p:nvSpPr>
        <p:spPr/>
        <p:txBody>
          <a:bodyPr/>
          <a:lstStyle/>
          <a:p>
            <a:pPr lvl="0" eaLnBrk="1" hangingPunct="1"/>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9" name="Rectangle 5"/>
          <p:cNvSpPr>
            <a:spLocks noGrp="1" noChangeArrowheads="1"/>
          </p:cNvSpPr>
          <p:nvPr>
            <p:ph type="ftr" sz="quarter" idx="1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1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8A0D96-19ED-48D9-BA31-B35C36A56C26}"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297D2B1-D067-4C8F-BF26-B151B604260B}"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E925C66-1037-4693-990F-B218D2077BEA}"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EACD54D-80FA-4CFE-84F0-5D75D3E3AB59}"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19AF94C-7EAA-404A-9BB5-EF95120A472F}"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D3E6A0-33ED-4F17-B98C-02E0C5DAE08D}"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334000"/>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381000" y="304800"/>
            <a:ext cx="6019800" cy="5334000"/>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6589737-EFA0-4767-9A0F-8C35B45A59B3}"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pPr fontAlgn="base"/>
            <a:r>
              <a:rPr lang="en-US" strike="noStrike" noProof="1"/>
              <a:t>Click to edit Master title style</a:t>
            </a:r>
          </a:p>
        </p:txBody>
      </p:sp>
      <p:sp>
        <p:nvSpPr>
          <p:cNvPr id="3" name="Chart Placeholder 2"/>
          <p:cNvSpPr>
            <a:spLocks noGrp="1"/>
          </p:cNvSpPr>
          <p:nvPr>
            <p:ph type="chart"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AC65E30-B127-476C-B446-8DCC8A5E0D66}"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pPr fontAlgn="base"/>
            <a:r>
              <a:rPr lang="en-US" strike="noStrike" noProof="1"/>
              <a:t>Click to edit Master title style</a:t>
            </a:r>
          </a:p>
        </p:txBody>
      </p:sp>
      <p:sp>
        <p:nvSpPr>
          <p:cNvPr id="3" name="Table Placeholder 2"/>
          <p:cNvSpPr>
            <a:spLocks noGrp="1"/>
          </p:cNvSpPr>
          <p:nvPr>
            <p:ph type="tbl"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D821187-0079-4ACE-93E4-4BAAD19D6959}"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2130426"/>
            <a:ext cx="7772401" cy="147002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145415" indent="0" algn="ctr">
              <a:buNone/>
              <a:defRPr>
                <a:solidFill>
                  <a:schemeClr val="tx1">
                    <a:tint val="75000"/>
                  </a:schemeClr>
                </a:solidFill>
              </a:defRPr>
            </a:lvl2pPr>
            <a:lvl3pPr marL="290195" indent="0" algn="ctr">
              <a:buNone/>
              <a:defRPr>
                <a:solidFill>
                  <a:schemeClr val="tx1">
                    <a:tint val="75000"/>
                  </a:schemeClr>
                </a:solidFill>
              </a:defRPr>
            </a:lvl3pPr>
            <a:lvl4pPr marL="435610" indent="0" algn="ctr">
              <a:buNone/>
              <a:defRPr>
                <a:solidFill>
                  <a:schemeClr val="tx1">
                    <a:tint val="75000"/>
                  </a:schemeClr>
                </a:solidFill>
              </a:defRPr>
            </a:lvl4pPr>
            <a:lvl5pPr marL="580390" indent="0" algn="ctr">
              <a:buNone/>
              <a:defRPr>
                <a:solidFill>
                  <a:schemeClr val="tx1">
                    <a:tint val="75000"/>
                  </a:schemeClr>
                </a:solidFill>
              </a:defRPr>
            </a:lvl5pPr>
            <a:lvl6pPr marL="725805" indent="0" algn="ctr">
              <a:buNone/>
              <a:defRPr>
                <a:solidFill>
                  <a:schemeClr val="tx1">
                    <a:tint val="75000"/>
                  </a:schemeClr>
                </a:solidFill>
              </a:defRPr>
            </a:lvl6pPr>
            <a:lvl7pPr marL="870585" indent="0" algn="ctr">
              <a:buNone/>
              <a:defRPr>
                <a:solidFill>
                  <a:schemeClr val="tx1">
                    <a:tint val="75000"/>
                  </a:schemeClr>
                </a:solidFill>
              </a:defRPr>
            </a:lvl7pPr>
            <a:lvl8pPr marL="1016000" indent="0" algn="ctr">
              <a:buNone/>
              <a:defRPr>
                <a:solidFill>
                  <a:schemeClr val="tx1">
                    <a:tint val="75000"/>
                  </a:schemeClr>
                </a:solidFill>
              </a:defRPr>
            </a:lvl8pPr>
            <a:lvl9pPr marL="1160780"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9" name="日期占位符 3"/>
          <p:cNvSpPr>
            <a:spLocks noGrp="1"/>
          </p:cNvSpPr>
          <p:nvPr>
            <p:ph type="dt" sz="half" idx="2"/>
          </p:nvPr>
        </p:nvSpPr>
        <p:spPr>
          <a:xfrm>
            <a:off x="457200" y="6356350"/>
            <a:ext cx="2133600" cy="365125"/>
          </a:xfrm>
          <a:prstGeom prst="rect">
            <a:avLst/>
          </a:prstGeom>
        </p:spPr>
        <p:txBody>
          <a:bodyPr lIns="29023" tIns="14512" rIns="29023" bIns="14512"/>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 name="页脚占位符 4"/>
          <p:cNvSpPr>
            <a:spLocks noGrp="1"/>
          </p:cNvSpPr>
          <p:nvPr>
            <p:ph type="ftr" sz="quarter" idx="3"/>
          </p:nvPr>
        </p:nvSpPr>
        <p:spPr>
          <a:xfrm>
            <a:off x="3124200" y="6356350"/>
            <a:ext cx="2895600" cy="365125"/>
          </a:xfrm>
          <a:prstGeom prst="rect">
            <a:avLst/>
          </a:prstGeom>
        </p:spPr>
        <p:txBody>
          <a:bodyPr lIns="29023" tIns="14512" rIns="29023" bIns="14512"/>
          <a:lstStyle>
            <a:lvl1pPr eaLnBrk="1" hangingPunct="1">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1" name="灯片编号占位符 5"/>
          <p:cNvSpPr>
            <a:spLocks noGrp="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3A433CE-8C98-4EFF-BEEA-1290D13B4436}" type="slidenum">
              <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zh-CN" altLang="en-US"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1000" y="304800"/>
            <a:ext cx="8229600" cy="639763"/>
          </a:xfrm>
        </p:spPr>
        <p:txBody>
          <a:bodyPr/>
          <a:lstStyle/>
          <a:p>
            <a:pPr fontAlgn="base"/>
            <a:r>
              <a:rPr lang="zh-CN" altLang="en-US" strike="noStrike" noProof="1"/>
              <a:t>单击此处编辑母版标题样式</a:t>
            </a:r>
          </a:p>
        </p:txBody>
      </p:sp>
      <p:sp>
        <p:nvSpPr>
          <p:cNvPr id="3" name="灯片编号占位符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EF7C45-3918-48D7-8317-1241BE9E574C}"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381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572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7EE895A-18E0-48A2-80A4-DAF6A29C42B9}"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2" name="灯片编号占位符 1"/>
          <p:cNvSpPr>
            <a:spLocks noGrp="1"/>
          </p:cNvSpPr>
          <p:nvPr>
            <p:ph type="sldNum" sz="quarter" idx="10"/>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381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572000" y="1295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1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1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1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1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334000"/>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381000" y="304800"/>
            <a:ext cx="6019800" cy="5334000"/>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r>
              <a:rPr lang="en-US" noProof="1"/>
              <a:t>Click to edit Master title style</a:t>
            </a:r>
          </a:p>
        </p:txBody>
      </p:sp>
      <p:sp>
        <p:nvSpPr>
          <p:cNvPr id="3" name="Chart Placeholder 2"/>
          <p:cNvSpPr>
            <a:spLocks noGrp="1"/>
          </p:cNvSpPr>
          <p:nvPr>
            <p:ph type="chart"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39763"/>
          </a:xfrm>
        </p:spPr>
        <p:txBody>
          <a:bodyPr/>
          <a:lstStyle/>
          <a:p>
            <a:r>
              <a:rPr lang="en-US" noProof="1"/>
              <a:t>Click to edit Master title style</a:t>
            </a:r>
          </a:p>
        </p:txBody>
      </p:sp>
      <p:sp>
        <p:nvSpPr>
          <p:cNvPr id="3" name="Table Placeholder 2"/>
          <p:cNvSpPr>
            <a:spLocks noGrp="1"/>
          </p:cNvSpPr>
          <p:nvPr>
            <p:ph type="tbl" idx="1"/>
          </p:nvPr>
        </p:nvSpPr>
        <p:spPr>
          <a:xfrm>
            <a:off x="381000" y="1295400"/>
            <a:ext cx="8229600" cy="43434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標題及物件">
    <p:bg>
      <p:bgPr>
        <a:solidFill>
          <a:schemeClr val="bg1"/>
        </a:solidFill>
        <a:effectLst/>
      </p:bgPr>
    </p:bg>
    <p:spTree>
      <p:nvGrpSpPr>
        <p:cNvPr id="1" name=""/>
        <p:cNvGrpSpPr/>
        <p:nvPr/>
      </p:nvGrpSpPr>
      <p:grpSpPr>
        <a:xfrm>
          <a:off x="0" y="0"/>
          <a:ext cx="0" cy="0"/>
          <a:chOff x="0" y="0"/>
          <a:chExt cx="0" cy="0"/>
        </a:xfrm>
      </p:grpSpPr>
      <p:sp>
        <p:nvSpPr>
          <p:cNvPr id="9" name="Line 8"/>
          <p:cNvSpPr>
            <a:spLocks noChangeShapeType="1"/>
          </p:cNvSpPr>
          <p:nvPr/>
        </p:nvSpPr>
        <p:spPr bwMode="auto">
          <a:xfrm flipV="1">
            <a:off x="0" y="836613"/>
            <a:ext cx="9144000" cy="0"/>
          </a:xfrm>
          <a:prstGeom prst="line">
            <a:avLst/>
          </a:prstGeom>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000000"/>
              </a:solidFill>
              <a:effectLst/>
              <a:uLnTx/>
              <a:uFillTx/>
              <a:latin typeface="+mn-lt"/>
              <a:ea typeface="PMingLiU" pitchFamily="18" charset="-120"/>
              <a:cs typeface="+mn-cs"/>
            </a:endParaRPr>
          </a:p>
        </p:txBody>
      </p:sp>
      <p:sp>
        <p:nvSpPr>
          <p:cNvPr id="10" name="Rectangle 9"/>
          <p:cNvSpPr>
            <a:spLocks noChangeArrowheads="1"/>
          </p:cNvSpPr>
          <p:nvPr/>
        </p:nvSpPr>
        <p:spPr bwMode="auto">
          <a:xfrm>
            <a:off x="0" y="6021388"/>
            <a:ext cx="9144000" cy="227013"/>
          </a:xfrm>
          <a:prstGeom prst="rect">
            <a:avLst/>
          </a:prstGeom>
          <a:solidFill>
            <a:srgbClr val="808080"/>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1" name="Rectangle 6"/>
          <p:cNvSpPr txBox="1">
            <a:spLocks noChangeArrowheads="1"/>
          </p:cNvSpPr>
          <p:nvPr/>
        </p:nvSpPr>
        <p:spPr bwMode="auto">
          <a:xfrm>
            <a:off x="469900" y="5975350"/>
            <a:ext cx="457200" cy="247650"/>
          </a:xfrm>
          <a:prstGeom prst="rect">
            <a:avLst/>
          </a:prstGeom>
          <a:noFill/>
          <a:ln w="9525">
            <a:noFill/>
            <a:miter lim="800000"/>
          </a:ln>
        </p:spPr>
        <p:txBody>
          <a:bodyPr/>
          <a:lstStyle/>
          <a:p>
            <a:pPr lvl="0" algn="r" eaLnBrk="1" hangingPunct="1"/>
            <a:fld id="{9A0DB2DC-4C9A-4742-B13C-FB6460FD3503}" type="slidenum">
              <a:rPr lang="en-US" altLang="en-US" sz="1400" dirty="0">
                <a:solidFill>
                  <a:schemeClr val="bg1"/>
                </a:solidFill>
                <a:latin typeface="Arial" panose="020B0604020202020204" pitchFamily="34" charset="0"/>
              </a:rPr>
              <a:t>‹#›</a:t>
            </a:fld>
            <a:endParaRPr lang="en-US" altLang="en-US" sz="1400" dirty="0">
              <a:solidFill>
                <a:schemeClr val="bg1"/>
              </a:solidFill>
              <a:latin typeface="Arial" panose="020B0604020202020204" pitchFamily="34" charset="0"/>
            </a:endParaRPr>
          </a:p>
        </p:txBody>
      </p:sp>
      <p:sp>
        <p:nvSpPr>
          <p:cNvPr id="3" name="內容版面配置區 2"/>
          <p:cNvSpPr>
            <a:spLocks noGrp="1"/>
          </p:cNvSpPr>
          <p:nvPr>
            <p:ph idx="1"/>
          </p:nvPr>
        </p:nvSpPr>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7" name="标题 6"/>
          <p:cNvSpPr>
            <a:spLocks noGrp="1"/>
          </p:cNvSpPr>
          <p:nvPr>
            <p:ph type="title"/>
          </p:nvPr>
        </p:nvSpPr>
        <p:spPr/>
        <p:txBody>
          <a:bodyPr/>
          <a:lstStyle/>
          <a:p>
            <a:r>
              <a:rPr lang="zh-CN" altLang="en-US" noProof="1"/>
              <a:t>单击此处编辑母版标题样式</a:t>
            </a:r>
          </a:p>
        </p:txBody>
      </p:sp>
      <p:sp>
        <p:nvSpPr>
          <p:cNvPr id="12" name="灯片编号占位符 1"/>
          <p:cNvSpPr>
            <a:spLocks noGrp="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dirty="0"/>
              <a:t>‹#›</a:t>
            </a:fld>
            <a:endParaRPr lang="en-US" altLang="zh-CN"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2130426"/>
            <a:ext cx="7772401"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1" y="3886201"/>
            <a:ext cx="6400800" cy="1752600"/>
          </a:xfrm>
        </p:spPr>
        <p:txBody>
          <a:bodyPr/>
          <a:lstStyle>
            <a:lvl1pPr marL="0" indent="0" algn="ctr">
              <a:buNone/>
              <a:defRPr>
                <a:solidFill>
                  <a:schemeClr val="tx1">
                    <a:tint val="75000"/>
                  </a:schemeClr>
                </a:solidFill>
              </a:defRPr>
            </a:lvl1pPr>
            <a:lvl2pPr marL="145415" indent="0" algn="ctr">
              <a:buNone/>
              <a:defRPr>
                <a:solidFill>
                  <a:schemeClr val="tx1">
                    <a:tint val="75000"/>
                  </a:schemeClr>
                </a:solidFill>
              </a:defRPr>
            </a:lvl2pPr>
            <a:lvl3pPr marL="290195" indent="0" algn="ctr">
              <a:buNone/>
              <a:defRPr>
                <a:solidFill>
                  <a:schemeClr val="tx1">
                    <a:tint val="75000"/>
                  </a:schemeClr>
                </a:solidFill>
              </a:defRPr>
            </a:lvl3pPr>
            <a:lvl4pPr marL="435610" indent="0" algn="ctr">
              <a:buNone/>
              <a:defRPr>
                <a:solidFill>
                  <a:schemeClr val="tx1">
                    <a:tint val="75000"/>
                  </a:schemeClr>
                </a:solidFill>
              </a:defRPr>
            </a:lvl4pPr>
            <a:lvl5pPr marL="580390" indent="0" algn="ctr">
              <a:buNone/>
              <a:defRPr>
                <a:solidFill>
                  <a:schemeClr val="tx1">
                    <a:tint val="75000"/>
                  </a:schemeClr>
                </a:solidFill>
              </a:defRPr>
            </a:lvl5pPr>
            <a:lvl6pPr marL="725805" indent="0" algn="ctr">
              <a:buNone/>
              <a:defRPr>
                <a:solidFill>
                  <a:schemeClr val="tx1">
                    <a:tint val="75000"/>
                  </a:schemeClr>
                </a:solidFill>
              </a:defRPr>
            </a:lvl6pPr>
            <a:lvl7pPr marL="870585" indent="0" algn="ctr">
              <a:buNone/>
              <a:defRPr>
                <a:solidFill>
                  <a:schemeClr val="tx1">
                    <a:tint val="75000"/>
                  </a:schemeClr>
                </a:solidFill>
              </a:defRPr>
            </a:lvl7pPr>
            <a:lvl8pPr marL="1016000" indent="0" algn="ctr">
              <a:buNone/>
              <a:defRPr>
                <a:solidFill>
                  <a:schemeClr val="tx1">
                    <a:tint val="75000"/>
                  </a:schemeClr>
                </a:solidFill>
              </a:defRPr>
            </a:lvl8pPr>
            <a:lvl9pPr marL="1160780" indent="0" algn="ctr">
              <a:buNone/>
              <a:defRPr>
                <a:solidFill>
                  <a:schemeClr val="tx1">
                    <a:tint val="75000"/>
                  </a:schemeClr>
                </a:solidFill>
              </a:defRPr>
            </a:lvl9pPr>
          </a:lstStyle>
          <a:p>
            <a:r>
              <a:rPr lang="zh-CN" altLang="en-US" noProof="1"/>
              <a:t>单击此处编辑母版副标题样式</a:t>
            </a:r>
          </a:p>
        </p:txBody>
      </p:sp>
      <p:sp>
        <p:nvSpPr>
          <p:cNvPr id="9" name="日期占位符 3"/>
          <p:cNvSpPr>
            <a:spLocks noGrp="1"/>
          </p:cNvSpPr>
          <p:nvPr>
            <p:ph type="dt" sz="half" idx="2"/>
          </p:nvPr>
        </p:nvSpPr>
        <p:spPr>
          <a:xfrm>
            <a:off x="457200" y="6356350"/>
            <a:ext cx="2133600" cy="365125"/>
          </a:xfrm>
          <a:prstGeom prst="rect">
            <a:avLst/>
          </a:prstGeom>
        </p:spPr>
        <p:txBody>
          <a:bodyPr lIns="29023" tIns="14512" rIns="29023" bIns="14512"/>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 name="页脚占位符 4"/>
          <p:cNvSpPr>
            <a:spLocks noGrp="1"/>
          </p:cNvSpPr>
          <p:nvPr>
            <p:ph type="ftr" sz="quarter" idx="3"/>
          </p:nvPr>
        </p:nvSpPr>
        <p:spPr>
          <a:xfrm>
            <a:off x="3124200" y="6356350"/>
            <a:ext cx="2895600" cy="365125"/>
          </a:xfrm>
          <a:prstGeom prst="rect">
            <a:avLst/>
          </a:prstGeom>
        </p:spPr>
        <p:txBody>
          <a:bodyPr lIns="29023" tIns="14512" rIns="29023" bIns="14512"/>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1" name="灯片编号占位符 5"/>
          <p:cNvSpPr>
            <a:spLocks noGrp="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zh-CN" altLang="en-US" dirty="0"/>
              <a:t>‹#›</a:t>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1000" y="304800"/>
            <a:ext cx="8229600" cy="639763"/>
          </a:xfrm>
        </p:spPr>
        <p:txBody>
          <a:bodyPr/>
          <a:lstStyle/>
          <a:p>
            <a:r>
              <a:rPr lang="zh-CN" altLang="en-US" noProof="1"/>
              <a:t>单击此处编辑母版标题样式</a:t>
            </a:r>
          </a:p>
        </p:txBody>
      </p:sp>
      <p:sp>
        <p:nvSpPr>
          <p:cNvPr id="3" name="灯片编号占位符 2"/>
          <p:cNvSpPr>
            <a:spLocks noGrp="1"/>
          </p:cNvSpPr>
          <p:nvPr>
            <p:ph type="sldNum" sz="quarter" idx="10"/>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S PGothic" panose="020B0600070205080204" pitchFamily="34" charset="-128"/>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9" name="Rectangle 5"/>
          <p:cNvSpPr>
            <a:spLocks noGrp="1" noChangeArrowheads="1"/>
          </p:cNvSpPr>
          <p:nvPr>
            <p:ph type="ftr" sz="quarter" idx="3"/>
          </p:nvPr>
        </p:nvSpPr>
        <p:spPr>
          <a:xfrm>
            <a:off x="457200" y="6324600"/>
            <a:ext cx="5715000" cy="476250"/>
          </a:xfrm>
          <a:prstGeom prst="rect">
            <a:avLst/>
          </a:prstGeom>
        </p:spPr>
        <p:txBody>
          <a:bodyPr/>
          <a:lstStyle>
            <a:lvl1pPr>
              <a:buFontTx/>
              <a:buNone/>
              <a:defRPr noProof="1"/>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0" i="0" u="none" strike="noStrike" kern="1200" cap="none" spc="0" normalizeH="0" baseline="0" noProof="1">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p>
        </p:txBody>
      </p:sp>
      <p:sp>
        <p:nvSpPr>
          <p:cNvPr id="10" name="Rectangle 6"/>
          <p:cNvSpPr>
            <a:spLocks noGrp="1" noChangeArrowheads="1"/>
          </p:cNvSpPr>
          <p:nvPr>
            <p:ph type="sldNum" sz="quarter" idx="4"/>
          </p:nvPr>
        </p:nvSpPr>
        <p:spPr bwMode="auto">
          <a:xfrm>
            <a:off x="469900" y="5975350"/>
            <a:ext cx="457200" cy="247650"/>
          </a:xfrm>
          <a:prstGeom prst="rect">
            <a:avLst/>
          </a:prstGeom>
        </p:spPr>
        <p:txBody>
          <a:bodyPr vert="horz" wrap="square" lIns="91440" tIns="45720" rIns="91440" bIns="45720" numCol="1" anchor="t" anchorCtr="0" compatLnSpc="1"/>
          <a:lstStyle/>
          <a:p>
            <a:fld id="{9A0DB2DC-4C9A-4742-B13C-FB6460FD3503}" type="slidenum">
              <a:rPr lang="en-US" altLang="zh-CN" sz="1400" dirty="0">
                <a:solidFill>
                  <a:schemeClr val="bg1"/>
                </a:solidFill>
              </a:rPr>
              <a:t>‹#›</a:t>
            </a:fld>
            <a:endParaRPr lang="en-US" altLang="zh-CN" sz="1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019800"/>
            <a:ext cx="9144000" cy="228600"/>
          </a:xfrm>
          <a:prstGeom prst="rect">
            <a:avLst/>
          </a:prstGeom>
          <a:solidFill>
            <a:schemeClr val="bg2"/>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051" name="Rectangle 2"/>
          <p:cNvSpPr>
            <a:spLocks noGrp="1"/>
          </p:cNvSpPr>
          <p:nvPr>
            <p:ph type="title"/>
          </p:nvPr>
        </p:nvSpPr>
        <p:spPr>
          <a:xfrm>
            <a:off x="381000" y="304800"/>
            <a:ext cx="8229600" cy="639763"/>
          </a:xfrm>
          <a:prstGeom prst="rect">
            <a:avLst/>
          </a:prstGeom>
          <a:noFill/>
          <a:ln w="9525">
            <a:noFill/>
          </a:ln>
        </p:spPr>
        <p:txBody>
          <a:bodyPr anchor="ctr"/>
          <a:lstStyle/>
          <a:p>
            <a:pPr lvl="0"/>
            <a:r>
              <a:rPr lang="en-US" altLang="en-US" dirty="0"/>
              <a:t>Click to edit Master title style</a:t>
            </a:r>
          </a:p>
        </p:txBody>
      </p:sp>
      <p:sp>
        <p:nvSpPr>
          <p:cNvPr id="2052" name="Rectangle 3"/>
          <p:cNvSpPr>
            <a:spLocks noGrp="1"/>
          </p:cNvSpPr>
          <p:nvPr>
            <p:ph type="body"/>
          </p:nvPr>
        </p:nvSpPr>
        <p:spPr>
          <a:xfrm>
            <a:off x="381000" y="1295400"/>
            <a:ext cx="8229600" cy="4343400"/>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p>
            <a:pPr lvl="0" eaLnBrk="1" hangingPunct="1"/>
            <a:fld id="{9A0DB2DC-4C9A-4742-B13C-FB6460FD3503}" type="slidenum">
              <a:rPr lang="en-US" altLang="zh-CN" sz="1400" dirty="0">
                <a:solidFill>
                  <a:schemeClr val="bg1"/>
                </a:solidFill>
              </a:rPr>
              <a:t>‹#›</a:t>
            </a:fld>
            <a:endParaRPr lang="en-US" altLang="zh-CN" sz="1400" dirty="0">
              <a:solidFill>
                <a:schemeClr val="bg1"/>
              </a:solidFill>
            </a:endParaRPr>
          </a:p>
        </p:txBody>
      </p:sp>
      <p:sp>
        <p:nvSpPr>
          <p:cNvPr id="2" name="Line 8"/>
          <p:cNvSpPr>
            <a:spLocks noChangeShapeType="1"/>
          </p:cNvSpPr>
          <p:nvPr/>
        </p:nvSpPr>
        <p:spPr bwMode="auto">
          <a:xfrm>
            <a:off x="0" y="868363"/>
            <a:ext cx="9144000" cy="0"/>
          </a:xfrm>
          <a:prstGeom prst="line">
            <a:avLst/>
          </a:prstGeom>
          <a:noFill/>
          <a:ln w="19050">
            <a:solidFill>
              <a:schemeClr val="bg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pic>
        <p:nvPicPr>
          <p:cNvPr id="2055" name="Picture 11" descr="C:\Users\Martin Fan\Documents\Aishi\company information\logo.jpg"/>
          <p:cNvPicPr>
            <a:picLocks noChangeAspect="1"/>
          </p:cNvPicPr>
          <p:nvPr userDrawn="1"/>
        </p:nvPicPr>
        <p:blipFill>
          <a:blip r:embed="rId17">
            <a:clrChange>
              <a:clrFrom>
                <a:srgbClr val="FFFFFF"/>
              </a:clrFrom>
              <a:clrTo>
                <a:srgbClr val="FFFFFF">
                  <a:alpha val="0"/>
                </a:srgbClr>
              </a:clrTo>
            </a:clrChange>
          </a:blip>
          <a:stretch>
            <a:fillRect/>
          </a:stretch>
        </p:blipFill>
        <p:spPr>
          <a:xfrm>
            <a:off x="5943600" y="6096000"/>
            <a:ext cx="3200400" cy="958850"/>
          </a:xfrm>
          <a:prstGeom prst="rect">
            <a:avLst/>
          </a:prstGeom>
          <a:noFill/>
          <a:ln w="9525">
            <a:noFill/>
          </a:ln>
        </p:spPr>
      </p:pic>
      <p:sp>
        <p:nvSpPr>
          <p:cNvPr id="1032" name="TextBox 9"/>
          <p:cNvSpPr txBox="1">
            <a:spLocks noChangeArrowheads="1"/>
          </p:cNvSpPr>
          <p:nvPr/>
        </p:nvSpPr>
        <p:spPr bwMode="auto">
          <a:xfrm>
            <a:off x="76200" y="6356350"/>
            <a:ext cx="4667250" cy="4000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endPar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rPr>
              <a:t>COPYRIGHT © 2017 The Hunan </a:t>
            </a:r>
            <a:r>
              <a:rPr kumimoji="0" lang="en-US" altLang="en-US" sz="1000" b="0" i="0" u="none" strike="noStrike" kern="1200" cap="none" spc="0" normalizeH="0" baseline="0" noProof="0" dirty="0" err="1">
                <a:ln>
                  <a:noFill/>
                </a:ln>
                <a:solidFill>
                  <a:srgbClr val="7F7F7F"/>
                </a:solidFill>
                <a:effectLst/>
                <a:uLnTx/>
                <a:uFillTx/>
                <a:latin typeface="Arial" panose="020B0604020202020204" pitchFamily="34" charset="0"/>
                <a:ea typeface="MS PGothic" panose="020B0600070205080204" pitchFamily="34" charset="-128"/>
                <a:cs typeface="+mn-cs"/>
              </a:rPr>
              <a:t>Aihua</a:t>
            </a: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rPr>
              <a:t> Group, Ltd.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019800"/>
            <a:ext cx="9144000" cy="228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2pPr>
            <a:lvl3pPr marL="11430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sym typeface="+mn-ea"/>
            </a:endParaRPr>
          </a:p>
        </p:txBody>
      </p:sp>
      <p:sp>
        <p:nvSpPr>
          <p:cNvPr id="1027" name="Rectangle 2"/>
          <p:cNvSpPr>
            <a:spLocks noGrp="1"/>
          </p:cNvSpPr>
          <p:nvPr>
            <p:ph type="title"/>
          </p:nvPr>
        </p:nvSpPr>
        <p:spPr>
          <a:xfrm>
            <a:off x="381000" y="304800"/>
            <a:ext cx="8229600" cy="639763"/>
          </a:xfrm>
          <a:prstGeom prst="rect">
            <a:avLst/>
          </a:prstGeom>
          <a:noFill/>
          <a:ln w="9525">
            <a:noFill/>
          </a:ln>
        </p:spPr>
        <p:txBody>
          <a:bodyPr anchor="ctr"/>
          <a:lstStyle/>
          <a:p>
            <a:pPr lvl="0"/>
            <a:r>
              <a:rPr lang="en-US" altLang="en-US" dirty="0"/>
              <a:t>Click to edit Master title style</a:t>
            </a:r>
          </a:p>
        </p:txBody>
      </p:sp>
      <p:sp>
        <p:nvSpPr>
          <p:cNvPr id="1028" name="Rectangle 3"/>
          <p:cNvSpPr>
            <a:spLocks noGrp="1"/>
          </p:cNvSpPr>
          <p:nvPr>
            <p:ph type="body"/>
          </p:nvPr>
        </p:nvSpPr>
        <p:spPr>
          <a:xfrm>
            <a:off x="381000" y="1295400"/>
            <a:ext cx="8229600" cy="4343400"/>
          </a:xfrm>
          <a:prstGeom prst="rect">
            <a:avLst/>
          </a:prstGeom>
          <a:noFill/>
          <a:ln w="9525">
            <a:noFill/>
          </a:ln>
        </p:spPr>
        <p:txBody>
          <a:bodyPr anchor="t"/>
          <a:lstStyle/>
          <a:p>
            <a:pPr lvl="0" indent="-342900"/>
            <a:r>
              <a:rPr lang="en-US" altLang="en-US" dirty="0"/>
              <a:t>Click to edit Master text styles</a:t>
            </a:r>
          </a:p>
          <a:p>
            <a:pPr lvl="1" indent="-285750"/>
            <a:r>
              <a:rPr lang="en-US" altLang="en-US" dirty="0"/>
              <a:t>Second level</a:t>
            </a:r>
          </a:p>
          <a:p>
            <a:pPr lvl="2" indent="-228600"/>
            <a:r>
              <a:rPr lang="en-US" altLang="en-US" dirty="0"/>
              <a:t>Third level</a:t>
            </a:r>
          </a:p>
          <a:p>
            <a:pPr lvl="3" indent="-228600"/>
            <a:r>
              <a:rPr lang="en-US" altLang="en-US" dirty="0"/>
              <a:t>Fourth level</a:t>
            </a:r>
          </a:p>
          <a:p>
            <a:pPr lvl="4" indent="-228600"/>
            <a:r>
              <a:rPr lang="en-US" altLang="en-US" dirty="0"/>
              <a:t>Fifth level</a:t>
            </a:r>
          </a:p>
        </p:txBody>
      </p:sp>
      <p:sp>
        <p:nvSpPr>
          <p:cNvPr id="103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2EF7C45-3918-48D7-8317-1241BE9E574C}" type="slidenum">
              <a:rPr kumimoji="0" lang="en-US" altLang="zh-CN" sz="1400" b="0" i="0" u="none" strike="noStrike" kern="1200" cap="none" spc="0" normalizeH="0" baseline="0" noProof="0">
                <a:ln>
                  <a:noFill/>
                </a:ln>
                <a:solidFill>
                  <a:schemeClr val="bg1"/>
                </a:solidFill>
                <a:effectLst/>
                <a:uLnTx/>
                <a:uFillTx/>
                <a:latin typeface="Arial" panose="020B0604020202020204" pitchFamily="34" charset="0"/>
                <a:ea typeface="MS PGothic" panose="020B0600070205080204" pitchFamily="34" charset="-128"/>
                <a:cs typeface="+mn-cs"/>
              </a:rPr>
              <a:t>‹#›</a:t>
            </a:fld>
            <a:endPar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MS PGothic" panose="020B0600070205080204" pitchFamily="34" charset="-128"/>
              <a:cs typeface="+mn-cs"/>
            </a:endParaRPr>
          </a:p>
        </p:txBody>
      </p:sp>
      <p:sp>
        <p:nvSpPr>
          <p:cNvPr id="2" name="Line 8"/>
          <p:cNvSpPr/>
          <p:nvPr/>
        </p:nvSpPr>
        <p:spPr>
          <a:xfrm>
            <a:off x="0" y="868363"/>
            <a:ext cx="9144000" cy="0"/>
          </a:xfrm>
          <a:prstGeom prst="line">
            <a:avLst/>
          </a:prstGeom>
          <a:ln w="19050" cap="flat" cmpd="sng">
            <a:solidFill>
              <a:schemeClr val="bg2"/>
            </a:solidFill>
            <a:prstDash val="solid"/>
            <a:round/>
            <a:headEnd type="none" w="med" len="med"/>
            <a:tailEnd type="none" w="med" len="med"/>
          </a:ln>
        </p:spPr>
      </p:sp>
      <p:pic>
        <p:nvPicPr>
          <p:cNvPr id="1031" name="Picture 11" descr="C:\Users\Martin Fan\Documents\Aishi\company information\logo.jpg"/>
          <p:cNvPicPr>
            <a:picLocks noChangeAspect="1"/>
          </p:cNvPicPr>
          <p:nvPr userDrawn="1"/>
        </p:nvPicPr>
        <p:blipFill>
          <a:blip r:embed="rId17">
            <a:clrChange>
              <a:clrFrom>
                <a:srgbClr val="FFFFFF"/>
              </a:clrFrom>
              <a:clrTo>
                <a:srgbClr val="FFFFFF">
                  <a:alpha val="0"/>
                </a:srgbClr>
              </a:clrTo>
            </a:clrChange>
          </a:blip>
          <a:stretch>
            <a:fillRect/>
          </a:stretch>
        </p:blipFill>
        <p:spPr>
          <a:xfrm>
            <a:off x="5943600" y="6096000"/>
            <a:ext cx="3200400" cy="958850"/>
          </a:xfrm>
          <a:prstGeom prst="rect">
            <a:avLst/>
          </a:prstGeom>
          <a:noFill/>
          <a:ln w="9525">
            <a:noFill/>
          </a:ln>
        </p:spPr>
      </p:pic>
      <p:sp>
        <p:nvSpPr>
          <p:cNvPr id="1032" name="TextBox 9"/>
          <p:cNvSpPr txBox="1">
            <a:spLocks noChangeArrowheads="1"/>
          </p:cNvSpPr>
          <p:nvPr/>
        </p:nvSpPr>
        <p:spPr bwMode="auto">
          <a:xfrm>
            <a:off x="76200" y="6356350"/>
            <a:ext cx="466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2pPr>
            <a:lvl3pPr marL="11430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sym typeface="+mn-ea"/>
              </a:rPr>
              <a:t>Proprietary and Confidential – Do not distribute without written permission</a:t>
            </a:r>
            <a:endPar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rPr>
              <a:t>COPYRIGHT © 2018 The Hunan </a:t>
            </a:r>
            <a:r>
              <a:rPr kumimoji="0" lang="en-US" altLang="en-US" sz="1000" b="0" i="0" u="none" strike="noStrike" kern="1200" cap="none" spc="0" normalizeH="0" baseline="0" noProof="0" dirty="0" err="1">
                <a:ln>
                  <a:noFill/>
                </a:ln>
                <a:solidFill>
                  <a:srgbClr val="7F7F7F"/>
                </a:solidFill>
                <a:effectLst/>
                <a:uLnTx/>
                <a:uFillTx/>
                <a:latin typeface="Arial" panose="020B0604020202020204" pitchFamily="34" charset="0"/>
                <a:ea typeface="MS PGothic" panose="020B0600070205080204" pitchFamily="34" charset="-128"/>
                <a:cs typeface="+mn-cs"/>
                <a:sym typeface="+mn-ea"/>
              </a:rPr>
              <a:t>Aihua</a:t>
            </a: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rPr>
              <a:t> Group, Ltd.  ALL RIGHTS RESERVED</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 id="2147483680" r:id="rId15"/>
  </p:sldLayoutIdLst>
  <p:hf sldNum="0" hdr="0" ft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07AA-89FF-411F-B9F0-6F6B334FFA5D}" type="datetimeFigureOut">
              <a:rPr lang="zh-CN" altLang="en-US" smtClean="0"/>
              <a:t>2020/12/17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E895A-18E0-48A2-80A4-DAF6A29C42B9}" type="slidenum">
              <a:rPr lang="zh-CN" altLang="en-US" smtClean="0"/>
              <a:t>‹#›</a:t>
            </a:fld>
            <a:endParaRPr lang="zh-CN" altLang="en-US"/>
          </a:p>
        </p:txBody>
      </p:sp>
      <p:pic>
        <p:nvPicPr>
          <p:cNvPr id="7" name="图片 6"/>
          <p:cNvPicPr>
            <a:picLocks noChangeAspect="1"/>
          </p:cNvPicPr>
          <p:nvPr userDrawn="1"/>
        </p:nvPicPr>
        <p:blipFill rotWithShape="1">
          <a:blip r:embed="rId13">
            <a:extLst>
              <a:ext uri="{28A0092B-C50C-407E-A947-70E740481C1C}">
                <a14:useLocalDpi xmlns:a14="http://schemas.microsoft.com/office/drawing/2010/main" val="0"/>
              </a:ext>
            </a:extLst>
          </a:blip>
          <a:srcRect l="13613" r="24709" b="30612"/>
          <a:stretch>
            <a:fillRect/>
          </a:stretch>
        </p:blipFill>
        <p:spPr>
          <a:xfrm>
            <a:off x="-1" y="0"/>
            <a:ext cx="9144001" cy="685800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019800"/>
            <a:ext cx="9144000" cy="228600"/>
          </a:xfrm>
          <a:prstGeom prst="rect">
            <a:avLst/>
          </a:prstGeom>
          <a:solidFill>
            <a:schemeClr val="bg2"/>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3075" name="Rectangle 2"/>
          <p:cNvSpPr>
            <a:spLocks noGrp="1"/>
          </p:cNvSpPr>
          <p:nvPr>
            <p:ph type="title"/>
          </p:nvPr>
        </p:nvSpPr>
        <p:spPr>
          <a:xfrm>
            <a:off x="381000" y="304800"/>
            <a:ext cx="8229600" cy="639763"/>
          </a:xfrm>
          <a:prstGeom prst="rect">
            <a:avLst/>
          </a:prstGeom>
          <a:noFill/>
          <a:ln w="9525">
            <a:noFill/>
          </a:ln>
        </p:spPr>
        <p:txBody>
          <a:bodyPr anchor="ctr"/>
          <a:lstStyle/>
          <a:p>
            <a:pPr lvl="0"/>
            <a:r>
              <a:rPr lang="en-US" altLang="en-US" dirty="0"/>
              <a:t>Click to edit Master title style</a:t>
            </a:r>
          </a:p>
        </p:txBody>
      </p:sp>
      <p:sp>
        <p:nvSpPr>
          <p:cNvPr id="3076" name="Rectangle 3"/>
          <p:cNvSpPr>
            <a:spLocks noGrp="1"/>
          </p:cNvSpPr>
          <p:nvPr>
            <p:ph type="body"/>
          </p:nvPr>
        </p:nvSpPr>
        <p:spPr>
          <a:xfrm>
            <a:off x="381000" y="1295400"/>
            <a:ext cx="8229600" cy="4343400"/>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469900" y="5975350"/>
            <a:ext cx="457200" cy="247650"/>
          </a:xfrm>
          <a:prstGeom prst="rect">
            <a:avLst/>
          </a:prstGeom>
          <a:noFill/>
          <a:ln>
            <a:noFill/>
          </a:ln>
          <a:effectLst/>
        </p:spPr>
        <p:txBody>
          <a:bodyPr vert="horz" wrap="square" lIns="91440" tIns="45720" rIns="91440" bIns="45720" numCol="1" anchor="t" anchorCtr="0" compatLnSpc="1"/>
          <a:lstStyle>
            <a:lvl1pPr>
              <a:defRPr sz="1400">
                <a:solidFill>
                  <a:schemeClr val="bg1"/>
                </a:solidFill>
              </a:defRPr>
            </a:lvl1p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
        <p:nvSpPr>
          <p:cNvPr id="2" name="Line 8"/>
          <p:cNvSpPr>
            <a:spLocks noChangeShapeType="1"/>
          </p:cNvSpPr>
          <p:nvPr/>
        </p:nvSpPr>
        <p:spPr bwMode="auto">
          <a:xfrm>
            <a:off x="0" y="868363"/>
            <a:ext cx="9144000" cy="0"/>
          </a:xfrm>
          <a:prstGeom prst="line">
            <a:avLst/>
          </a:prstGeom>
          <a:noFill/>
          <a:ln w="19050">
            <a:solidFill>
              <a:schemeClr val="bg2"/>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pic>
        <p:nvPicPr>
          <p:cNvPr id="3079" name="Picture 11" descr="C:\Users\Martin Fan\Documents\Aishi\company information\logo.jpg"/>
          <p:cNvPicPr>
            <a:picLocks noChangeAspect="1"/>
          </p:cNvPicPr>
          <p:nvPr userDrawn="1"/>
        </p:nvPicPr>
        <p:blipFill>
          <a:blip r:embed="rId18">
            <a:clrChange>
              <a:clrFrom>
                <a:srgbClr val="FFFFFF"/>
              </a:clrFrom>
              <a:clrTo>
                <a:srgbClr val="FFFFFF">
                  <a:alpha val="0"/>
                </a:srgbClr>
              </a:clrTo>
            </a:clrChange>
          </a:blip>
          <a:stretch>
            <a:fillRect/>
          </a:stretch>
        </p:blipFill>
        <p:spPr>
          <a:xfrm>
            <a:off x="5943600" y="6096000"/>
            <a:ext cx="3200400" cy="958850"/>
          </a:xfrm>
          <a:prstGeom prst="rect">
            <a:avLst/>
          </a:prstGeom>
          <a:noFill/>
          <a:ln w="9525">
            <a:noFill/>
          </a:ln>
        </p:spPr>
      </p:pic>
      <p:sp>
        <p:nvSpPr>
          <p:cNvPr id="1032" name="TextBox 9"/>
          <p:cNvSpPr txBox="1">
            <a:spLocks noChangeArrowheads="1"/>
          </p:cNvSpPr>
          <p:nvPr/>
        </p:nvSpPr>
        <p:spPr bwMode="auto">
          <a:xfrm>
            <a:off x="76200" y="6356350"/>
            <a:ext cx="4667250" cy="400050"/>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Proprietary and Confidential – Do not distribute without written permission</a:t>
            </a:r>
            <a:endPar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rPr>
              <a:t>COPYRIGHT © 2018 The Hunan </a:t>
            </a:r>
            <a:r>
              <a:rPr kumimoji="0" lang="en-US" altLang="en-US" sz="1000" b="0" i="0" u="none" strike="noStrike" kern="1200" cap="none" spc="0" normalizeH="0" baseline="0" noProof="0" dirty="0" err="1">
                <a:ln>
                  <a:noFill/>
                </a:ln>
                <a:solidFill>
                  <a:srgbClr val="7F7F7F"/>
                </a:solidFill>
                <a:effectLst/>
                <a:uLnTx/>
                <a:uFillTx/>
                <a:latin typeface="Arial" panose="020B0604020202020204" pitchFamily="34" charset="0"/>
                <a:ea typeface="MS PGothic" panose="020B0600070205080204" pitchFamily="34" charset="-128"/>
                <a:cs typeface="+mn-cs"/>
              </a:rPr>
              <a:t>Aihua</a:t>
            </a: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rPr>
              <a:t> Group, Ltd.  ALL RIGHTS RESERVED</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lvl1pPr algn="l" rtl="0" eaLnBrk="0" fontAlgn="base" hangingPunct="0">
        <a:spcBef>
          <a:spcPct val="0"/>
        </a:spcBef>
        <a:spcAft>
          <a:spcPct val="0"/>
        </a:spcAft>
        <a:defRPr sz="28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92838"/>
            <a:ext cx="9144000" cy="66516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MS PGothic" panose="020B0600070205080204" pitchFamily="34" charset="-128"/>
              <a:cs typeface="+mn-cs"/>
            </a:endParaRPr>
          </a:p>
        </p:txBody>
      </p:sp>
      <p:pic>
        <p:nvPicPr>
          <p:cNvPr id="16388" name="Picture 11" descr="C:\Users\Martin Fan\Documents\Aishi\company information\logo.jpg"/>
          <p:cNvPicPr>
            <a:picLocks noChangeAspect="1"/>
          </p:cNvPicPr>
          <p:nvPr/>
        </p:nvPicPr>
        <p:blipFill>
          <a:blip r:embed="rId3">
            <a:clrChange>
              <a:clrFrom>
                <a:srgbClr val="FFFFFF"/>
              </a:clrFrom>
              <a:clrTo>
                <a:srgbClr val="FFFFFF">
                  <a:alpha val="0"/>
                </a:srgbClr>
              </a:clrTo>
            </a:clrChange>
          </a:blip>
          <a:stretch>
            <a:fillRect/>
          </a:stretch>
        </p:blipFill>
        <p:spPr>
          <a:xfrm>
            <a:off x="5943600" y="6096000"/>
            <a:ext cx="3200400" cy="958850"/>
          </a:xfrm>
          <a:prstGeom prst="rect">
            <a:avLst/>
          </a:prstGeom>
          <a:noFill/>
          <a:ln w="9525">
            <a:noFill/>
          </a:ln>
        </p:spPr>
      </p:pic>
      <p:pic>
        <p:nvPicPr>
          <p:cNvPr id="8" name="图片 7" descr="330628331981730065"/>
          <p:cNvPicPr/>
          <p:nvPr/>
        </p:nvPicPr>
        <p:blipFill>
          <a:blip r:embed="rId4" cstate="print"/>
          <a:stretch>
            <a:fillRect/>
          </a:stretch>
        </p:blipFill>
        <p:spPr>
          <a:xfrm>
            <a:off x="0" y="351691"/>
            <a:ext cx="9123903" cy="6209331"/>
          </a:xfrm>
          <a:prstGeom prst="rect">
            <a:avLst/>
          </a:prstGeom>
        </p:spPr>
      </p:pic>
      <p:pic>
        <p:nvPicPr>
          <p:cNvPr id="22544" name="图片 39"/>
          <p:cNvPicPr>
            <a:picLocks noChangeAspect="1" noChangeArrowheads="1"/>
          </p:cNvPicPr>
          <p:nvPr/>
        </p:nvPicPr>
        <p:blipFill>
          <a:blip r:embed="rId5">
            <a:clrChange>
              <a:clrFrom>
                <a:srgbClr val="FFFFFF">
                  <a:alpha val="100000"/>
                </a:srgbClr>
              </a:clrFrom>
              <a:clrTo>
                <a:srgbClr val="FFFFFF">
                  <a:alpha val="100000"/>
                  <a:alpha val="0"/>
                </a:srgbClr>
              </a:clrTo>
            </a:clrChange>
          </a:blip>
          <a:srcRect/>
          <a:stretch>
            <a:fillRect/>
          </a:stretch>
        </p:blipFill>
        <p:spPr bwMode="auto">
          <a:xfrm>
            <a:off x="4122420" y="1993900"/>
            <a:ext cx="499110" cy="509270"/>
          </a:xfrm>
          <a:prstGeom prst="rect">
            <a:avLst/>
          </a:prstGeom>
          <a:noFill/>
          <a:ln w="9525">
            <a:noFill/>
            <a:miter lim="800000"/>
            <a:headEnd/>
            <a:tailEnd/>
          </a:ln>
        </p:spPr>
      </p:pic>
      <p:pic>
        <p:nvPicPr>
          <p:cNvPr id="7" name="图片 6" descr="M成型1"/>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838835" y="2957830"/>
            <a:ext cx="748665" cy="598805"/>
          </a:xfrm>
          <a:prstGeom prst="rect">
            <a:avLst/>
          </a:prstGeom>
        </p:spPr>
      </p:pic>
      <p:pic>
        <p:nvPicPr>
          <p:cNvPr id="5" name="图片 4"/>
          <p:cNvPicPr>
            <a:picLocks noChangeAspect="1"/>
          </p:cNvPicPr>
          <p:nvPr/>
        </p:nvPicPr>
        <p:blipFill>
          <a:blip r:embed="rId7"/>
          <a:srcRect r="-4158"/>
          <a:stretch>
            <a:fillRect/>
          </a:stretch>
        </p:blipFill>
        <p:spPr>
          <a:xfrm>
            <a:off x="3787775" y="1725295"/>
            <a:ext cx="294640" cy="344805"/>
          </a:xfrm>
          <a:prstGeom prst="rect">
            <a:avLst/>
          </a:prstGeom>
        </p:spPr>
      </p:pic>
      <p:sp>
        <p:nvSpPr>
          <p:cNvPr id="13" name="文本框 12"/>
          <p:cNvSpPr txBox="1"/>
          <p:nvPr/>
        </p:nvSpPr>
        <p:spPr>
          <a:xfrm>
            <a:off x="625086" y="472781"/>
            <a:ext cx="7992888" cy="1200329"/>
          </a:xfrm>
          <a:prstGeom prst="rect">
            <a:avLst/>
          </a:prstGeom>
          <a:noFill/>
        </p:spPr>
        <p:txBody>
          <a:bodyPr wrap="square"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mj-lt"/>
                <a:ea typeface="微软雅黑" pitchFamily="34" charset="-122"/>
              </a:rPr>
              <a:t>AISHI </a:t>
            </a:r>
            <a:r>
              <a:rPr lang="en-US" altLang="zh-CN" sz="3600" b="1" dirty="0" err="1">
                <a:solidFill>
                  <a:schemeClr val="bg1"/>
                </a:solidFill>
                <a:effectLst>
                  <a:outerShdw blurRad="38100" dist="38100" dir="2700000" algn="tl">
                    <a:srgbClr val="000000">
                      <a:alpha val="43137"/>
                    </a:srgbClr>
                  </a:outerShdw>
                </a:effectLst>
                <a:latin typeface="+mj-lt"/>
                <a:ea typeface="微软雅黑" pitchFamily="34" charset="-122"/>
              </a:rPr>
              <a:t>Aluminium</a:t>
            </a:r>
            <a:r>
              <a:rPr lang="en-US" altLang="zh-CN" sz="3600" b="1" dirty="0">
                <a:solidFill>
                  <a:schemeClr val="bg1"/>
                </a:solidFill>
                <a:effectLst>
                  <a:outerShdw blurRad="38100" dist="38100" dir="2700000" algn="tl">
                    <a:srgbClr val="000000">
                      <a:alpha val="43137"/>
                    </a:srgbClr>
                  </a:outerShdw>
                </a:effectLst>
                <a:latin typeface="+mj-lt"/>
                <a:ea typeface="微软雅黑" pitchFamily="34" charset="-122"/>
              </a:rPr>
              <a:t> Cap</a:t>
            </a:r>
          </a:p>
          <a:p>
            <a:pPr algn="ctr"/>
            <a:r>
              <a:rPr lang="en-US" altLang="zh-CN" sz="3600" b="1" dirty="0">
                <a:solidFill>
                  <a:schemeClr val="bg1"/>
                </a:solidFill>
                <a:effectLst>
                  <a:outerShdw blurRad="38100" dist="38100" dir="2700000" algn="tl">
                    <a:srgbClr val="000000">
                      <a:alpha val="43137"/>
                    </a:srgbClr>
                  </a:outerShdw>
                </a:effectLst>
                <a:latin typeface="+mj-lt"/>
                <a:ea typeface="微软雅黑" pitchFamily="34" charset="-122"/>
              </a:rPr>
              <a:t>M-Lead Type vs V chip Type</a:t>
            </a:r>
            <a:endParaRPr lang="zh-CN" altLang="en-US" sz="3600" b="1" noProof="0" dirty="0">
              <a:solidFill>
                <a:schemeClr val="bg1"/>
              </a:solidFill>
              <a:effectLst>
                <a:outerShdw blurRad="38100" dist="38100" dir="2700000" algn="tl">
                  <a:srgbClr val="000000">
                    <a:alpha val="43137"/>
                  </a:srgbClr>
                </a:outerShdw>
              </a:effectLst>
              <a:latin typeface="+mj-lt"/>
              <a:ea typeface="微软雅黑" pitchFamily="34" charset="-122"/>
              <a:cs typeface="+mn-cs"/>
              <a:sym typeface="+mn-ea"/>
            </a:endParaRPr>
          </a:p>
        </p:txBody>
      </p:sp>
      <p:sp>
        <p:nvSpPr>
          <p:cNvPr id="10" name="TextBox 9"/>
          <p:cNvSpPr txBox="1">
            <a:spLocks noChangeArrowheads="1"/>
          </p:cNvSpPr>
          <p:nvPr/>
        </p:nvSpPr>
        <p:spPr bwMode="auto">
          <a:xfrm>
            <a:off x="76200" y="6356350"/>
            <a:ext cx="466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MS PGothic" panose="020B0600070205080204" pitchFamily="34" charset="-128"/>
              </a:defRPr>
            </a:lvl1pPr>
            <a:lvl2pPr marL="742950" indent="-28575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2pPr>
            <a:lvl3pPr marL="11430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3pPr>
            <a:lvl4pPr marL="16002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sym typeface="+mn-ea"/>
              </a:rPr>
              <a:t>Proprietary and Confidential – Do not distribute without written permission</a:t>
            </a:r>
            <a:endPar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rPr>
              <a:t>COPYRIGHT © 2018 The Hunan </a:t>
            </a:r>
            <a:r>
              <a:rPr kumimoji="0" lang="en-US" altLang="en-US" sz="1000" b="0" i="0" u="none" strike="noStrike" kern="1200" cap="none" spc="0" normalizeH="0" baseline="0" noProof="0" dirty="0" err="1">
                <a:ln>
                  <a:noFill/>
                </a:ln>
                <a:solidFill>
                  <a:srgbClr val="7F7F7F"/>
                </a:solidFill>
                <a:effectLst/>
                <a:uLnTx/>
                <a:uFillTx/>
                <a:latin typeface="Arial" panose="020B0604020202020204" pitchFamily="34" charset="0"/>
                <a:ea typeface="MS PGothic" panose="020B0600070205080204" pitchFamily="34" charset="-128"/>
                <a:cs typeface="+mn-cs"/>
                <a:sym typeface="+mn-ea"/>
              </a:rPr>
              <a:t>Aihua</a:t>
            </a:r>
            <a:r>
              <a:rPr kumimoji="0" lang="en-US" altLang="en-US" sz="10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mn-cs"/>
                <a:sym typeface="+mn-ea"/>
              </a:rPr>
              <a:t> Group, Ltd.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2</a:t>
            </a:fld>
            <a:endParaRPr lang="en-US" altLang="zh-CN" sz="1400" dirty="0">
              <a:solidFill>
                <a:srgbClr val="FFFFFF"/>
              </a:solidFill>
            </a:endParaRPr>
          </a:p>
        </p:txBody>
      </p:sp>
      <p:sp>
        <p:nvSpPr>
          <p:cNvPr id="2" name="矩形 31"/>
          <p:cNvSpPr/>
          <p:nvPr/>
        </p:nvSpPr>
        <p:spPr>
          <a:xfrm>
            <a:off x="19062" y="127423"/>
            <a:ext cx="3246641" cy="507831"/>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kumimoji="0" lang="en-US" altLang="zh-CN"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rPr>
              <a:t>Cost Advantage</a:t>
            </a:r>
            <a:endParaRPr kumimoji="0" lang="zh-CN"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sp>
        <p:nvSpPr>
          <p:cNvPr id="50" name="Rounded Rectangle 52"/>
          <p:cNvSpPr/>
          <p:nvPr/>
        </p:nvSpPr>
        <p:spPr>
          <a:xfrm>
            <a:off x="701077" y="1121917"/>
            <a:ext cx="7464425" cy="4826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8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chemeClr val="tx1"/>
                </a:solidFill>
                <a:effectLst/>
                <a:uLnTx/>
                <a:uFillTx/>
                <a:latin typeface="+mj-lt"/>
                <a:ea typeface="微软雅黑" pitchFamily="34" charset="-122"/>
              </a:rPr>
              <a:t>M-Leaded</a:t>
            </a:r>
            <a:r>
              <a:rPr lang="en-US" altLang="zh-CN" sz="2400" dirty="0">
                <a:solidFill>
                  <a:schemeClr val="tx1"/>
                </a:solidFill>
                <a:latin typeface="+mj-lt"/>
                <a:ea typeface="微软雅黑" pitchFamily="34" charset="-122"/>
              </a:rPr>
              <a:t> vs</a:t>
            </a:r>
            <a:r>
              <a:rPr kumimoji="0" lang="en-US" altLang="zh-CN" sz="2400" b="0" i="0" u="none" strike="noStrike" kern="1200" cap="none" spc="0" normalizeH="0" baseline="0" noProof="0" dirty="0">
                <a:ln>
                  <a:noFill/>
                </a:ln>
                <a:solidFill>
                  <a:schemeClr val="tx1"/>
                </a:solidFill>
                <a:effectLst/>
                <a:uLnTx/>
                <a:uFillTx/>
                <a:latin typeface="+mj-lt"/>
                <a:ea typeface="微软雅黑" pitchFamily="34" charset="-122"/>
              </a:rPr>
              <a:t> </a:t>
            </a:r>
            <a:r>
              <a:rPr lang="en-US" altLang="zh-CN" sz="2400" dirty="0">
                <a:solidFill>
                  <a:schemeClr val="tx1"/>
                </a:solidFill>
                <a:latin typeface="+mj-lt"/>
                <a:ea typeface="微软雅黑" pitchFamily="34" charset="-122"/>
              </a:rPr>
              <a:t>Radial </a:t>
            </a:r>
            <a:r>
              <a:rPr kumimoji="0" lang="en-US" altLang="zh-CN" sz="2400" b="0" i="0" u="none" strike="noStrike" kern="1200" cap="none" spc="0" normalizeH="0" baseline="0" noProof="0" dirty="0">
                <a:ln>
                  <a:noFill/>
                </a:ln>
                <a:solidFill>
                  <a:schemeClr val="tx1"/>
                </a:solidFill>
                <a:effectLst/>
                <a:uLnTx/>
                <a:uFillTx/>
                <a:latin typeface="+mj-lt"/>
                <a:ea typeface="微软雅黑" pitchFamily="34" charset="-122"/>
              </a:rPr>
              <a:t>Leaded vs V-Chip</a:t>
            </a:r>
            <a:endParaRPr kumimoji="0" lang="zh-CN" altLang="en-US" sz="2400" b="0" i="0" u="none" strike="noStrike" kern="1200" cap="none" spc="0" normalizeH="0" baseline="0" noProof="0" dirty="0">
              <a:ln>
                <a:noFill/>
              </a:ln>
              <a:solidFill>
                <a:schemeClr val="tx1"/>
              </a:solidFill>
              <a:effectLst/>
              <a:uLnTx/>
              <a:uFillTx/>
              <a:latin typeface="+mj-lt"/>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7" name="图片 6" descr="价格对比"/>
          <p:cNvPicPr>
            <a:picLocks noChangeAspect="1"/>
          </p:cNvPicPr>
          <p:nvPr/>
        </p:nvPicPr>
        <p:blipFill rotWithShape="1">
          <a:blip r:embed="rId3"/>
          <a:srcRect t="8742"/>
          <a:stretch/>
        </p:blipFill>
        <p:spPr>
          <a:xfrm>
            <a:off x="-165437" y="1502530"/>
            <a:ext cx="5792807" cy="3869915"/>
          </a:xfrm>
          <a:prstGeom prst="rect">
            <a:avLst/>
          </a:prstGeom>
        </p:spPr>
      </p:pic>
      <p:pic>
        <p:nvPicPr>
          <p:cNvPr id="9" name="图片 39"/>
          <p:cNvPicPr>
            <a:picLocks noChangeAspect="1" noChangeArrowheads="1"/>
          </p:cNvPicPr>
          <p:nvPr/>
        </p:nvPicPr>
        <p:blipFill>
          <a:blip r:embed="rId4"/>
          <a:srcRect/>
          <a:stretch>
            <a:fillRect/>
          </a:stretch>
        </p:blipFill>
        <p:spPr bwMode="auto">
          <a:xfrm>
            <a:off x="7231380" y="4370422"/>
            <a:ext cx="827405" cy="778510"/>
          </a:xfrm>
          <a:prstGeom prst="rect">
            <a:avLst/>
          </a:prstGeom>
          <a:noFill/>
          <a:ln w="9525">
            <a:noFill/>
            <a:miter lim="800000"/>
            <a:headEnd/>
            <a:tailEnd/>
          </a:ln>
        </p:spPr>
      </p:pic>
      <p:pic>
        <p:nvPicPr>
          <p:cNvPr id="10" name="Picture 1" descr="C:\Users\Administrator\Desktop\铝电解电容效果图.png"/>
          <p:cNvPicPr>
            <a:picLocks noChangeAspect="1" noChangeArrowheads="1"/>
          </p:cNvPicPr>
          <p:nvPr/>
        </p:nvPicPr>
        <p:blipFill>
          <a:blip r:embed="rId5" cstate="print"/>
          <a:srcRect/>
          <a:stretch>
            <a:fillRect/>
          </a:stretch>
        </p:blipFill>
        <p:spPr bwMode="auto">
          <a:xfrm>
            <a:off x="5681980" y="4195797"/>
            <a:ext cx="1229995" cy="984250"/>
          </a:xfrm>
          <a:prstGeom prst="rect">
            <a:avLst/>
          </a:prstGeom>
          <a:noFill/>
        </p:spPr>
      </p:pic>
      <p:sp>
        <p:nvSpPr>
          <p:cNvPr id="11" name="TextBox 10"/>
          <p:cNvSpPr txBox="1"/>
          <p:nvPr/>
        </p:nvSpPr>
        <p:spPr>
          <a:xfrm>
            <a:off x="5988685" y="5225596"/>
            <a:ext cx="1242695" cy="337185"/>
          </a:xfrm>
          <a:prstGeom prst="rect">
            <a:avLst/>
          </a:prstGeom>
          <a:noFill/>
        </p:spPr>
        <p:txBody>
          <a:bodyPr wrap="square" rtlCol="0">
            <a:spAutoFit/>
          </a:bodyPr>
          <a:lstStyle/>
          <a:p>
            <a:r>
              <a:rPr lang="en-US" altLang="zh-CN" sz="1600" b="1" dirty="0">
                <a:latin typeface="+mj-lt"/>
                <a:ea typeface="微软雅黑" pitchFamily="34" charset="-122"/>
              </a:rPr>
              <a:t>M Type</a:t>
            </a:r>
            <a:endParaRPr lang="zh-CN" altLang="en-US" sz="1600" b="1" dirty="0">
              <a:latin typeface="+mj-lt"/>
              <a:ea typeface="微软雅黑" pitchFamily="34" charset="-122"/>
            </a:endParaRPr>
          </a:p>
        </p:txBody>
      </p:sp>
      <p:sp>
        <p:nvSpPr>
          <p:cNvPr id="12" name="TextBox 11"/>
          <p:cNvSpPr txBox="1"/>
          <p:nvPr/>
        </p:nvSpPr>
        <p:spPr>
          <a:xfrm>
            <a:off x="7340600" y="5249084"/>
            <a:ext cx="1436370" cy="337185"/>
          </a:xfrm>
          <a:prstGeom prst="rect">
            <a:avLst/>
          </a:prstGeom>
          <a:noFill/>
        </p:spPr>
        <p:txBody>
          <a:bodyPr wrap="square" rtlCol="0">
            <a:spAutoFit/>
          </a:bodyPr>
          <a:lstStyle/>
          <a:p>
            <a:r>
              <a:rPr lang="en-US" altLang="zh-CN" sz="1600" b="1" dirty="0">
                <a:latin typeface="+mj-lt"/>
                <a:ea typeface="微软雅黑" pitchFamily="34" charset="-122"/>
              </a:rPr>
              <a:t>V Chip</a:t>
            </a:r>
            <a:endParaRPr lang="zh-CN" altLang="en-US" sz="1600" b="1" dirty="0">
              <a:latin typeface="+mj-lt"/>
              <a:ea typeface="微软雅黑" pitchFamily="34" charset="-122"/>
            </a:endParaRPr>
          </a:p>
        </p:txBody>
      </p:sp>
      <p:sp>
        <p:nvSpPr>
          <p:cNvPr id="13" name="TextBox 7">
            <a:extLst>
              <a:ext uri="{FF2B5EF4-FFF2-40B4-BE49-F238E27FC236}">
                <a16:creationId xmlns:a16="http://schemas.microsoft.com/office/drawing/2014/main" id="{AD575D2D-6333-4ABE-AF70-8CBC7E8AC339}"/>
              </a:ext>
            </a:extLst>
          </p:cNvPr>
          <p:cNvSpPr txBox="1"/>
          <p:nvPr/>
        </p:nvSpPr>
        <p:spPr>
          <a:xfrm>
            <a:off x="5779770" y="2118923"/>
            <a:ext cx="3168352" cy="2031325"/>
          </a:xfrm>
          <a:prstGeom prst="rect">
            <a:avLst/>
          </a:prstGeom>
          <a:noFill/>
        </p:spPr>
        <p:txBody>
          <a:bodyPr wrap="square" rtlCol="0">
            <a:spAutoFit/>
          </a:bodyPr>
          <a:lstStyle/>
          <a:p>
            <a:r>
              <a:rPr lang="zh-CN" altLang="en-US" sz="1400" dirty="0">
                <a:latin typeface="+mj-lt"/>
                <a:ea typeface="微软雅黑" pitchFamily="34" charset="-122"/>
                <a:cs typeface="Arial Unicode MS" pitchFamily="34" charset="-122"/>
              </a:rPr>
              <a:t> </a:t>
            </a:r>
            <a:r>
              <a:rPr lang="en-US" altLang="zh-CN" sz="1400" dirty="0">
                <a:latin typeface="+mj-lt"/>
                <a:ea typeface="微软雅黑" pitchFamily="34" charset="-122"/>
                <a:cs typeface="Arial Unicode MS" pitchFamily="34" charset="-122"/>
              </a:rPr>
              <a:t>With the improvement of automation level and labor costs, there are more and more SMD products, but the price of SMD products is still much higher than that of conventional products. </a:t>
            </a:r>
            <a:r>
              <a:rPr lang="en-US" altLang="zh-CN" sz="1400" dirty="0" err="1">
                <a:latin typeface="+mj-lt"/>
                <a:ea typeface="微软雅黑" pitchFamily="34" charset="-122"/>
                <a:cs typeface="Arial Unicode MS" pitchFamily="34" charset="-122"/>
              </a:rPr>
              <a:t>Aishi</a:t>
            </a:r>
            <a:r>
              <a:rPr lang="en-US" altLang="zh-CN" sz="1400" dirty="0">
                <a:latin typeface="+mj-lt"/>
                <a:ea typeface="微软雅黑" pitchFamily="34" charset="-122"/>
                <a:cs typeface="Arial Unicode MS" pitchFamily="34" charset="-122"/>
              </a:rPr>
              <a:t> group has been considering to reduce costs for customers and achieve a win-win situation.</a:t>
            </a:r>
            <a:endParaRPr lang="zh-CN" altLang="en-US" sz="1400" dirty="0">
              <a:latin typeface="+mj-lt"/>
              <a:ea typeface="微软雅黑" pitchFamily="34" charset="-122"/>
              <a:cs typeface="Arial Unicode MS" pitchFamily="34" charset="-122"/>
            </a:endParaRPr>
          </a:p>
        </p:txBody>
      </p:sp>
      <p:sp>
        <p:nvSpPr>
          <p:cNvPr id="3" name="TextBox 2">
            <a:extLst>
              <a:ext uri="{FF2B5EF4-FFF2-40B4-BE49-F238E27FC236}">
                <a16:creationId xmlns:a16="http://schemas.microsoft.com/office/drawing/2014/main" id="{501AB054-2E93-FF45-82C2-86B3CA90DBD0}"/>
              </a:ext>
            </a:extLst>
          </p:cNvPr>
          <p:cNvSpPr txBox="1"/>
          <p:nvPr/>
        </p:nvSpPr>
        <p:spPr>
          <a:xfrm>
            <a:off x="2987824" y="5676413"/>
            <a:ext cx="1787797" cy="369332"/>
          </a:xfrm>
          <a:prstGeom prst="rect">
            <a:avLst/>
          </a:prstGeom>
          <a:noFill/>
        </p:spPr>
        <p:txBody>
          <a:bodyPr wrap="none" rtlCol="0">
            <a:spAutoFit/>
          </a:bodyPr>
          <a:lstStyle/>
          <a:p>
            <a:r>
              <a:rPr lang="en-US" dirty="0"/>
              <a:t>V-chip.  M-Type</a:t>
            </a:r>
          </a:p>
        </p:txBody>
      </p:sp>
      <p:cxnSp>
        <p:nvCxnSpPr>
          <p:cNvPr id="5" name="Straight Arrow Connector 4">
            <a:extLst>
              <a:ext uri="{FF2B5EF4-FFF2-40B4-BE49-F238E27FC236}">
                <a16:creationId xmlns:a16="http://schemas.microsoft.com/office/drawing/2014/main" id="{8B8E7985-5C0A-9A42-A4F3-2A75B66C4E13}"/>
              </a:ext>
            </a:extLst>
          </p:cNvPr>
          <p:cNvCxnSpPr/>
          <p:nvPr/>
        </p:nvCxnSpPr>
        <p:spPr>
          <a:xfrm flipH="1" flipV="1">
            <a:off x="2483768" y="5280199"/>
            <a:ext cx="144016" cy="45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961BBC-D33C-1D40-B9A9-AB00254C3E50}"/>
              </a:ext>
            </a:extLst>
          </p:cNvPr>
          <p:cNvCxnSpPr/>
          <p:nvPr/>
        </p:nvCxnSpPr>
        <p:spPr>
          <a:xfrm flipH="1" flipV="1">
            <a:off x="3697468" y="5239206"/>
            <a:ext cx="144016" cy="45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2" name="投影仪"/>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1"/>
          <p:cNvSpPr/>
          <p:nvPr/>
        </p:nvSpPr>
        <p:spPr>
          <a:xfrm>
            <a:off x="3575" y="18078"/>
            <a:ext cx="8568952" cy="867930"/>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kumimoji="0" lang="en-US" altLang="zh-CN" sz="28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rPr>
              <a:t>Advantage of better Solder-Reflow Ability and lower cold soldering rate</a:t>
            </a:r>
            <a:endParaRPr kumimoji="0" lang="zh-CN" sz="28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pic>
        <p:nvPicPr>
          <p:cNvPr id="4" name="图片 3"/>
          <p:cNvPicPr>
            <a:picLocks noChangeAspect="1"/>
          </p:cNvPicPr>
          <p:nvPr/>
        </p:nvPicPr>
        <p:blipFill rotWithShape="1">
          <a:blip r:embed="rId3"/>
          <a:srcRect l="2890" b="15549"/>
          <a:stretch/>
        </p:blipFill>
        <p:spPr>
          <a:xfrm>
            <a:off x="3995936" y="1214422"/>
            <a:ext cx="4648030" cy="3168534"/>
          </a:xfrm>
          <a:prstGeom prst="rect">
            <a:avLst/>
          </a:prstGeom>
        </p:spPr>
      </p:pic>
      <p:sp>
        <p:nvSpPr>
          <p:cNvPr id="50" name="Rounded Rectangle 52"/>
          <p:cNvSpPr/>
          <p:nvPr/>
        </p:nvSpPr>
        <p:spPr>
          <a:xfrm>
            <a:off x="415845" y="1048200"/>
            <a:ext cx="3357245" cy="508591"/>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rtl="0">
              <a:defRPr/>
            </a:pPr>
            <a:r>
              <a:rPr kumimoji="0" lang="en-US" altLang="zh-CN" sz="2000" b="0" i="0" u="none" strike="noStrike" kern="1200" cap="none" spc="0" normalizeH="0" baseline="0" noProof="0" dirty="0">
                <a:ln>
                  <a:noFill/>
                </a:ln>
                <a:solidFill>
                  <a:schemeClr val="tx1"/>
                </a:solidFill>
                <a:effectLst/>
                <a:uLnTx/>
                <a:uFillTx/>
                <a:latin typeface="+mj-lt"/>
                <a:ea typeface="微软雅黑" pitchFamily="34" charset="-122"/>
              </a:rPr>
              <a:t>M-lead </a:t>
            </a:r>
            <a:r>
              <a:rPr kumimoji="0" lang="en-US" altLang="zh-CN" sz="1800" b="0" i="0" u="none" strike="noStrike" kern="1200" cap="none" spc="0" normalizeH="0" baseline="0" noProof="0" dirty="0">
                <a:ln>
                  <a:noFill/>
                </a:ln>
                <a:solidFill>
                  <a:schemeClr val="tx1"/>
                </a:solidFill>
                <a:effectLst/>
                <a:uLnTx/>
                <a:uFillTx/>
                <a:latin typeface="+mj-lt"/>
                <a:ea typeface="微软雅黑" pitchFamily="34" charset="-122"/>
              </a:rPr>
              <a:t>vs  </a:t>
            </a:r>
            <a:r>
              <a:rPr kumimoji="0" lang="en-US" altLang="zh-CN" sz="2000" b="0" i="0" u="none" strike="noStrike" kern="1200" cap="none" spc="0" normalizeH="0" baseline="0" noProof="0" dirty="0">
                <a:ln>
                  <a:noFill/>
                </a:ln>
                <a:solidFill>
                  <a:schemeClr val="tx1"/>
                </a:solidFill>
                <a:effectLst/>
                <a:uLnTx/>
                <a:uFillTx/>
                <a:latin typeface="+mj-lt"/>
                <a:ea typeface="微软雅黑" pitchFamily="34" charset="-122"/>
              </a:rPr>
              <a:t>V Chip</a:t>
            </a:r>
            <a:endParaRPr kumimoji="0" lang="zh-CN" altLang="en-US" sz="2000" b="0" i="0" u="none" strike="noStrike" kern="1200" cap="none" spc="0" normalizeH="0" baseline="0" noProof="0" dirty="0">
              <a:ln>
                <a:noFill/>
              </a:ln>
              <a:solidFill>
                <a:schemeClr val="tx1"/>
              </a:solidFill>
              <a:effectLst/>
              <a:uLnTx/>
              <a:uFillTx/>
              <a:latin typeface="+mj-lt"/>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graphicFrame>
        <p:nvGraphicFramePr>
          <p:cNvPr id="7" name="表格 6"/>
          <p:cNvGraphicFramePr/>
          <p:nvPr>
            <p:extLst>
              <p:ext uri="{D42A27DB-BD31-4B8C-83A1-F6EECF244321}">
                <p14:modId xmlns:p14="http://schemas.microsoft.com/office/powerpoint/2010/main" val="4146958089"/>
              </p:ext>
            </p:extLst>
          </p:nvPr>
        </p:nvGraphicFramePr>
        <p:xfrm>
          <a:off x="4214810" y="4641312"/>
          <a:ext cx="4357717" cy="1229361"/>
        </p:xfrm>
        <a:graphic>
          <a:graphicData uri="http://schemas.openxmlformats.org/drawingml/2006/table">
            <a:tbl>
              <a:tblPr firstRow="1" bandRow="1">
                <a:tableStyleId>{5C22544A-7EE6-4342-B048-85BDC9FD1C3A}</a:tableStyleId>
              </a:tblPr>
              <a:tblGrid>
                <a:gridCol w="1584635">
                  <a:extLst>
                    <a:ext uri="{9D8B030D-6E8A-4147-A177-3AD203B41FA5}">
                      <a16:colId xmlns:a16="http://schemas.microsoft.com/office/drawing/2014/main" val="20000"/>
                    </a:ext>
                  </a:extLst>
                </a:gridCol>
                <a:gridCol w="1289685">
                  <a:extLst>
                    <a:ext uri="{9D8B030D-6E8A-4147-A177-3AD203B41FA5}">
                      <a16:colId xmlns:a16="http://schemas.microsoft.com/office/drawing/2014/main" val="20001"/>
                    </a:ext>
                  </a:extLst>
                </a:gridCol>
                <a:gridCol w="1483397">
                  <a:extLst>
                    <a:ext uri="{9D8B030D-6E8A-4147-A177-3AD203B41FA5}">
                      <a16:colId xmlns:a16="http://schemas.microsoft.com/office/drawing/2014/main" val="20002"/>
                    </a:ext>
                  </a:extLst>
                </a:gridCol>
              </a:tblGrid>
              <a:tr h="342900">
                <a:tc>
                  <a:txBody>
                    <a:bodyPr/>
                    <a:lstStyle/>
                    <a:p>
                      <a:pPr indent="0" algn="ctr">
                        <a:lnSpc>
                          <a:spcPct val="150000"/>
                        </a:lnSpc>
                        <a:buNone/>
                      </a:pPr>
                      <a:r>
                        <a:rPr lang="en-US" altLang="zh-CN" sz="1400" b="1" dirty="0">
                          <a:solidFill>
                            <a:schemeClr val="tx1"/>
                          </a:solidFill>
                          <a:latin typeface="+mj-lt"/>
                          <a:ea typeface="微软雅黑" pitchFamily="34" charset="-122"/>
                          <a:cs typeface="宋体" panose="02010600030101010101" pitchFamily="2" charset="-122"/>
                        </a:rPr>
                        <a:t>Temp. of Can</a:t>
                      </a: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chemeClr val="tx1"/>
                          </a:solidFill>
                          <a:latin typeface="+mj-lt"/>
                          <a:ea typeface="微软雅黑" pitchFamily="34" charset="-122"/>
                          <a:cs typeface="宋体" panose="02010600030101010101" pitchFamily="2" charset="-122"/>
                        </a:rPr>
                        <a:t>V-Chip</a:t>
                      </a:r>
                      <a:endParaRPr lang="zh-CN" altLang="en-US" sz="1400" b="1" dirty="0">
                        <a:solidFill>
                          <a:schemeClr val="tx1"/>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chemeClr val="tx1"/>
                          </a:solidFill>
                          <a:latin typeface="+mj-lt"/>
                          <a:ea typeface="微软雅黑" pitchFamily="34" charset="-122"/>
                          <a:cs typeface="宋体" panose="02010600030101010101" pitchFamily="2" charset="-122"/>
                        </a:rPr>
                        <a:t>M-lead</a:t>
                      </a:r>
                      <a:endParaRPr lang="zh-CN" altLang="en-US" sz="1400" b="1" noProof="0" dirty="0">
                        <a:ln>
                          <a:noFill/>
                        </a:ln>
                        <a:solidFill>
                          <a:schemeClr val="tx1"/>
                        </a:solidFill>
                        <a:effectLst/>
                        <a:uLnTx/>
                        <a:uFillTx/>
                        <a:latin typeface="+mj-lt"/>
                        <a:ea typeface="微软雅黑" pitchFamily="34"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4625">
                <a:tc>
                  <a:txBody>
                    <a:bodyPr/>
                    <a:lstStyle/>
                    <a:p>
                      <a:pPr indent="0" algn="ctr">
                        <a:lnSpc>
                          <a:spcPct val="150000"/>
                        </a:lnSpc>
                        <a:buNone/>
                      </a:pPr>
                      <a:r>
                        <a:rPr lang="en-US" altLang="zh-CN" sz="1400" b="1" dirty="0">
                          <a:solidFill>
                            <a:schemeClr val="tx1"/>
                          </a:solidFill>
                          <a:latin typeface="+mj-lt"/>
                          <a:ea typeface="微软雅黑" pitchFamily="34" charset="-122"/>
                          <a:cs typeface="宋体" panose="02010600030101010101" pitchFamily="2" charset="-122"/>
                        </a:rPr>
                        <a:t>Max ℃</a:t>
                      </a: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rgbClr val="C00000"/>
                          </a:solidFill>
                          <a:latin typeface="+mj-lt"/>
                          <a:ea typeface="微软雅黑" pitchFamily="34" charset="-122"/>
                          <a:cs typeface="宋体" panose="02010600030101010101" pitchFamily="2" charset="-122"/>
                        </a:rPr>
                        <a:t>236.67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rgbClr val="00B050"/>
                          </a:solidFill>
                          <a:effectLst/>
                          <a:latin typeface="+mj-lt"/>
                          <a:ea typeface="微软雅黑" pitchFamily="34" charset="-122"/>
                          <a:cs typeface="宋体" panose="02010600030101010101" pitchFamily="2" charset="-122"/>
                        </a:rPr>
                        <a:t>228.06</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040">
                <a:tc>
                  <a:txBody>
                    <a:bodyPr/>
                    <a:lstStyle/>
                    <a:p>
                      <a:pPr indent="0" algn="ctr">
                        <a:lnSpc>
                          <a:spcPct val="150000"/>
                        </a:lnSpc>
                        <a:buNone/>
                      </a:pPr>
                      <a:r>
                        <a:rPr lang="en-US" altLang="zh-CN" sz="1400" b="1" dirty="0">
                          <a:solidFill>
                            <a:schemeClr val="tx1"/>
                          </a:solidFill>
                          <a:latin typeface="+mj-lt"/>
                          <a:ea typeface="微软雅黑" pitchFamily="34" charset="-122"/>
                          <a:cs typeface="宋体" panose="02010600030101010101" pitchFamily="2" charset="-122"/>
                        </a:rPr>
                        <a:t>Solder-Reflow Ability</a:t>
                      </a:r>
                      <a:endParaRPr lang="zh-CN" altLang="en-US" sz="14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rgbClr val="C00000"/>
                          </a:solidFill>
                          <a:latin typeface="+mj-lt"/>
                          <a:ea typeface="微软雅黑" pitchFamily="34" charset="-122"/>
                          <a:cs typeface="宋体" panose="02010600030101010101" pitchFamily="2" charset="-122"/>
                        </a:rPr>
                        <a:t>Good</a:t>
                      </a:r>
                      <a:endParaRPr lang="zh-CN" altLang="en-US" sz="14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400" b="1" dirty="0">
                          <a:solidFill>
                            <a:srgbClr val="00B050"/>
                          </a:solidFill>
                          <a:effectLst/>
                          <a:latin typeface="+mj-lt"/>
                          <a:ea typeface="微软雅黑" pitchFamily="34" charset="-122"/>
                          <a:cs typeface="宋体" panose="02010600030101010101" pitchFamily="2" charset="-122"/>
                        </a:rPr>
                        <a:t>Excellent</a:t>
                      </a:r>
                      <a:endParaRPr lang="zh-CN" altLang="en-US" sz="14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Rounded Rectangle 52"/>
          <p:cNvSpPr/>
          <p:nvPr/>
        </p:nvSpPr>
        <p:spPr>
          <a:xfrm>
            <a:off x="3878873" y="985550"/>
            <a:ext cx="5013607" cy="228872"/>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Comparison data of Reflow chart of Al Can Temp.</a:t>
            </a:r>
            <a:endParaRPr kumimoji="0" lang="zh-CN"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p:txBody>
      </p:sp>
      <p:pic>
        <p:nvPicPr>
          <p:cNvPr id="9" name="Picture 6" descr="http://image.cn.made-in-china.com/2f0j01YBUtGFphgCcn/RVE%E8%B4%B4%E7%89%87%E9%93%9D%E7%94%B5%E8%A7%A3%E7%94%B5%E5%AE%B9.jpg"/>
          <p:cNvPicPr>
            <a:picLocks noChangeAspect="1" noChangeArrowheads="1"/>
          </p:cNvPicPr>
          <p:nvPr/>
        </p:nvPicPr>
        <p:blipFill>
          <a:blip r:embed="rId4"/>
          <a:srcRect/>
          <a:stretch>
            <a:fillRect/>
          </a:stretch>
        </p:blipFill>
        <p:spPr bwMode="auto">
          <a:xfrm>
            <a:off x="428625" y="1786255"/>
            <a:ext cx="3357245" cy="2587625"/>
          </a:xfrm>
          <a:prstGeom prst="rect">
            <a:avLst/>
          </a:prstGeom>
          <a:noFill/>
        </p:spPr>
      </p:pic>
      <p:sp>
        <p:nvSpPr>
          <p:cNvPr id="11" name="矩形 10"/>
          <p:cNvSpPr/>
          <p:nvPr/>
        </p:nvSpPr>
        <p:spPr>
          <a:xfrm>
            <a:off x="251520" y="4402189"/>
            <a:ext cx="3428995" cy="1569660"/>
          </a:xfrm>
          <a:prstGeom prst="rect">
            <a:avLst/>
          </a:prstGeom>
          <a:solidFill>
            <a:schemeClr val="accent6">
              <a:lumMod val="20000"/>
              <a:lumOff val="8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t">
            <a:spAutoFit/>
          </a:bodyPr>
          <a:lstStyle/>
          <a:p>
            <a:pPr marL="285750" indent="-285750">
              <a:buFont typeface="Wingdings" pitchFamily="2" charset="2"/>
              <a:buChar char="ü"/>
            </a:pPr>
            <a:r>
              <a:rPr lang="en-US" altLang="zh-CN" sz="1600" b="1" dirty="0">
                <a:latin typeface="+mj-lt"/>
                <a:ea typeface="微软雅黑" pitchFamily="34" charset="-122"/>
              </a:rPr>
              <a:t>M-leaded type SMD Al cap is a lower reflow temperature, which improved the solder quality, lower the cold soldering rate and easier to be reworked.</a:t>
            </a:r>
            <a:endParaRPr lang="en-US" altLang="zh-CN" sz="1600" b="1" dirty="0">
              <a:latin typeface="+mj-lt"/>
              <a:ea typeface="微软雅黑" pitchFamily="34" charset="-122"/>
              <a:cs typeface="+mn-cs"/>
            </a:endParaRPr>
          </a:p>
        </p:txBody>
      </p:sp>
      <p:sp>
        <p:nvSpPr>
          <p:cNvPr id="10"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3</a:t>
            </a:fld>
            <a:endParaRPr lang="en-US" altLang="zh-CN" sz="1400" dirty="0">
              <a:solidFill>
                <a:srgbClr val="FFFFFF"/>
              </a:solidFill>
            </a:endParaRPr>
          </a:p>
        </p:txBody>
      </p:sp>
    </p:spTree>
  </p:cSld>
  <p:clrMapOvr>
    <a:masterClrMapping/>
  </p:clrMapOvr>
  <p:transition>
    <p:sndAc>
      <p:stSnd>
        <p:snd r:embed="rId2" name="投影仪"/>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1"/>
          <p:cNvSpPr/>
          <p:nvPr/>
        </p:nvSpPr>
        <p:spPr>
          <a:xfrm>
            <a:off x="130807" y="137222"/>
            <a:ext cx="8251536" cy="507831"/>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kumimoji="0" lang="en-US" altLang="zh-CN"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rPr>
              <a:t>Extent the Lifetime of Al cap by M-lead</a:t>
            </a:r>
            <a:endParaRPr kumimoji="0" lang="zh-CN" sz="3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sp>
        <p:nvSpPr>
          <p:cNvPr id="51202" name="Rectangle 27"/>
          <p:cNvSpPr>
            <a:spLocks noChangeArrowheads="1"/>
          </p:cNvSpPr>
          <p:nvPr/>
        </p:nvSpPr>
        <p:spPr bwMode="auto">
          <a:xfrm>
            <a:off x="656244" y="3110228"/>
            <a:ext cx="4951730" cy="461665"/>
          </a:xfrm>
          <a:prstGeom prst="rect">
            <a:avLst/>
          </a:prstGeom>
          <a:noFill/>
          <a:ln w="19050">
            <a:noFill/>
            <a:miter lim="800000"/>
          </a:ln>
        </p:spPr>
        <p:txBody>
          <a:bodyPr wrap="square">
            <a:spAutoFit/>
          </a:bodyPr>
          <a:lstStyle/>
          <a:p>
            <a:pPr>
              <a:spcBef>
                <a:spcPct val="50000"/>
              </a:spcBef>
            </a:pPr>
            <a:r>
              <a:rPr lang="en-US" altLang="zh-TW" sz="2400" dirty="0">
                <a:ln>
                  <a:noFill/>
                </a:ln>
                <a:solidFill>
                  <a:schemeClr val="tx2"/>
                </a:solidFill>
              </a:rPr>
              <a:t>Lx = Lo ×2</a:t>
            </a:r>
            <a:r>
              <a:rPr lang="zh-TW" altLang="en-US" sz="2400" baseline="30000" dirty="0">
                <a:ln>
                  <a:noFill/>
                </a:ln>
                <a:solidFill>
                  <a:schemeClr val="tx2"/>
                </a:solidFill>
              </a:rPr>
              <a:t>（</a:t>
            </a:r>
            <a:r>
              <a:rPr lang="en-US" altLang="zh-TW" sz="2400" baseline="30000" dirty="0">
                <a:ln>
                  <a:noFill/>
                </a:ln>
                <a:solidFill>
                  <a:schemeClr val="tx2"/>
                </a:solidFill>
              </a:rPr>
              <a:t>To-</a:t>
            </a:r>
            <a:r>
              <a:rPr lang="en-US" altLang="zh-TW" sz="2400" baseline="30000" dirty="0" err="1">
                <a:ln>
                  <a:noFill/>
                </a:ln>
                <a:solidFill>
                  <a:schemeClr val="tx2"/>
                </a:solidFill>
              </a:rPr>
              <a:t>Tx</a:t>
            </a:r>
            <a:r>
              <a:rPr lang="en-US" altLang="zh-TW" sz="2400" baseline="30000" dirty="0">
                <a:ln>
                  <a:noFill/>
                </a:ln>
                <a:solidFill>
                  <a:schemeClr val="tx2"/>
                </a:solidFill>
              </a:rPr>
              <a:t>)/10</a:t>
            </a:r>
            <a:r>
              <a:rPr lang="en-US" altLang="zh-TW" sz="2400" dirty="0">
                <a:ln>
                  <a:noFill/>
                </a:ln>
                <a:solidFill>
                  <a:schemeClr val="tx2"/>
                </a:solidFill>
              </a:rPr>
              <a:t> × 2</a:t>
            </a:r>
            <a:r>
              <a:rPr lang="en-US" altLang="zh-TW" sz="2400" baseline="30000" dirty="0">
                <a:ln>
                  <a:noFill/>
                </a:ln>
                <a:solidFill>
                  <a:schemeClr val="tx2"/>
                </a:solidFill>
              </a:rPr>
              <a:t>(△To-△</a:t>
            </a:r>
            <a:r>
              <a:rPr lang="en-US" altLang="zh-TW" sz="2400" baseline="30000" dirty="0" err="1">
                <a:ln>
                  <a:noFill/>
                </a:ln>
                <a:solidFill>
                  <a:schemeClr val="tx2"/>
                </a:solidFill>
              </a:rPr>
              <a:t>Tx</a:t>
            </a:r>
            <a:r>
              <a:rPr lang="en-US" altLang="zh-TW" sz="2400" baseline="30000" dirty="0">
                <a:ln>
                  <a:noFill/>
                </a:ln>
                <a:solidFill>
                  <a:schemeClr val="tx2"/>
                </a:solidFill>
              </a:rPr>
              <a:t>)/5  </a:t>
            </a:r>
          </a:p>
        </p:txBody>
      </p:sp>
      <p:grpSp>
        <p:nvGrpSpPr>
          <p:cNvPr id="5" name="组合 4"/>
          <p:cNvGrpSpPr/>
          <p:nvPr/>
        </p:nvGrpSpPr>
        <p:grpSpPr>
          <a:xfrm>
            <a:off x="2051720" y="1164680"/>
            <a:ext cx="2205994" cy="1751028"/>
            <a:chOff x="4688" y="1480"/>
            <a:chExt cx="3874" cy="2236"/>
          </a:xfrm>
        </p:grpSpPr>
        <p:pic>
          <p:nvPicPr>
            <p:cNvPr id="25" name="图片 24" descr="94.5℃"/>
            <p:cNvPicPr/>
            <p:nvPr/>
          </p:nvPicPr>
          <p:blipFill>
            <a:blip r:embed="rId3" cstate="print">
              <a:lum bright="24000" contrast="72000"/>
            </a:blip>
            <a:srcRect l="950" t="6425" r="19398" b="76501"/>
            <a:stretch>
              <a:fillRect/>
            </a:stretch>
          </p:blipFill>
          <p:spPr>
            <a:xfrm>
              <a:off x="4688" y="1480"/>
              <a:ext cx="3872" cy="544"/>
            </a:xfrm>
            <a:prstGeom prst="roundRect">
              <a:avLst/>
            </a:prstGeom>
          </p:spPr>
        </p:pic>
        <p:pic>
          <p:nvPicPr>
            <p:cNvPr id="26" name="图片 25" descr="98.4℃"/>
            <p:cNvPicPr>
              <a:picLocks noChangeAspect="1"/>
            </p:cNvPicPr>
            <p:nvPr/>
          </p:nvPicPr>
          <p:blipFill>
            <a:blip r:embed="rId4" cstate="print">
              <a:lum bright="24000" contrast="66000"/>
            </a:blip>
            <a:srcRect l="531" t="6985" r="19487" b="76041"/>
            <a:stretch>
              <a:fillRect/>
            </a:stretch>
          </p:blipFill>
          <p:spPr>
            <a:xfrm>
              <a:off x="4688" y="2043"/>
              <a:ext cx="3874" cy="545"/>
            </a:xfrm>
            <a:prstGeom prst="roundRect">
              <a:avLst/>
            </a:prstGeom>
          </p:spPr>
        </p:pic>
        <p:pic>
          <p:nvPicPr>
            <p:cNvPr id="27" name="图片 26" descr="103.8℃"/>
            <p:cNvPicPr/>
            <p:nvPr/>
          </p:nvPicPr>
          <p:blipFill>
            <a:blip r:embed="rId5" cstate="print">
              <a:lum bright="18000" contrast="60000"/>
            </a:blip>
            <a:srcRect t="8431" r="19281" b="73393"/>
            <a:stretch>
              <a:fillRect/>
            </a:stretch>
          </p:blipFill>
          <p:spPr>
            <a:xfrm>
              <a:off x="4688" y="2608"/>
              <a:ext cx="3872" cy="544"/>
            </a:xfrm>
            <a:prstGeom prst="rect">
              <a:avLst/>
            </a:prstGeom>
          </p:spPr>
        </p:pic>
        <p:pic>
          <p:nvPicPr>
            <p:cNvPr id="28" name="图片 27" descr="106.3℃"/>
            <p:cNvPicPr/>
            <p:nvPr/>
          </p:nvPicPr>
          <p:blipFill>
            <a:blip r:embed="rId6" cstate="print">
              <a:lum bright="30000" contrast="72000"/>
            </a:blip>
            <a:srcRect t="7481" r="18788" b="75146"/>
            <a:stretch>
              <a:fillRect/>
            </a:stretch>
          </p:blipFill>
          <p:spPr>
            <a:xfrm>
              <a:off x="4690" y="3172"/>
              <a:ext cx="3872" cy="544"/>
            </a:xfrm>
            <a:prstGeom prst="rect">
              <a:avLst/>
            </a:prstGeom>
          </p:spPr>
        </p:pic>
      </p:grpSp>
      <p:graphicFrame>
        <p:nvGraphicFramePr>
          <p:cNvPr id="29" name="表格 28"/>
          <p:cNvGraphicFramePr/>
          <p:nvPr>
            <p:extLst>
              <p:ext uri="{D42A27DB-BD31-4B8C-83A1-F6EECF244321}">
                <p14:modId xmlns:p14="http://schemas.microsoft.com/office/powerpoint/2010/main" val="3278207974"/>
              </p:ext>
            </p:extLst>
          </p:nvPr>
        </p:nvGraphicFramePr>
        <p:xfrm>
          <a:off x="4557118" y="1172979"/>
          <a:ext cx="3975322" cy="1751965"/>
        </p:xfrm>
        <a:graphic>
          <a:graphicData uri="http://schemas.openxmlformats.org/drawingml/2006/table">
            <a:tbl>
              <a:tblPr firstRow="1" bandRow="1">
                <a:tableStyleId>{5C22544A-7EE6-4342-B048-85BDC9FD1C3A}</a:tableStyleId>
              </a:tblPr>
              <a:tblGrid>
                <a:gridCol w="734962">
                  <a:extLst>
                    <a:ext uri="{9D8B030D-6E8A-4147-A177-3AD203B41FA5}">
                      <a16:colId xmlns:a16="http://schemas.microsoft.com/office/drawing/2014/main" val="20000"/>
                    </a:ext>
                  </a:extLst>
                </a:gridCol>
                <a:gridCol w="960334">
                  <a:extLst>
                    <a:ext uri="{9D8B030D-6E8A-4147-A177-3AD203B41FA5}">
                      <a16:colId xmlns:a16="http://schemas.microsoft.com/office/drawing/2014/main" val="20001"/>
                    </a:ext>
                  </a:extLst>
                </a:gridCol>
                <a:gridCol w="593143">
                  <a:extLst>
                    <a:ext uri="{9D8B030D-6E8A-4147-A177-3AD203B41FA5}">
                      <a16:colId xmlns:a16="http://schemas.microsoft.com/office/drawing/2014/main" val="20002"/>
                    </a:ext>
                  </a:extLst>
                </a:gridCol>
                <a:gridCol w="565379">
                  <a:extLst>
                    <a:ext uri="{9D8B030D-6E8A-4147-A177-3AD203B41FA5}">
                      <a16:colId xmlns:a16="http://schemas.microsoft.com/office/drawing/2014/main" val="20003"/>
                    </a:ext>
                  </a:extLst>
                </a:gridCol>
                <a:gridCol w="559490">
                  <a:extLst>
                    <a:ext uri="{9D8B030D-6E8A-4147-A177-3AD203B41FA5}">
                      <a16:colId xmlns:a16="http://schemas.microsoft.com/office/drawing/2014/main" val="20004"/>
                    </a:ext>
                  </a:extLst>
                </a:gridCol>
                <a:gridCol w="562014">
                  <a:extLst>
                    <a:ext uri="{9D8B030D-6E8A-4147-A177-3AD203B41FA5}">
                      <a16:colId xmlns:a16="http://schemas.microsoft.com/office/drawing/2014/main" val="20005"/>
                    </a:ext>
                  </a:extLst>
                </a:gridCol>
              </a:tblGrid>
              <a:tr h="546100">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12W 25℃</a:t>
                      </a:r>
                      <a:endParaRPr lang="zh-CN" altLang="en-US"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Test Point(℃)</a:t>
                      </a:r>
                      <a:endParaRPr lang="zh-CN" altLang="en-US"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0.5H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2H</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3H</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0355">
                <a:tc rowSpan="2">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M-Lead</a:t>
                      </a:r>
                      <a:endParaRPr lang="zh-CN" altLang="en-US"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SMD</a:t>
                      </a: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Top</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93.2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94.6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94.5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94.6</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625">
                <a:tc vMerge="1">
                  <a:txBody>
                    <a:bodyPr/>
                    <a:lstStyle/>
                    <a:p>
                      <a:endParaRPr lang="zh-CN"/>
                    </a:p>
                  </a:txBody>
                  <a:tcP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Side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97.1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98.5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98.4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98.5</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530">
                <a:tc rowSpan="2">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V-Chip</a:t>
                      </a:r>
                      <a:endParaRPr lang="zh-CN" altLang="en-US"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SMD</a:t>
                      </a: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Top</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101.9</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103.6</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103.7</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103.8</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355">
                <a:tc vMerge="1">
                  <a:txBody>
                    <a:bodyPr/>
                    <a:lstStyle/>
                    <a:p>
                      <a:endParaRPr lang="zh-CN"/>
                    </a:p>
                  </a:txBody>
                  <a:tcP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15240" cap="flat" cmpd="sng">
                      <a:solidFill>
                        <a:srgbClr val="000000"/>
                      </a:solidFill>
                      <a:prstDash val="solid"/>
                      <a:headEnd type="none" w="med" len="med"/>
                      <a:tailEnd type="none" w="med" len="med"/>
                    </a:lnB>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Side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104.4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106.1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a:solidFill>
                            <a:srgbClr val="000000"/>
                          </a:solidFill>
                          <a:latin typeface="Times New Roman" panose="02020603050405020304" pitchFamily="18" charset="0"/>
                          <a:ea typeface="宋体" panose="02010600030101010101" pitchFamily="2" charset="-122"/>
                          <a:cs typeface="宋体" panose="02010600030101010101" pitchFamily="2" charset="-122"/>
                        </a:rPr>
                        <a:t>106.2</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altLang="zh-CN" sz="1100" b="0" dirty="0">
                          <a:solidFill>
                            <a:srgbClr val="000000"/>
                          </a:solidFill>
                          <a:latin typeface="Times New Roman" panose="02020603050405020304" pitchFamily="18" charset="0"/>
                          <a:ea typeface="宋体" panose="02010600030101010101" pitchFamily="2" charset="-122"/>
                          <a:cs typeface="宋体" panose="02010600030101010101" pitchFamily="2" charset="-122"/>
                        </a:rPr>
                        <a:t>106.3</a:t>
                      </a: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1524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 name="文本框 30"/>
          <p:cNvSpPr txBox="1"/>
          <p:nvPr/>
        </p:nvSpPr>
        <p:spPr>
          <a:xfrm rot="16200000">
            <a:off x="644269" y="1068567"/>
            <a:ext cx="615553" cy="1904087"/>
          </a:xfrm>
          <a:prstGeom prst="rect">
            <a:avLst/>
          </a:prstGeom>
        </p:spPr>
        <p:style>
          <a:lnRef idx="1">
            <a:schemeClr val="accent1"/>
          </a:lnRef>
          <a:fillRef idx="3">
            <a:schemeClr val="accent1"/>
          </a:fillRef>
          <a:effectRef idx="2">
            <a:schemeClr val="accent1"/>
          </a:effectRef>
          <a:fontRef idx="minor">
            <a:schemeClr val="lt1"/>
          </a:fontRef>
        </p:style>
        <p:txBody>
          <a:bodyPr vert="eaVert" wrap="square" rtlCol="0">
            <a:spAutoFit/>
          </a:bodyPr>
          <a:lstStyle/>
          <a:p>
            <a:pPr lvl="0" algn="ctr" fontAlgn="base">
              <a:lnSpc>
                <a:spcPct val="100000"/>
              </a:lnSpc>
            </a:pPr>
            <a:r>
              <a:rPr lang="en-US" altLang="zh-CN" sz="1400" noProof="1">
                <a:solidFill>
                  <a:schemeClr val="tx1"/>
                </a:solidFill>
                <a:latin typeface="+mj-lt"/>
                <a:ea typeface="华文楷体" panose="02010600040101010101" charset="-122"/>
              </a:rPr>
              <a:t>Application Analysis of LED Lighting</a:t>
            </a:r>
            <a:endParaRPr lang="zh-CN" sz="1400" strike="noStrike" noProof="1">
              <a:solidFill>
                <a:schemeClr val="tx1"/>
              </a:solidFill>
              <a:latin typeface="+mj-lt"/>
              <a:ea typeface="华文楷体" panose="02010600040101010101" charset="-122"/>
            </a:endParaRPr>
          </a:p>
        </p:txBody>
      </p:sp>
      <p:sp>
        <p:nvSpPr>
          <p:cNvPr id="20"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4</a:t>
            </a:fld>
            <a:endParaRPr lang="en-US" altLang="zh-CN" sz="1400" dirty="0">
              <a:solidFill>
                <a:srgbClr val="FFFFFF"/>
              </a:solidFill>
            </a:endParaRPr>
          </a:p>
        </p:txBody>
      </p:sp>
      <p:sp>
        <p:nvSpPr>
          <p:cNvPr id="16" name="文本框 15">
            <a:extLst>
              <a:ext uri="{FF2B5EF4-FFF2-40B4-BE49-F238E27FC236}">
                <a16:creationId xmlns:a16="http://schemas.microsoft.com/office/drawing/2014/main" id="{AEA7CC42-3024-4228-88A4-24827F0F0EE2}"/>
              </a:ext>
            </a:extLst>
          </p:cNvPr>
          <p:cNvSpPr txBox="1"/>
          <p:nvPr/>
        </p:nvSpPr>
        <p:spPr>
          <a:xfrm>
            <a:off x="450459" y="5108545"/>
            <a:ext cx="8358246" cy="584775"/>
          </a:xfrm>
          <a:prstGeom prst="rect">
            <a:avLst/>
          </a:prstGeom>
          <a:solidFill>
            <a:schemeClr val="accent6">
              <a:lumMod val="20000"/>
              <a:lumOff val="80000"/>
            </a:schemeClr>
          </a:solidFill>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nchor="t">
            <a:spAutoFit/>
          </a:bodyPr>
          <a:lstStyle/>
          <a:p>
            <a:pPr marL="285750" indent="-285750" fontAlgn="base">
              <a:buFont typeface="Wingdings" pitchFamily="2" charset="2"/>
              <a:buChar char="ü"/>
            </a:pPr>
            <a:r>
              <a:rPr lang="en-US" altLang="zh-CN" sz="1600" b="1" noProof="1">
                <a:solidFill>
                  <a:schemeClr val="tx1"/>
                </a:solidFill>
                <a:latin typeface="+mj-lt"/>
                <a:ea typeface="微软雅黑" pitchFamily="34" charset="-122"/>
              </a:rPr>
              <a:t>When using on al-based PCB, temp. on M-leaded type Al cap will be 5 - 8</a:t>
            </a:r>
            <a:r>
              <a:rPr lang="en-US" altLang="zh-CN" sz="1600" b="1" strike="noStrike" noProof="1">
                <a:ln>
                  <a:noFill/>
                </a:ln>
                <a:solidFill>
                  <a:schemeClr val="tx1"/>
                </a:solidFill>
                <a:latin typeface="+mj-lt"/>
                <a:ea typeface="微软雅黑" pitchFamily="34" charset="-122"/>
              </a:rPr>
              <a:t> ℃ in average</a:t>
            </a:r>
            <a:r>
              <a:rPr lang="en-US" altLang="zh-CN" sz="1600" b="1" noProof="1">
                <a:solidFill>
                  <a:schemeClr val="tx1"/>
                </a:solidFill>
                <a:latin typeface="+mj-lt"/>
                <a:ea typeface="微软雅黑" pitchFamily="34" charset="-122"/>
              </a:rPr>
              <a:t>,</a:t>
            </a:r>
            <a:r>
              <a:rPr lang="zh-CN" altLang="en-US" sz="1600" b="1" noProof="1">
                <a:solidFill>
                  <a:schemeClr val="tx1"/>
                </a:solidFill>
                <a:latin typeface="+mj-lt"/>
                <a:ea typeface="微软雅黑" pitchFamily="34" charset="-122"/>
              </a:rPr>
              <a:t> </a:t>
            </a:r>
            <a:r>
              <a:rPr lang="en-US" altLang="zh-CN" sz="1600" b="1" noProof="1">
                <a:solidFill>
                  <a:schemeClr val="tx1"/>
                </a:solidFill>
                <a:latin typeface="+mj-lt"/>
                <a:ea typeface="微软雅黑" pitchFamily="34" charset="-122"/>
              </a:rPr>
              <a:t>which will lead to longer lifetime of M-leaded type.</a:t>
            </a:r>
            <a:endParaRPr lang="zh-CN" altLang="en-US" sz="1600" b="1" strike="noStrike" noProof="1">
              <a:ln>
                <a:noFill/>
              </a:ln>
              <a:solidFill>
                <a:schemeClr val="tx1"/>
              </a:solidFill>
              <a:latin typeface="+mj-lt"/>
              <a:ea typeface="微软雅黑" pitchFamily="34" charset="-122"/>
            </a:endParaRPr>
          </a:p>
        </p:txBody>
      </p:sp>
      <p:graphicFrame>
        <p:nvGraphicFramePr>
          <p:cNvPr id="4" name="表格 3">
            <a:extLst>
              <a:ext uri="{FF2B5EF4-FFF2-40B4-BE49-F238E27FC236}">
                <a16:creationId xmlns:a16="http://schemas.microsoft.com/office/drawing/2014/main" id="{2FEEDD3D-4B2D-4E8E-A8FE-7500B813B4D2}"/>
              </a:ext>
            </a:extLst>
          </p:cNvPr>
          <p:cNvGraphicFramePr>
            <a:graphicFrameLocks noGrp="1"/>
          </p:cNvGraphicFramePr>
          <p:nvPr>
            <p:extLst>
              <p:ext uri="{D42A27DB-BD31-4B8C-83A1-F6EECF244321}">
                <p14:modId xmlns:p14="http://schemas.microsoft.com/office/powerpoint/2010/main" val="244251591"/>
              </p:ext>
            </p:extLst>
          </p:nvPr>
        </p:nvGraphicFramePr>
        <p:xfrm>
          <a:off x="442318" y="3933057"/>
          <a:ext cx="8229600" cy="907244"/>
        </p:xfrm>
        <a:graphic>
          <a:graphicData uri="http://schemas.openxmlformats.org/drawingml/2006/table">
            <a:tbl>
              <a:tblPr>
                <a:tableStyleId>{5C22544A-7EE6-4342-B048-85BDC9FD1C3A}</a:tableStyleId>
              </a:tblPr>
              <a:tblGrid>
                <a:gridCol w="487901">
                  <a:extLst>
                    <a:ext uri="{9D8B030D-6E8A-4147-A177-3AD203B41FA5}">
                      <a16:colId xmlns:a16="http://schemas.microsoft.com/office/drawing/2014/main" val="140365685"/>
                    </a:ext>
                  </a:extLst>
                </a:gridCol>
                <a:gridCol w="343522">
                  <a:extLst>
                    <a:ext uri="{9D8B030D-6E8A-4147-A177-3AD203B41FA5}">
                      <a16:colId xmlns:a16="http://schemas.microsoft.com/office/drawing/2014/main" val="2867265782"/>
                    </a:ext>
                  </a:extLst>
                </a:gridCol>
                <a:gridCol w="527730">
                  <a:extLst>
                    <a:ext uri="{9D8B030D-6E8A-4147-A177-3AD203B41FA5}">
                      <a16:colId xmlns:a16="http://schemas.microsoft.com/office/drawing/2014/main" val="1129837019"/>
                    </a:ext>
                  </a:extLst>
                </a:gridCol>
                <a:gridCol w="935974">
                  <a:extLst>
                    <a:ext uri="{9D8B030D-6E8A-4147-A177-3AD203B41FA5}">
                      <a16:colId xmlns:a16="http://schemas.microsoft.com/office/drawing/2014/main" val="861976143"/>
                    </a:ext>
                  </a:extLst>
                </a:gridCol>
                <a:gridCol w="806530">
                  <a:extLst>
                    <a:ext uri="{9D8B030D-6E8A-4147-A177-3AD203B41FA5}">
                      <a16:colId xmlns:a16="http://schemas.microsoft.com/office/drawing/2014/main" val="1902187032"/>
                    </a:ext>
                  </a:extLst>
                </a:gridCol>
                <a:gridCol w="836402">
                  <a:extLst>
                    <a:ext uri="{9D8B030D-6E8A-4147-A177-3AD203B41FA5}">
                      <a16:colId xmlns:a16="http://schemas.microsoft.com/office/drawing/2014/main" val="3057578987"/>
                    </a:ext>
                  </a:extLst>
                </a:gridCol>
                <a:gridCol w="677088">
                  <a:extLst>
                    <a:ext uri="{9D8B030D-6E8A-4147-A177-3AD203B41FA5}">
                      <a16:colId xmlns:a16="http://schemas.microsoft.com/office/drawing/2014/main" val="1235242608"/>
                    </a:ext>
                  </a:extLst>
                </a:gridCol>
                <a:gridCol w="876231">
                  <a:extLst>
                    <a:ext uri="{9D8B030D-6E8A-4147-A177-3AD203B41FA5}">
                      <a16:colId xmlns:a16="http://schemas.microsoft.com/office/drawing/2014/main" val="2014083447"/>
                    </a:ext>
                  </a:extLst>
                </a:gridCol>
                <a:gridCol w="517773">
                  <a:extLst>
                    <a:ext uri="{9D8B030D-6E8A-4147-A177-3AD203B41FA5}">
                      <a16:colId xmlns:a16="http://schemas.microsoft.com/office/drawing/2014/main" val="3492055951"/>
                    </a:ext>
                  </a:extLst>
                </a:gridCol>
                <a:gridCol w="667130">
                  <a:extLst>
                    <a:ext uri="{9D8B030D-6E8A-4147-A177-3AD203B41FA5}">
                      <a16:colId xmlns:a16="http://schemas.microsoft.com/office/drawing/2014/main" val="1250350997"/>
                    </a:ext>
                  </a:extLst>
                </a:gridCol>
                <a:gridCol w="517773">
                  <a:extLst>
                    <a:ext uri="{9D8B030D-6E8A-4147-A177-3AD203B41FA5}">
                      <a16:colId xmlns:a16="http://schemas.microsoft.com/office/drawing/2014/main" val="2224282319"/>
                    </a:ext>
                  </a:extLst>
                </a:gridCol>
                <a:gridCol w="517773">
                  <a:extLst>
                    <a:ext uri="{9D8B030D-6E8A-4147-A177-3AD203B41FA5}">
                      <a16:colId xmlns:a16="http://schemas.microsoft.com/office/drawing/2014/main" val="1316062915"/>
                    </a:ext>
                  </a:extLst>
                </a:gridCol>
                <a:gridCol w="517773">
                  <a:extLst>
                    <a:ext uri="{9D8B030D-6E8A-4147-A177-3AD203B41FA5}">
                      <a16:colId xmlns:a16="http://schemas.microsoft.com/office/drawing/2014/main" val="3872755977"/>
                    </a:ext>
                  </a:extLst>
                </a:gridCol>
              </a:tblGrid>
              <a:tr h="132583">
                <a:tc gridSpan="8">
                  <a:txBody>
                    <a:bodyPr/>
                    <a:lstStyle/>
                    <a:p>
                      <a:pPr algn="ctr" fontAlgn="b"/>
                      <a:r>
                        <a:rPr lang="en-US" sz="800" u="none" strike="noStrike">
                          <a:effectLst/>
                        </a:rPr>
                        <a:t>Electric Parameter</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ctr" fontAlgn="b"/>
                      <a:r>
                        <a:rPr lang="en-US" sz="800" u="none" strike="noStrike">
                          <a:effectLst/>
                        </a:rPr>
                        <a:t>Temp</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hMerge="1">
                  <a:txBody>
                    <a:bodyPr/>
                    <a:lstStyle/>
                    <a:p>
                      <a:endParaRPr lang="zh-CN" altLang="en-US"/>
                    </a:p>
                  </a:txBody>
                  <a:tcPr/>
                </a:tc>
                <a:tc hMerge="1">
                  <a:txBody>
                    <a:bodyPr/>
                    <a:lstStyle/>
                    <a:p>
                      <a:endParaRPr lang="zh-CN" altLang="en-US"/>
                    </a:p>
                  </a:txBody>
                  <a:tcPr/>
                </a:tc>
                <a:tc gridSpan="2">
                  <a:txBody>
                    <a:bodyPr/>
                    <a:lstStyle/>
                    <a:p>
                      <a:pPr algn="ctr" fontAlgn="b"/>
                      <a:r>
                        <a:rPr lang="en-US" sz="800" u="none" strike="noStrike">
                          <a:effectLst/>
                        </a:rPr>
                        <a:t>Lifetime Calculation</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hMerge="1">
                  <a:txBody>
                    <a:bodyPr/>
                    <a:lstStyle/>
                    <a:p>
                      <a:endParaRPr lang="zh-CN" altLang="en-US"/>
                    </a:p>
                  </a:txBody>
                  <a:tcPr/>
                </a:tc>
                <a:extLst>
                  <a:ext uri="{0D108BD9-81ED-4DB2-BD59-A6C34878D82A}">
                    <a16:rowId xmlns:a16="http://schemas.microsoft.com/office/drawing/2014/main" val="1689854119"/>
                  </a:ext>
                </a:extLst>
              </a:tr>
              <a:tr h="265165">
                <a:tc>
                  <a:txBody>
                    <a:bodyPr/>
                    <a:lstStyle/>
                    <a:p>
                      <a:pPr algn="ctr" fontAlgn="b"/>
                      <a:r>
                        <a:rPr lang="en-US" sz="800" u="none" strike="noStrike">
                          <a:effectLst/>
                        </a:rPr>
                        <a:t>Series</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WV(V)</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Cap Value</a:t>
                      </a:r>
                      <a:br>
                        <a:rPr lang="en-US" sz="800" u="none" strike="noStrike">
                          <a:effectLst/>
                        </a:rPr>
                      </a:br>
                      <a:r>
                        <a:rPr lang="en-US" sz="800" u="none" strike="noStrike">
                          <a:effectLst/>
                        </a:rPr>
                        <a:t>（uF）</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Diameter</a:t>
                      </a:r>
                      <a:br>
                        <a:rPr lang="en-US" sz="800" u="none" strike="noStrike">
                          <a:effectLst/>
                        </a:rPr>
                      </a:br>
                      <a:r>
                        <a:rPr lang="en-US" sz="800" u="none" strike="noStrike">
                          <a:effectLst/>
                        </a:rPr>
                        <a:t>（mm）</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Height</a:t>
                      </a:r>
                      <a:br>
                        <a:rPr lang="en-US" sz="800" u="none" strike="noStrike">
                          <a:effectLst/>
                        </a:rPr>
                      </a:br>
                      <a:r>
                        <a:rPr lang="en-US" sz="800" u="none" strike="noStrike">
                          <a:effectLst/>
                        </a:rPr>
                        <a:t>（mm）</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Lo Rated Lifetime(H)</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Io Rated RC</a:t>
                      </a:r>
                      <a:br>
                        <a:rPr lang="en-US" sz="800" u="none" strike="noStrike">
                          <a:effectLst/>
                        </a:rPr>
                      </a:br>
                      <a:r>
                        <a:rPr lang="en-US" sz="800" u="none" strike="noStrike">
                          <a:effectLst/>
                        </a:rPr>
                        <a:t>(mA)</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To Rated Temp.</a:t>
                      </a:r>
                      <a:br>
                        <a:rPr lang="en-US" sz="800" u="none" strike="noStrike">
                          <a:effectLst/>
                        </a:rPr>
                      </a:br>
                      <a:r>
                        <a:rPr lang="en-US" sz="800" u="none" strike="noStrike">
                          <a:effectLst/>
                        </a:rPr>
                        <a:t>(C)</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Tc(Al Can)</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Tx(Ambient)</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Temp. Rise</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Lx(hrs)</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sz="800" u="none" strike="noStrike">
                          <a:effectLst/>
                        </a:rPr>
                        <a:t>Lx(year)</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extLst>
                  <a:ext uri="{0D108BD9-81ED-4DB2-BD59-A6C34878D82A}">
                    <a16:rowId xmlns:a16="http://schemas.microsoft.com/office/drawing/2014/main" val="807016033"/>
                  </a:ext>
                </a:extLst>
              </a:tr>
              <a:tr h="254748">
                <a:tc>
                  <a:txBody>
                    <a:bodyPr/>
                    <a:lstStyle/>
                    <a:p>
                      <a:pPr algn="ctr" fontAlgn="b"/>
                      <a:r>
                        <a:rPr lang="en-US" sz="800" u="none" strike="noStrike">
                          <a:effectLst/>
                        </a:rPr>
                        <a:t>MF SMD Type</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400</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3.3</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8</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6000</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72</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103.8</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103.45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0.39</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12666</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1.45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extLst>
                  <a:ext uri="{0D108BD9-81ED-4DB2-BD59-A6C34878D82A}">
                    <a16:rowId xmlns:a16="http://schemas.microsoft.com/office/drawing/2014/main" val="3654528571"/>
                  </a:ext>
                </a:extLst>
              </a:tr>
              <a:tr h="254748">
                <a:tc>
                  <a:txBody>
                    <a:bodyPr/>
                    <a:lstStyle/>
                    <a:p>
                      <a:pPr algn="ctr" fontAlgn="b"/>
                      <a:r>
                        <a:rPr lang="en-US" sz="800" u="none" strike="noStrike">
                          <a:effectLst/>
                        </a:rPr>
                        <a:t>MF M-leaded</a:t>
                      </a:r>
                      <a:endParaRPr lang="en-US"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400</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3.3</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8</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6000</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72</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105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94.6</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94.25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0.39</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a:effectLst/>
                        </a:rPr>
                        <a:t>23965</a:t>
                      </a:r>
                      <a:endParaRPr lang="en-US" altLang="zh-CN" sz="800" b="0" i="0" u="none" strike="noStrike">
                        <a:solidFill>
                          <a:srgbClr val="000000"/>
                        </a:solidFill>
                        <a:effectLst/>
                        <a:latin typeface="等线" panose="02010600030101010101" pitchFamily="2" charset="-122"/>
                        <a:ea typeface="等线" panose="02010600030101010101" pitchFamily="2" charset="-122"/>
                      </a:endParaRPr>
                    </a:p>
                  </a:txBody>
                  <a:tcPr marL="4735" marR="4735" marT="4735" marB="0" anchor="b"/>
                </a:tc>
                <a:tc>
                  <a:txBody>
                    <a:bodyPr/>
                    <a:lstStyle/>
                    <a:p>
                      <a:pPr algn="ctr" fontAlgn="b"/>
                      <a:r>
                        <a:rPr lang="en-US" altLang="zh-CN" sz="800" u="none" strike="noStrike" dirty="0">
                          <a:effectLst/>
                        </a:rPr>
                        <a:t>2.74</a:t>
                      </a:r>
                      <a:endParaRPr lang="en-US" altLang="zh-CN" sz="800" b="0" i="0" u="none" strike="noStrike" dirty="0">
                        <a:solidFill>
                          <a:srgbClr val="000000"/>
                        </a:solidFill>
                        <a:effectLst/>
                        <a:latin typeface="等线" panose="02010600030101010101" pitchFamily="2" charset="-122"/>
                        <a:ea typeface="等线" panose="02010600030101010101" pitchFamily="2" charset="-122"/>
                      </a:endParaRPr>
                    </a:p>
                  </a:txBody>
                  <a:tcPr marL="4735" marR="4735" marT="4735" marB="0" anchor="b"/>
                </a:tc>
                <a:extLst>
                  <a:ext uri="{0D108BD9-81ED-4DB2-BD59-A6C34878D82A}">
                    <a16:rowId xmlns:a16="http://schemas.microsoft.com/office/drawing/2014/main" val="1612797926"/>
                  </a:ext>
                </a:extLst>
              </a:tr>
            </a:tbl>
          </a:graphicData>
        </a:graphic>
      </p:graphicFrame>
      <p:sp>
        <p:nvSpPr>
          <p:cNvPr id="6" name="圆角矩形 5"/>
          <p:cNvSpPr/>
          <p:nvPr/>
        </p:nvSpPr>
        <p:spPr>
          <a:xfrm>
            <a:off x="7596336" y="4386679"/>
            <a:ext cx="571504" cy="5847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ndAc>
      <p:stSnd>
        <p:snd r:embed="rId2" name="投影仪"/>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1"/>
          <p:cNvSpPr/>
          <p:nvPr/>
        </p:nvSpPr>
        <p:spPr>
          <a:xfrm>
            <a:off x="0" y="168256"/>
            <a:ext cx="9974912" cy="452432"/>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lang="en-US" altLang="zh-CN" sz="2600" b="1" dirty="0">
                <a:ln>
                  <a:noFill/>
                </a:ln>
                <a:effectLst>
                  <a:outerShdw blurRad="38100" dist="19050" dir="2700000" algn="tl" rotWithShape="0">
                    <a:schemeClr val="dk1">
                      <a:alpha val="40000"/>
                    </a:schemeClr>
                  </a:outerShdw>
                </a:effectLst>
                <a:uLnTx/>
                <a:uFillTx/>
                <a:latin typeface="+mj-lt"/>
                <a:ea typeface="微软雅黑" pitchFamily="34" charset="-122"/>
                <a:cs typeface="+mn-cs"/>
                <a:sym typeface="+mn-ea"/>
              </a:rPr>
              <a:t>LC Characteristics comparison before and after M-leaded </a:t>
            </a:r>
            <a:endParaRPr kumimoji="0" lang="en-US" altLang="zh-CN" sz="26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grpSp>
        <p:nvGrpSpPr>
          <p:cNvPr id="5" name="그룹 58"/>
          <p:cNvGrpSpPr/>
          <p:nvPr/>
        </p:nvGrpSpPr>
        <p:grpSpPr>
          <a:xfrm rot="10800000">
            <a:off x="2647315" y="1017270"/>
            <a:ext cx="4411345" cy="621030"/>
            <a:chOff x="3635896" y="1946800"/>
            <a:chExt cx="1768229" cy="648072"/>
          </a:xfrm>
        </p:grpSpPr>
        <p:sp>
          <p:nvSpPr>
            <p:cNvPr id="6" name="갈매기형 수장 120"/>
            <p:cNvSpPr/>
            <p:nvPr/>
          </p:nvSpPr>
          <p:spPr>
            <a:xfrm rot="10800000">
              <a:off x="3651039" y="1946800"/>
              <a:ext cx="1753086" cy="64807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en-US" altLang="zh-CN" sz="1400" b="1"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Characteristics Comparison</a:t>
              </a:r>
            </a:p>
          </p:txBody>
        </p:sp>
        <p:sp>
          <p:nvSpPr>
            <p:cNvPr id="8" name="자유형 121"/>
            <p:cNvSpPr/>
            <p:nvPr/>
          </p:nvSpPr>
          <p:spPr>
            <a:xfrm>
              <a:off x="3635896" y="1946800"/>
              <a:ext cx="1627609" cy="186056"/>
            </a:xfrm>
            <a:custGeom>
              <a:avLst/>
              <a:gdLst>
                <a:gd name="connsiteX0" fmla="*/ 0 w 1753086"/>
                <a:gd name="connsiteY0" fmla="*/ 0 h 648072"/>
                <a:gd name="connsiteX1" fmla="*/ 1429050 w 1753086"/>
                <a:gd name="connsiteY1" fmla="*/ 0 h 648072"/>
                <a:gd name="connsiteX2" fmla="*/ 1753086 w 1753086"/>
                <a:gd name="connsiteY2" fmla="*/ 324036 h 648072"/>
                <a:gd name="connsiteX3" fmla="*/ 1429050 w 1753086"/>
                <a:gd name="connsiteY3" fmla="*/ 648072 h 648072"/>
                <a:gd name="connsiteX4" fmla="*/ 0 w 1753086"/>
                <a:gd name="connsiteY4" fmla="*/ 648072 h 648072"/>
                <a:gd name="connsiteX5" fmla="*/ 324036 w 1753086"/>
                <a:gd name="connsiteY5" fmla="*/ 324036 h 648072"/>
                <a:gd name="connsiteX6" fmla="*/ 0 w 1753086"/>
                <a:gd name="connsiteY6" fmla="*/ 0 h 648072"/>
                <a:gd name="connsiteX0-1" fmla="*/ 0 w 1753086"/>
                <a:gd name="connsiteY0-2" fmla="*/ 0 h 648072"/>
                <a:gd name="connsiteX1-3" fmla="*/ 1429050 w 1753086"/>
                <a:gd name="connsiteY1-4" fmla="*/ 0 h 648072"/>
                <a:gd name="connsiteX2-5" fmla="*/ 1753086 w 1753086"/>
                <a:gd name="connsiteY2-6" fmla="*/ 324036 h 648072"/>
                <a:gd name="connsiteX3-7" fmla="*/ 1429050 w 1753086"/>
                <a:gd name="connsiteY3-8" fmla="*/ 648072 h 648072"/>
                <a:gd name="connsiteX4-9" fmla="*/ 324036 w 1753086"/>
                <a:gd name="connsiteY4-10" fmla="*/ 324036 h 648072"/>
                <a:gd name="connsiteX5-11" fmla="*/ 0 w 1753086"/>
                <a:gd name="connsiteY5-12" fmla="*/ 0 h 648072"/>
                <a:gd name="connsiteX0-13" fmla="*/ 0 w 1753086"/>
                <a:gd name="connsiteY0-14" fmla="*/ 0 h 324036"/>
                <a:gd name="connsiteX1-15" fmla="*/ 1429050 w 1753086"/>
                <a:gd name="connsiteY1-16" fmla="*/ 0 h 324036"/>
                <a:gd name="connsiteX2-17" fmla="*/ 1753086 w 1753086"/>
                <a:gd name="connsiteY2-18" fmla="*/ 324036 h 324036"/>
                <a:gd name="connsiteX3-19" fmla="*/ 324036 w 1753086"/>
                <a:gd name="connsiteY3-20" fmla="*/ 324036 h 324036"/>
                <a:gd name="connsiteX4-21" fmla="*/ 0 w 1753086"/>
                <a:gd name="connsiteY4-22" fmla="*/ 0 h 324036"/>
                <a:gd name="connsiteX0-23" fmla="*/ 0 w 1753086"/>
                <a:gd name="connsiteY0-24" fmla="*/ 0 h 324036"/>
                <a:gd name="connsiteX1-25" fmla="*/ 1429050 w 1753086"/>
                <a:gd name="connsiteY1-26" fmla="*/ 0 h 324036"/>
                <a:gd name="connsiteX2-27" fmla="*/ 1753086 w 1753086"/>
                <a:gd name="connsiteY2-28" fmla="*/ 324036 h 324036"/>
                <a:gd name="connsiteX3-29" fmla="*/ 187449 w 1753086"/>
                <a:gd name="connsiteY3-30" fmla="*/ 186056 h 324036"/>
                <a:gd name="connsiteX4-31" fmla="*/ 0 w 1753086"/>
                <a:gd name="connsiteY4-32" fmla="*/ 0 h 324036"/>
                <a:gd name="connsiteX0-33" fmla="*/ 0 w 1627609"/>
                <a:gd name="connsiteY0-34" fmla="*/ 0 h 186056"/>
                <a:gd name="connsiteX1-35" fmla="*/ 1429050 w 1627609"/>
                <a:gd name="connsiteY1-36" fmla="*/ 0 h 186056"/>
                <a:gd name="connsiteX2-37" fmla="*/ 1627609 w 1627609"/>
                <a:gd name="connsiteY2-38" fmla="*/ 186056 h 186056"/>
                <a:gd name="connsiteX3-39" fmla="*/ 187449 w 1627609"/>
                <a:gd name="connsiteY3-40" fmla="*/ 186056 h 186056"/>
                <a:gd name="connsiteX4-41" fmla="*/ 0 w 1627609"/>
                <a:gd name="connsiteY4-42" fmla="*/ 0 h 186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7609" h="186056">
                  <a:moveTo>
                    <a:pt x="0" y="0"/>
                  </a:moveTo>
                  <a:lnTo>
                    <a:pt x="1429050" y="0"/>
                  </a:lnTo>
                  <a:lnTo>
                    <a:pt x="1627609" y="186056"/>
                  </a:lnTo>
                  <a:lnTo>
                    <a:pt x="187449" y="186056"/>
                  </a:lnTo>
                  <a:lnTo>
                    <a:pt x="0" y="0"/>
                  </a:lnTo>
                  <a:close/>
                </a:path>
              </a:pathLst>
            </a:custGeom>
            <a:solidFill>
              <a:schemeClr val="bg1">
                <a:alpha val="1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16" name="图片 15" descr="LC1"/>
          <p:cNvPicPr>
            <a:picLocks noChangeAspect="1"/>
          </p:cNvPicPr>
          <p:nvPr/>
        </p:nvPicPr>
        <p:blipFill>
          <a:blip r:embed="rId3"/>
          <a:stretch>
            <a:fillRect/>
          </a:stretch>
        </p:blipFill>
        <p:spPr>
          <a:xfrm>
            <a:off x="248285" y="1782445"/>
            <a:ext cx="4309745" cy="3412490"/>
          </a:xfrm>
          <a:prstGeom prst="rect">
            <a:avLst/>
          </a:prstGeom>
        </p:spPr>
      </p:pic>
      <p:pic>
        <p:nvPicPr>
          <p:cNvPr id="17" name="图片 16" descr="LC2"/>
          <p:cNvPicPr>
            <a:picLocks noChangeAspect="1"/>
          </p:cNvPicPr>
          <p:nvPr/>
        </p:nvPicPr>
        <p:blipFill>
          <a:blip r:embed="rId4"/>
          <a:stretch>
            <a:fillRect/>
          </a:stretch>
        </p:blipFill>
        <p:spPr>
          <a:xfrm>
            <a:off x="4637241" y="1782445"/>
            <a:ext cx="4294505" cy="3412490"/>
          </a:xfrm>
          <a:prstGeom prst="rect">
            <a:avLst/>
          </a:prstGeom>
        </p:spPr>
      </p:pic>
      <p:sp>
        <p:nvSpPr>
          <p:cNvPr id="9"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5</a:t>
            </a:fld>
            <a:endParaRPr lang="en-US" altLang="zh-CN" sz="1400" dirty="0">
              <a:solidFill>
                <a:srgbClr val="FFFFFF"/>
              </a:solidFill>
            </a:endParaRPr>
          </a:p>
        </p:txBody>
      </p:sp>
      <p:sp>
        <p:nvSpPr>
          <p:cNvPr id="10" name="文本框 9">
            <a:extLst>
              <a:ext uri="{FF2B5EF4-FFF2-40B4-BE49-F238E27FC236}">
                <a16:creationId xmlns:a16="http://schemas.microsoft.com/office/drawing/2014/main" id="{D038F84B-E9DB-4FA9-AA69-22C563615C55}"/>
              </a:ext>
            </a:extLst>
          </p:cNvPr>
          <p:cNvSpPr txBox="1"/>
          <p:nvPr/>
        </p:nvSpPr>
        <p:spPr>
          <a:xfrm>
            <a:off x="270981" y="5269133"/>
            <a:ext cx="8660765" cy="646331"/>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marL="285750" indent="-285750">
              <a:buFont typeface="Wingdings" pitchFamily="2" charset="2"/>
              <a:buChar char="ü"/>
            </a:pPr>
            <a:r>
              <a:rPr lang="en-US" altLang="zh-CN" b="1" dirty="0">
                <a:latin typeface="+mj-lt"/>
                <a:ea typeface="微软雅黑" pitchFamily="34" charset="-122"/>
              </a:rPr>
              <a:t>Little change of cap value before and after M-leaded, LC changes within which is allowed. </a:t>
            </a:r>
          </a:p>
        </p:txBody>
      </p:sp>
      <p:sp>
        <p:nvSpPr>
          <p:cNvPr id="3" name="TextBox 2">
            <a:extLst>
              <a:ext uri="{FF2B5EF4-FFF2-40B4-BE49-F238E27FC236}">
                <a16:creationId xmlns:a16="http://schemas.microsoft.com/office/drawing/2014/main" id="{FD8416DD-0A1F-FF4D-82BF-77A597348453}"/>
              </a:ext>
            </a:extLst>
          </p:cNvPr>
          <p:cNvSpPr txBox="1"/>
          <p:nvPr/>
        </p:nvSpPr>
        <p:spPr>
          <a:xfrm>
            <a:off x="270981" y="1032475"/>
            <a:ext cx="5904180" cy="646331"/>
          </a:xfrm>
          <a:prstGeom prst="rect">
            <a:avLst/>
          </a:prstGeom>
          <a:noFill/>
        </p:spPr>
        <p:txBody>
          <a:bodyPr wrap="none" rtlCol="0">
            <a:spAutoFit/>
          </a:bodyPr>
          <a:lstStyle/>
          <a:p>
            <a:r>
              <a:rPr lang="en-US" dirty="0"/>
              <a:t>NOT ENOUGH INORMATION</a:t>
            </a:r>
          </a:p>
          <a:p>
            <a:r>
              <a:rPr lang="en-US" dirty="0"/>
              <a:t>What is X axis???  What is before and after mean?????</a:t>
            </a:r>
          </a:p>
        </p:txBody>
      </p:sp>
    </p:spTree>
  </p:cSld>
  <p:clrMapOvr>
    <a:masterClrMapping/>
  </p:clrMapOvr>
  <p:transition>
    <p:sndAc>
      <p:stSnd>
        <p:snd r:embed="rId2" name="投影仪"/>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1"/>
          <p:cNvSpPr/>
          <p:nvPr/>
        </p:nvSpPr>
        <p:spPr>
          <a:xfrm>
            <a:off x="107504" y="203367"/>
            <a:ext cx="8798371" cy="452432"/>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lang="en-US" altLang="zh-CN" sz="2600" b="1" dirty="0">
                <a:ln>
                  <a:noFill/>
                </a:ln>
                <a:effectLst>
                  <a:outerShdw blurRad="38100" dist="19050" dir="2700000" algn="tl" rotWithShape="0">
                    <a:schemeClr val="dk1">
                      <a:alpha val="40000"/>
                    </a:schemeClr>
                  </a:outerShdw>
                </a:effectLst>
                <a:uLnTx/>
                <a:uFillTx/>
                <a:latin typeface="+mj-lt"/>
                <a:ea typeface="微软雅黑" pitchFamily="34" charset="-122"/>
                <a:cs typeface="+mn-cs"/>
                <a:sym typeface="+mn-ea"/>
              </a:rPr>
              <a:t>Inner Structure comparison before and after M-leaded </a:t>
            </a:r>
            <a:endParaRPr kumimoji="0" lang="en-US" altLang="zh-CN" sz="26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sp>
        <p:nvSpPr>
          <p:cNvPr id="103" name="자유형 102"/>
          <p:cNvSpPr/>
          <p:nvPr/>
        </p:nvSpPr>
        <p:spPr>
          <a:xfrm>
            <a:off x="2607310" y="897890"/>
            <a:ext cx="3171825" cy="202565"/>
          </a:xfrm>
          <a:custGeom>
            <a:avLst/>
            <a:gdLst>
              <a:gd name="connsiteX0" fmla="*/ 0 w 1753086"/>
              <a:gd name="connsiteY0" fmla="*/ 0 h 648072"/>
              <a:gd name="connsiteX1" fmla="*/ 1429050 w 1753086"/>
              <a:gd name="connsiteY1" fmla="*/ 0 h 648072"/>
              <a:gd name="connsiteX2" fmla="*/ 1753086 w 1753086"/>
              <a:gd name="connsiteY2" fmla="*/ 324036 h 648072"/>
              <a:gd name="connsiteX3" fmla="*/ 1429050 w 1753086"/>
              <a:gd name="connsiteY3" fmla="*/ 648072 h 648072"/>
              <a:gd name="connsiteX4" fmla="*/ 0 w 1753086"/>
              <a:gd name="connsiteY4" fmla="*/ 648072 h 648072"/>
              <a:gd name="connsiteX5" fmla="*/ 324036 w 1753086"/>
              <a:gd name="connsiteY5" fmla="*/ 324036 h 648072"/>
              <a:gd name="connsiteX6" fmla="*/ 0 w 1753086"/>
              <a:gd name="connsiteY6" fmla="*/ 0 h 648072"/>
              <a:gd name="connsiteX0-1" fmla="*/ 0 w 1753086"/>
              <a:gd name="connsiteY0-2" fmla="*/ 0 h 648072"/>
              <a:gd name="connsiteX1-3" fmla="*/ 1429050 w 1753086"/>
              <a:gd name="connsiteY1-4" fmla="*/ 0 h 648072"/>
              <a:gd name="connsiteX2-5" fmla="*/ 1753086 w 1753086"/>
              <a:gd name="connsiteY2-6" fmla="*/ 324036 h 648072"/>
              <a:gd name="connsiteX3-7" fmla="*/ 1429050 w 1753086"/>
              <a:gd name="connsiteY3-8" fmla="*/ 648072 h 648072"/>
              <a:gd name="connsiteX4-9" fmla="*/ 324036 w 1753086"/>
              <a:gd name="connsiteY4-10" fmla="*/ 324036 h 648072"/>
              <a:gd name="connsiteX5-11" fmla="*/ 0 w 1753086"/>
              <a:gd name="connsiteY5-12" fmla="*/ 0 h 648072"/>
              <a:gd name="connsiteX0-13" fmla="*/ 0 w 1753086"/>
              <a:gd name="connsiteY0-14" fmla="*/ 0 h 324036"/>
              <a:gd name="connsiteX1-15" fmla="*/ 1429050 w 1753086"/>
              <a:gd name="connsiteY1-16" fmla="*/ 0 h 324036"/>
              <a:gd name="connsiteX2-17" fmla="*/ 1753086 w 1753086"/>
              <a:gd name="connsiteY2-18" fmla="*/ 324036 h 324036"/>
              <a:gd name="connsiteX3-19" fmla="*/ 324036 w 1753086"/>
              <a:gd name="connsiteY3-20" fmla="*/ 324036 h 324036"/>
              <a:gd name="connsiteX4-21" fmla="*/ 0 w 1753086"/>
              <a:gd name="connsiteY4-22" fmla="*/ 0 h 324036"/>
              <a:gd name="connsiteX0-23" fmla="*/ 0 w 1753086"/>
              <a:gd name="connsiteY0-24" fmla="*/ 0 h 324036"/>
              <a:gd name="connsiteX1-25" fmla="*/ 1429050 w 1753086"/>
              <a:gd name="connsiteY1-26" fmla="*/ 0 h 324036"/>
              <a:gd name="connsiteX2-27" fmla="*/ 1753086 w 1753086"/>
              <a:gd name="connsiteY2-28" fmla="*/ 324036 h 324036"/>
              <a:gd name="connsiteX3-29" fmla="*/ 187449 w 1753086"/>
              <a:gd name="connsiteY3-30" fmla="*/ 186056 h 324036"/>
              <a:gd name="connsiteX4-31" fmla="*/ 0 w 1753086"/>
              <a:gd name="connsiteY4-32" fmla="*/ 0 h 324036"/>
              <a:gd name="connsiteX0-33" fmla="*/ 0 w 1627609"/>
              <a:gd name="connsiteY0-34" fmla="*/ 0 h 186056"/>
              <a:gd name="connsiteX1-35" fmla="*/ 1429050 w 1627609"/>
              <a:gd name="connsiteY1-36" fmla="*/ 0 h 186056"/>
              <a:gd name="connsiteX2-37" fmla="*/ 1627609 w 1627609"/>
              <a:gd name="connsiteY2-38" fmla="*/ 186056 h 186056"/>
              <a:gd name="connsiteX3-39" fmla="*/ 187449 w 1627609"/>
              <a:gd name="connsiteY3-40" fmla="*/ 186056 h 186056"/>
              <a:gd name="connsiteX4-41" fmla="*/ 0 w 1627609"/>
              <a:gd name="connsiteY4-42" fmla="*/ 0 h 186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7609" h="186056">
                <a:moveTo>
                  <a:pt x="0" y="0"/>
                </a:moveTo>
                <a:lnTo>
                  <a:pt x="1429050" y="0"/>
                </a:lnTo>
                <a:lnTo>
                  <a:pt x="1627609" y="186056"/>
                </a:lnTo>
                <a:lnTo>
                  <a:pt x="187449" y="186056"/>
                </a:lnTo>
                <a:lnTo>
                  <a:pt x="0" y="0"/>
                </a:lnTo>
                <a:close/>
              </a:path>
            </a:pathLst>
          </a:custGeom>
          <a:solidFill>
            <a:schemeClr val="bg1">
              <a:alpha val="17000"/>
            </a:schemeClr>
          </a:solidFill>
          <a:ln>
            <a:noFill/>
          </a:ln>
          <a:effectLst/>
          <a:scene3d>
            <a:camera prst="orthographicFront">
              <a:rot lat="0" lon="0" rev="0"/>
            </a:camera>
            <a:lightRig rig="contrasting" dir="t">
              <a:rot lat="0" lon="0" rev="7800000"/>
            </a:lightRig>
          </a:scene3d>
          <a:sp3d extrusionH="76200">
            <a:bevelT w="0" h="0"/>
            <a:bevelB w="0"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3" name="그룹 58"/>
          <p:cNvGrpSpPr/>
          <p:nvPr/>
        </p:nvGrpSpPr>
        <p:grpSpPr>
          <a:xfrm rot="10800000">
            <a:off x="2466975" y="1004570"/>
            <a:ext cx="4411345" cy="541020"/>
            <a:chOff x="3635896" y="1946800"/>
            <a:chExt cx="1768229" cy="648072"/>
          </a:xfrm>
        </p:grpSpPr>
        <p:sp>
          <p:nvSpPr>
            <p:cNvPr id="14" name="갈매기형 수장 120"/>
            <p:cNvSpPr/>
            <p:nvPr/>
          </p:nvSpPr>
          <p:spPr>
            <a:xfrm rot="10800000">
              <a:off x="3651039" y="1946800"/>
              <a:ext cx="1753086" cy="648072"/>
            </a:xfrm>
            <a:prstGeom prst="chevron">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en-US" altLang="zh-CN" sz="1400" b="1" noProof="0" dirty="0">
                  <a:ln>
                    <a:noFill/>
                  </a:ln>
                  <a:solidFill>
                    <a:schemeClr val="tx1"/>
                  </a:solidFill>
                  <a:effectLst/>
                  <a:uLnTx/>
                  <a:uFillTx/>
                  <a:ea typeface="宋体" panose="02010600030101010101" pitchFamily="2" charset="-122"/>
                  <a:sym typeface="+mn-ea"/>
                </a:rPr>
                <a:t>CT Capture of Inner Structure </a:t>
              </a:r>
            </a:p>
          </p:txBody>
        </p:sp>
        <p:sp>
          <p:nvSpPr>
            <p:cNvPr id="15" name="자유형 121"/>
            <p:cNvSpPr/>
            <p:nvPr/>
          </p:nvSpPr>
          <p:spPr>
            <a:xfrm>
              <a:off x="3635896" y="1946800"/>
              <a:ext cx="1627609" cy="186056"/>
            </a:xfrm>
            <a:custGeom>
              <a:avLst/>
              <a:gdLst>
                <a:gd name="connsiteX0" fmla="*/ 0 w 1753086"/>
                <a:gd name="connsiteY0" fmla="*/ 0 h 648072"/>
                <a:gd name="connsiteX1" fmla="*/ 1429050 w 1753086"/>
                <a:gd name="connsiteY1" fmla="*/ 0 h 648072"/>
                <a:gd name="connsiteX2" fmla="*/ 1753086 w 1753086"/>
                <a:gd name="connsiteY2" fmla="*/ 324036 h 648072"/>
                <a:gd name="connsiteX3" fmla="*/ 1429050 w 1753086"/>
                <a:gd name="connsiteY3" fmla="*/ 648072 h 648072"/>
                <a:gd name="connsiteX4" fmla="*/ 0 w 1753086"/>
                <a:gd name="connsiteY4" fmla="*/ 648072 h 648072"/>
                <a:gd name="connsiteX5" fmla="*/ 324036 w 1753086"/>
                <a:gd name="connsiteY5" fmla="*/ 324036 h 648072"/>
                <a:gd name="connsiteX6" fmla="*/ 0 w 1753086"/>
                <a:gd name="connsiteY6" fmla="*/ 0 h 648072"/>
                <a:gd name="connsiteX0-1" fmla="*/ 0 w 1753086"/>
                <a:gd name="connsiteY0-2" fmla="*/ 0 h 648072"/>
                <a:gd name="connsiteX1-3" fmla="*/ 1429050 w 1753086"/>
                <a:gd name="connsiteY1-4" fmla="*/ 0 h 648072"/>
                <a:gd name="connsiteX2-5" fmla="*/ 1753086 w 1753086"/>
                <a:gd name="connsiteY2-6" fmla="*/ 324036 h 648072"/>
                <a:gd name="connsiteX3-7" fmla="*/ 1429050 w 1753086"/>
                <a:gd name="connsiteY3-8" fmla="*/ 648072 h 648072"/>
                <a:gd name="connsiteX4-9" fmla="*/ 324036 w 1753086"/>
                <a:gd name="connsiteY4-10" fmla="*/ 324036 h 648072"/>
                <a:gd name="connsiteX5-11" fmla="*/ 0 w 1753086"/>
                <a:gd name="connsiteY5-12" fmla="*/ 0 h 648072"/>
                <a:gd name="connsiteX0-13" fmla="*/ 0 w 1753086"/>
                <a:gd name="connsiteY0-14" fmla="*/ 0 h 324036"/>
                <a:gd name="connsiteX1-15" fmla="*/ 1429050 w 1753086"/>
                <a:gd name="connsiteY1-16" fmla="*/ 0 h 324036"/>
                <a:gd name="connsiteX2-17" fmla="*/ 1753086 w 1753086"/>
                <a:gd name="connsiteY2-18" fmla="*/ 324036 h 324036"/>
                <a:gd name="connsiteX3-19" fmla="*/ 324036 w 1753086"/>
                <a:gd name="connsiteY3-20" fmla="*/ 324036 h 324036"/>
                <a:gd name="connsiteX4-21" fmla="*/ 0 w 1753086"/>
                <a:gd name="connsiteY4-22" fmla="*/ 0 h 324036"/>
                <a:gd name="connsiteX0-23" fmla="*/ 0 w 1753086"/>
                <a:gd name="connsiteY0-24" fmla="*/ 0 h 324036"/>
                <a:gd name="connsiteX1-25" fmla="*/ 1429050 w 1753086"/>
                <a:gd name="connsiteY1-26" fmla="*/ 0 h 324036"/>
                <a:gd name="connsiteX2-27" fmla="*/ 1753086 w 1753086"/>
                <a:gd name="connsiteY2-28" fmla="*/ 324036 h 324036"/>
                <a:gd name="connsiteX3-29" fmla="*/ 187449 w 1753086"/>
                <a:gd name="connsiteY3-30" fmla="*/ 186056 h 324036"/>
                <a:gd name="connsiteX4-31" fmla="*/ 0 w 1753086"/>
                <a:gd name="connsiteY4-32" fmla="*/ 0 h 324036"/>
                <a:gd name="connsiteX0-33" fmla="*/ 0 w 1627609"/>
                <a:gd name="connsiteY0-34" fmla="*/ 0 h 186056"/>
                <a:gd name="connsiteX1-35" fmla="*/ 1429050 w 1627609"/>
                <a:gd name="connsiteY1-36" fmla="*/ 0 h 186056"/>
                <a:gd name="connsiteX2-37" fmla="*/ 1627609 w 1627609"/>
                <a:gd name="connsiteY2-38" fmla="*/ 186056 h 186056"/>
                <a:gd name="connsiteX3-39" fmla="*/ 187449 w 1627609"/>
                <a:gd name="connsiteY3-40" fmla="*/ 186056 h 186056"/>
                <a:gd name="connsiteX4-41" fmla="*/ 0 w 1627609"/>
                <a:gd name="connsiteY4-42" fmla="*/ 0 h 186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7609" h="186056">
                  <a:moveTo>
                    <a:pt x="0" y="0"/>
                  </a:moveTo>
                  <a:lnTo>
                    <a:pt x="1429050" y="0"/>
                  </a:lnTo>
                  <a:lnTo>
                    <a:pt x="1627609" y="186056"/>
                  </a:lnTo>
                  <a:lnTo>
                    <a:pt x="187449" y="186056"/>
                  </a:lnTo>
                  <a:lnTo>
                    <a:pt x="0" y="0"/>
                  </a:lnTo>
                  <a:close/>
                </a:path>
              </a:pathLst>
            </a:custGeom>
            <a:solidFill>
              <a:schemeClr val="bg1">
                <a:alpha val="1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6" name="图片 5" descr="M2"/>
          <p:cNvPicPr>
            <a:picLocks noChangeAspect="1"/>
          </p:cNvPicPr>
          <p:nvPr/>
        </p:nvPicPr>
        <p:blipFill>
          <a:blip r:embed="rId3" cstate="print"/>
          <a:srcRect l="410" t="52507" r="45991"/>
          <a:stretch>
            <a:fillRect/>
          </a:stretch>
        </p:blipFill>
        <p:spPr>
          <a:xfrm>
            <a:off x="882650" y="2045335"/>
            <a:ext cx="4105910" cy="1674495"/>
          </a:xfrm>
          <a:prstGeom prst="rect">
            <a:avLst/>
          </a:prstGeom>
        </p:spPr>
      </p:pic>
      <p:sp>
        <p:nvSpPr>
          <p:cNvPr id="10" name="文本框 9"/>
          <p:cNvSpPr txBox="1"/>
          <p:nvPr/>
        </p:nvSpPr>
        <p:spPr>
          <a:xfrm>
            <a:off x="871855" y="1676381"/>
            <a:ext cx="4087495" cy="33720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dirty="0">
                <a:ln>
                  <a:noFill/>
                </a:ln>
                <a:solidFill>
                  <a:schemeClr val="tx1"/>
                </a:solidFill>
                <a:latin typeface="Times New Roman" panose="02020603050405020304" pitchFamily="18" charset="0"/>
                <a:ea typeface="华文楷体" panose="02010600040101010101" charset="-122"/>
              </a:rPr>
              <a:t>MH 400V4.7  8*13.5</a:t>
            </a:r>
            <a:endParaRPr lang="zh-CN" altLang="en-US" sz="1600" dirty="0">
              <a:ln>
                <a:noFill/>
              </a:ln>
              <a:solidFill>
                <a:schemeClr val="tx1"/>
              </a:solidFill>
              <a:latin typeface="Times New Roman" panose="02020603050405020304" pitchFamily="18" charset="0"/>
              <a:ea typeface="华文楷体" panose="02010600040101010101" charset="-122"/>
            </a:endParaRPr>
          </a:p>
        </p:txBody>
      </p:sp>
      <p:sp>
        <p:nvSpPr>
          <p:cNvPr id="19" name="文本框 18"/>
          <p:cNvSpPr txBox="1"/>
          <p:nvPr/>
        </p:nvSpPr>
        <p:spPr>
          <a:xfrm>
            <a:off x="396220" y="2120265"/>
            <a:ext cx="461665" cy="1599565"/>
          </a:xfrm>
          <a:prstGeom prst="rect">
            <a:avLst/>
          </a:prstGeom>
        </p:spPr>
        <p:style>
          <a:lnRef idx="1">
            <a:schemeClr val="accent3"/>
          </a:lnRef>
          <a:fillRef idx="3">
            <a:schemeClr val="accent3"/>
          </a:fillRef>
          <a:effectRef idx="2">
            <a:schemeClr val="accent3"/>
          </a:effectRef>
          <a:fontRef idx="minor">
            <a:schemeClr val="lt1"/>
          </a:fontRef>
        </p:style>
        <p:txBody>
          <a:bodyPr vert="eaVert" wrap="square" rtlCol="0">
            <a:spAutoFit/>
          </a:bodyPr>
          <a:lstStyle/>
          <a:p>
            <a:pPr algn="ctr"/>
            <a:r>
              <a:rPr lang="en-US" altLang="zh-CN" dirty="0">
                <a:solidFill>
                  <a:schemeClr val="tx1"/>
                </a:solidFill>
                <a:latin typeface="Times New Roman" panose="02020603050405020304" pitchFamily="18" charset="0"/>
              </a:rPr>
              <a:t>Before</a:t>
            </a:r>
          </a:p>
        </p:txBody>
      </p:sp>
      <p:sp>
        <p:nvSpPr>
          <p:cNvPr id="20" name="文本框 19"/>
          <p:cNvSpPr txBox="1"/>
          <p:nvPr/>
        </p:nvSpPr>
        <p:spPr>
          <a:xfrm>
            <a:off x="394950" y="3742690"/>
            <a:ext cx="461665" cy="1705610"/>
          </a:xfrm>
          <a:prstGeom prst="rect">
            <a:avLst/>
          </a:prstGeom>
        </p:spPr>
        <p:style>
          <a:lnRef idx="1">
            <a:schemeClr val="accent3"/>
          </a:lnRef>
          <a:fillRef idx="3">
            <a:schemeClr val="accent3"/>
          </a:fillRef>
          <a:effectRef idx="2">
            <a:schemeClr val="accent3"/>
          </a:effectRef>
          <a:fontRef idx="minor">
            <a:schemeClr val="lt1"/>
          </a:fontRef>
        </p:style>
        <p:txBody>
          <a:bodyPr vert="eaVert" wrap="square" rtlCol="0">
            <a:spAutoFit/>
          </a:bodyPr>
          <a:lstStyle/>
          <a:p>
            <a:pPr algn="ctr"/>
            <a:r>
              <a:rPr lang="en-US" altLang="zh-CN" dirty="0">
                <a:solidFill>
                  <a:schemeClr val="tx1"/>
                </a:solidFill>
                <a:latin typeface="Times New Roman" panose="02020603050405020304" pitchFamily="18" charset="0"/>
              </a:rPr>
              <a:t>After</a:t>
            </a:r>
          </a:p>
        </p:txBody>
      </p:sp>
      <p:pic>
        <p:nvPicPr>
          <p:cNvPr id="7" name="图片 6" descr="0001"/>
          <p:cNvPicPr>
            <a:picLocks noChangeAspect="1"/>
          </p:cNvPicPr>
          <p:nvPr/>
        </p:nvPicPr>
        <p:blipFill>
          <a:blip r:embed="rId4" cstate="print"/>
          <a:srcRect l="846" t="51695" r="45947" b="1998"/>
          <a:stretch>
            <a:fillRect/>
          </a:stretch>
        </p:blipFill>
        <p:spPr>
          <a:xfrm>
            <a:off x="889635" y="3742690"/>
            <a:ext cx="4086225" cy="1706245"/>
          </a:xfrm>
          <a:prstGeom prst="rect">
            <a:avLst/>
          </a:prstGeom>
        </p:spPr>
      </p:pic>
      <p:grpSp>
        <p:nvGrpSpPr>
          <p:cNvPr id="21" name="组合 20"/>
          <p:cNvGrpSpPr/>
          <p:nvPr/>
        </p:nvGrpSpPr>
        <p:grpSpPr>
          <a:xfrm>
            <a:off x="1000100" y="2071678"/>
            <a:ext cx="1928826" cy="1571636"/>
            <a:chOff x="4929190" y="2500306"/>
            <a:chExt cx="1992012" cy="1856105"/>
          </a:xfrm>
        </p:grpSpPr>
        <p:pic>
          <p:nvPicPr>
            <p:cNvPr id="22" name="图片 21" descr="0001"/>
            <p:cNvPicPr>
              <a:picLocks noChangeAspect="1"/>
            </p:cNvPicPr>
            <p:nvPr/>
          </p:nvPicPr>
          <p:blipFill>
            <a:blip r:embed="rId5" cstate="print"/>
            <a:srcRect l="846" t="51695" r="73523" b="1998"/>
            <a:stretch>
              <a:fillRect/>
            </a:stretch>
          </p:blipFill>
          <p:spPr>
            <a:xfrm>
              <a:off x="4929190" y="2500306"/>
              <a:ext cx="1992012" cy="1856105"/>
            </a:xfrm>
            <a:prstGeom prst="rect">
              <a:avLst/>
            </a:prstGeom>
          </p:spPr>
        </p:pic>
        <p:pic>
          <p:nvPicPr>
            <p:cNvPr id="23" name="图片 22" descr="M2"/>
            <p:cNvPicPr>
              <a:picLocks noChangeAspect="1"/>
            </p:cNvPicPr>
            <p:nvPr/>
          </p:nvPicPr>
          <p:blipFill>
            <a:blip r:embed="rId3" cstate="print"/>
            <a:srcRect l="24657" t="52464" r="74926" b="33409"/>
            <a:stretch>
              <a:fillRect/>
            </a:stretch>
          </p:blipFill>
          <p:spPr>
            <a:xfrm rot="5400000">
              <a:off x="6415994" y="2442262"/>
              <a:ext cx="169664" cy="571504"/>
            </a:xfrm>
            <a:prstGeom prst="rect">
              <a:avLst/>
            </a:prstGeom>
          </p:spPr>
        </p:pic>
        <p:pic>
          <p:nvPicPr>
            <p:cNvPr id="24" name="图片 23" descr="M2"/>
            <p:cNvPicPr>
              <a:picLocks noChangeAspect="1"/>
            </p:cNvPicPr>
            <p:nvPr/>
          </p:nvPicPr>
          <p:blipFill>
            <a:blip r:embed="rId3" cstate="print"/>
            <a:srcRect l="24482" t="52685" r="74926" b="33409"/>
            <a:stretch>
              <a:fillRect/>
            </a:stretch>
          </p:blipFill>
          <p:spPr>
            <a:xfrm rot="16200000" flipH="1">
              <a:off x="5143504" y="2500306"/>
              <a:ext cx="214314" cy="500066"/>
            </a:xfrm>
            <a:prstGeom prst="rect">
              <a:avLst/>
            </a:prstGeom>
          </p:spPr>
        </p:pic>
        <p:pic>
          <p:nvPicPr>
            <p:cNvPr id="25" name="图片 24" descr="1"/>
            <p:cNvPicPr>
              <a:picLocks noChangeAspect="1"/>
            </p:cNvPicPr>
            <p:nvPr/>
          </p:nvPicPr>
          <p:blipFill>
            <a:blip r:embed="rId6" cstate="print"/>
            <a:srcRect l="7804" t="52483" r="86476" b="32344"/>
            <a:stretch>
              <a:fillRect/>
            </a:stretch>
          </p:blipFill>
          <p:spPr>
            <a:xfrm>
              <a:off x="5429256" y="2500306"/>
              <a:ext cx="285752" cy="642942"/>
            </a:xfrm>
            <a:prstGeom prst="rect">
              <a:avLst/>
            </a:prstGeom>
          </p:spPr>
        </p:pic>
        <p:pic>
          <p:nvPicPr>
            <p:cNvPr id="26" name="图片 25" descr="1"/>
            <p:cNvPicPr>
              <a:picLocks noChangeAspect="1"/>
            </p:cNvPicPr>
            <p:nvPr/>
          </p:nvPicPr>
          <p:blipFill>
            <a:blip r:embed="rId6" cstate="print"/>
            <a:srcRect l="7804" t="52483" r="86476" b="32344"/>
            <a:stretch>
              <a:fillRect/>
            </a:stretch>
          </p:blipFill>
          <p:spPr>
            <a:xfrm>
              <a:off x="6000760" y="2500306"/>
              <a:ext cx="285752" cy="642942"/>
            </a:xfrm>
            <a:prstGeom prst="rect">
              <a:avLst/>
            </a:prstGeom>
          </p:spPr>
        </p:pic>
      </p:grpSp>
      <p:pic>
        <p:nvPicPr>
          <p:cNvPr id="27" name="图片 26" descr="0000"/>
          <p:cNvPicPr>
            <a:picLocks noChangeAspect="1"/>
          </p:cNvPicPr>
          <p:nvPr/>
        </p:nvPicPr>
        <p:blipFill>
          <a:blip r:embed="rId7" cstate="print"/>
          <a:srcRect t="50786" r="45410" b="965"/>
          <a:stretch>
            <a:fillRect/>
          </a:stretch>
        </p:blipFill>
        <p:spPr>
          <a:xfrm>
            <a:off x="4988560" y="2045335"/>
            <a:ext cx="3750945" cy="1674495"/>
          </a:xfrm>
          <a:prstGeom prst="rect">
            <a:avLst/>
          </a:prstGeom>
        </p:spPr>
      </p:pic>
      <p:sp>
        <p:nvSpPr>
          <p:cNvPr id="29" name="文本框 4"/>
          <p:cNvSpPr txBox="1"/>
          <p:nvPr/>
        </p:nvSpPr>
        <p:spPr>
          <a:xfrm>
            <a:off x="4987925" y="1678286"/>
            <a:ext cx="3751580" cy="33720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dirty="0">
                <a:ln>
                  <a:noFill/>
                </a:ln>
                <a:solidFill>
                  <a:schemeClr val="tx1"/>
                </a:solidFill>
                <a:latin typeface="Times New Roman" panose="02020603050405020304" pitchFamily="18" charset="0"/>
                <a:ea typeface="华文楷体" panose="02010600040101010101" charset="-122"/>
              </a:rPr>
              <a:t>MF 400V3.3  8*10.5</a:t>
            </a:r>
            <a:endParaRPr lang="zh-CN" altLang="en-US" sz="1600" dirty="0">
              <a:ln>
                <a:noFill/>
              </a:ln>
              <a:solidFill>
                <a:schemeClr val="tx1"/>
              </a:solidFill>
              <a:latin typeface="Times New Roman" panose="02020603050405020304" pitchFamily="18" charset="0"/>
              <a:ea typeface="华文楷体" panose="02010600040101010101" charset="-122"/>
            </a:endParaRPr>
          </a:p>
        </p:txBody>
      </p:sp>
      <p:pic>
        <p:nvPicPr>
          <p:cNvPr id="32" name="图片 31" descr="0001"/>
          <p:cNvPicPr>
            <a:picLocks noChangeAspect="1"/>
          </p:cNvPicPr>
          <p:nvPr/>
        </p:nvPicPr>
        <p:blipFill>
          <a:blip r:embed="rId8" cstate="print"/>
          <a:srcRect t="51852" r="45391" b="1246"/>
          <a:stretch>
            <a:fillRect/>
          </a:stretch>
        </p:blipFill>
        <p:spPr>
          <a:xfrm>
            <a:off x="4986655" y="3742690"/>
            <a:ext cx="3752215" cy="1705610"/>
          </a:xfrm>
          <a:prstGeom prst="rect">
            <a:avLst/>
          </a:prstGeom>
        </p:spPr>
      </p:pic>
      <p:sp>
        <p:nvSpPr>
          <p:cNvPr id="33"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6</a:t>
            </a:fld>
            <a:endParaRPr lang="en-US" altLang="zh-CN" sz="1400" dirty="0">
              <a:solidFill>
                <a:srgbClr val="FFFFFF"/>
              </a:solidFill>
            </a:endParaRPr>
          </a:p>
        </p:txBody>
      </p:sp>
      <p:sp>
        <p:nvSpPr>
          <p:cNvPr id="28" name="文本框 27">
            <a:extLst>
              <a:ext uri="{FF2B5EF4-FFF2-40B4-BE49-F238E27FC236}">
                <a16:creationId xmlns:a16="http://schemas.microsoft.com/office/drawing/2014/main" id="{6209E0FB-6770-499B-AD67-0746580302BB}"/>
              </a:ext>
            </a:extLst>
          </p:cNvPr>
          <p:cNvSpPr txBox="1"/>
          <p:nvPr/>
        </p:nvSpPr>
        <p:spPr>
          <a:xfrm>
            <a:off x="394950" y="5423209"/>
            <a:ext cx="8341360" cy="584775"/>
          </a:xfrm>
          <a:prstGeom prst="rect">
            <a:avLst/>
          </a:prstGeom>
          <a:solidFill>
            <a:schemeClr val="accent6">
              <a:lumMod val="20000"/>
              <a:lumOff val="80000"/>
            </a:schemeClr>
          </a:solidFill>
          <a:ln>
            <a:solidFill>
              <a:schemeClr val="accent2">
                <a:lumMod val="75000"/>
              </a:schemeClr>
            </a:solidFill>
          </a:ln>
        </p:spPr>
        <p:txBody>
          <a:bodyPr wrap="square" rtlCol="0">
            <a:spAutoFit/>
          </a:bodyPr>
          <a:lstStyle/>
          <a:p>
            <a:pPr marL="285750" indent="-285750">
              <a:buFont typeface="Wingdings" pitchFamily="2" charset="2"/>
              <a:buChar char="ü"/>
            </a:pPr>
            <a:r>
              <a:rPr lang="en-US" altLang="zh-CN" sz="1600" b="1" dirty="0">
                <a:latin typeface="+mj-lt"/>
                <a:ea typeface="微软雅黑" pitchFamily="34" charset="-122"/>
              </a:rPr>
              <a:t>There is no obvious change of inner structure</a:t>
            </a:r>
            <a:r>
              <a:rPr lang="zh-CN" altLang="en-US" sz="1600" b="1" dirty="0">
                <a:latin typeface="+mj-lt"/>
                <a:ea typeface="微软雅黑" pitchFamily="34" charset="-122"/>
              </a:rPr>
              <a:t>，</a:t>
            </a:r>
            <a:r>
              <a:rPr lang="en-US" altLang="zh-CN" sz="1600" b="1" dirty="0">
                <a:latin typeface="+mj-lt"/>
                <a:ea typeface="微软雅黑" pitchFamily="34" charset="-122"/>
              </a:rPr>
              <a:t>no inner damage before and after M-leaded manufacturing process</a:t>
            </a:r>
            <a:endParaRPr lang="zh-CN" altLang="en-US" sz="1600" b="1" dirty="0">
              <a:latin typeface="+mj-lt"/>
              <a:ea typeface="微软雅黑" pitchFamily="34" charset="-122"/>
            </a:endParaRPr>
          </a:p>
        </p:txBody>
      </p:sp>
    </p:spTree>
  </p:cSld>
  <p:clrMapOvr>
    <a:masterClrMapping/>
  </p:clrMapOvr>
  <p:transition>
    <p:sndAc>
      <p:stSnd>
        <p:snd r:embed="rId2" name="投影仪"/>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extLst>
              <p:ext uri="{D42A27DB-BD31-4B8C-83A1-F6EECF244321}">
                <p14:modId xmlns:p14="http://schemas.microsoft.com/office/powerpoint/2010/main" val="715325853"/>
              </p:ext>
            </p:extLst>
          </p:nvPr>
        </p:nvGraphicFramePr>
        <p:xfrm>
          <a:off x="3851920" y="1193910"/>
          <a:ext cx="5112568" cy="4468212"/>
        </p:xfrm>
        <a:graphic>
          <a:graphicData uri="http://schemas.openxmlformats.org/drawingml/2006/table">
            <a:tbl>
              <a:tblPr firstRow="1" bandRow="1">
                <a:tableStyleId>{5C22544A-7EE6-4342-B048-85BDC9FD1C3A}</a:tableStyleId>
              </a:tblPr>
              <a:tblGrid>
                <a:gridCol w="1531014">
                  <a:extLst>
                    <a:ext uri="{9D8B030D-6E8A-4147-A177-3AD203B41FA5}">
                      <a16:colId xmlns:a16="http://schemas.microsoft.com/office/drawing/2014/main" val="20000"/>
                    </a:ext>
                  </a:extLst>
                </a:gridCol>
                <a:gridCol w="1727162">
                  <a:extLst>
                    <a:ext uri="{9D8B030D-6E8A-4147-A177-3AD203B41FA5}">
                      <a16:colId xmlns:a16="http://schemas.microsoft.com/office/drawing/2014/main" val="20001"/>
                    </a:ext>
                  </a:extLst>
                </a:gridCol>
                <a:gridCol w="1854392">
                  <a:extLst>
                    <a:ext uri="{9D8B030D-6E8A-4147-A177-3AD203B41FA5}">
                      <a16:colId xmlns:a16="http://schemas.microsoft.com/office/drawing/2014/main" val="20002"/>
                    </a:ext>
                  </a:extLst>
                </a:gridCol>
              </a:tblGrid>
              <a:tr h="571504">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Item</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V-Chip</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M-Leaded</a:t>
                      </a:r>
                      <a:endParaRPr lang="zh-CN" altLang="en-US" sz="1500" b="1" noProof="0" dirty="0">
                        <a:ln>
                          <a:noFill/>
                        </a:ln>
                        <a:solidFill>
                          <a:schemeClr val="tx1"/>
                        </a:solidFill>
                        <a:effectLst/>
                        <a:uLnTx/>
                        <a:uFillTx/>
                        <a:latin typeface="+mj-lt"/>
                        <a:ea typeface="微软雅黑" pitchFamily="34"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1524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8628">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Cost</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 higher</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Lower</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8">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Electrical Performance</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Excellent</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Excellent</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1570">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Manufacturing Process</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Forming by radial</a:t>
                      </a:r>
                    </a:p>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Plate</a:t>
                      </a:r>
                      <a:endParaRPr lang="zh-CN" altLang="en-US" sz="1500" b="1" dirty="0">
                        <a:solidFill>
                          <a:srgbClr val="C00000"/>
                        </a:solidFill>
                        <a:latin typeface="+mj-lt"/>
                        <a:ea typeface="微软雅黑" pitchFamily="34" charset="-122"/>
                        <a:cs typeface="宋体" panose="02010600030101010101" pitchFamily="2" charset="-122"/>
                      </a:endParaRPr>
                    </a:p>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Tape and Reel</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indent="0" algn="ctr" defTabSz="914400" rtl="0" eaLnBrk="1" latinLnBrk="0" hangingPunct="1">
                        <a:lnSpc>
                          <a:spcPct val="150000"/>
                        </a:lnSpc>
                        <a:buNone/>
                      </a:pPr>
                      <a:r>
                        <a:rPr lang="en-US" altLang="zh-CN" sz="1500" b="1" kern="1200" dirty="0">
                          <a:solidFill>
                            <a:srgbClr val="00B050"/>
                          </a:solidFill>
                          <a:effectLst/>
                          <a:latin typeface="+mj-lt"/>
                          <a:ea typeface="微软雅黑" pitchFamily="34" charset="-122"/>
                          <a:cs typeface="宋体" panose="02010600030101010101" pitchFamily="2" charset="-122"/>
                        </a:rPr>
                        <a:t>Forming by radial</a:t>
                      </a:r>
                      <a:endParaRPr lang="zh-CN" altLang="en-US" sz="1500" b="1" kern="1200" dirty="0">
                        <a:solidFill>
                          <a:srgbClr val="00B050"/>
                        </a:solidFill>
                        <a:effectLst/>
                        <a:latin typeface="+mj-lt"/>
                        <a:ea typeface="微软雅黑" pitchFamily="34" charset="-122"/>
                        <a:cs typeface="宋体" panose="02010600030101010101" pitchFamily="2" charset="-122"/>
                      </a:endParaRPr>
                    </a:p>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Tape and Reel</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524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266">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Lifetime</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Normal</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Longer</a:t>
                      </a:r>
                    </a:p>
                  </a:txBody>
                  <a:tcPr marL="0" marR="0" marT="0" marB="0" anchor="ctr">
                    <a:lnL w="6350" cap="flat" cmpd="sng" algn="ctr">
                      <a:solidFill>
                        <a:srgbClr val="000000"/>
                      </a:solidFill>
                      <a:prstDash val="solid"/>
                      <a:roun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8266">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Cold Soldering</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Normal</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Lower</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5240" cap="flat" cmpd="sng">
                      <a:solidFill>
                        <a:srgbClr val="000000"/>
                      </a:solidFill>
                      <a:prstDash val="soli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8266">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Rework</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Hard</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Easy</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8266">
                <a:tc>
                  <a:txBody>
                    <a:bodyPr/>
                    <a:lstStyle/>
                    <a:p>
                      <a:pPr indent="0" algn="ctr">
                        <a:lnSpc>
                          <a:spcPct val="150000"/>
                        </a:lnSpc>
                        <a:buNone/>
                      </a:pPr>
                      <a:r>
                        <a:rPr lang="en-US" altLang="zh-CN" sz="1500" b="1" dirty="0">
                          <a:solidFill>
                            <a:schemeClr val="tx1"/>
                          </a:solidFill>
                          <a:latin typeface="+mj-lt"/>
                          <a:ea typeface="微软雅黑" pitchFamily="34" charset="-122"/>
                          <a:cs typeface="宋体" panose="02010600030101010101" pitchFamily="2" charset="-122"/>
                        </a:rPr>
                        <a:t>Ripple Current</a:t>
                      </a:r>
                      <a:endParaRPr lang="zh-CN" altLang="en-US" sz="1500" b="1" dirty="0">
                        <a:solidFill>
                          <a:schemeClr val="tx1"/>
                        </a:solidFill>
                        <a:latin typeface="+mj-lt"/>
                        <a:ea typeface="微软雅黑" pitchFamily="34" charset="-122"/>
                        <a:cs typeface="宋体" panose="02010600030101010101" pitchFamily="2" charset="-122"/>
                      </a:endParaRPr>
                    </a:p>
                  </a:txBody>
                  <a:tcPr marL="0" marR="0" marT="0" marB="0" anchor="ctr">
                    <a:lnL w="1524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C00000"/>
                          </a:solidFill>
                          <a:latin typeface="+mj-lt"/>
                          <a:ea typeface="微软雅黑" pitchFamily="34" charset="-122"/>
                          <a:cs typeface="宋体" panose="02010600030101010101" pitchFamily="2" charset="-122"/>
                        </a:rPr>
                        <a:t>High</a:t>
                      </a:r>
                      <a:endParaRPr lang="zh-CN" altLang="en-US" sz="1500" b="1" dirty="0">
                        <a:solidFill>
                          <a:srgbClr val="C00000"/>
                        </a:solidFill>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altLang="zh-CN" sz="1500" b="1" dirty="0">
                          <a:solidFill>
                            <a:srgbClr val="00B050"/>
                          </a:solidFill>
                          <a:effectLst/>
                          <a:latin typeface="+mj-lt"/>
                          <a:ea typeface="微软雅黑" pitchFamily="34" charset="-122"/>
                          <a:cs typeface="宋体" panose="02010600030101010101" pitchFamily="2" charset="-122"/>
                        </a:rPr>
                        <a:t>High</a:t>
                      </a:r>
                      <a:endParaRPr lang="zh-CN" altLang="en-US" sz="1500" b="1" dirty="0">
                        <a:solidFill>
                          <a:srgbClr val="00B050"/>
                        </a:solidFill>
                        <a:effectLst/>
                        <a:latin typeface="+mj-lt"/>
                        <a:ea typeface="微软雅黑" pitchFamily="34" charset="-122"/>
                        <a:cs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1524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矩形 31"/>
          <p:cNvSpPr/>
          <p:nvPr/>
        </p:nvSpPr>
        <p:spPr>
          <a:xfrm>
            <a:off x="0" y="180337"/>
            <a:ext cx="9902904" cy="452432"/>
          </a:xfrm>
          <a:prstGeom prst="rect">
            <a:avLst/>
          </a:prstGeom>
          <a:noFill/>
          <a:ln w="9525">
            <a:noFill/>
          </a:ln>
        </p:spPr>
        <p:txBody>
          <a:bodyPr wrap="square">
            <a:spAutoFit/>
          </a:bodyPr>
          <a:lstStyle/>
          <a:p>
            <a:pPr marL="0" marR="0" lvl="0" indent="0" algn="l" defTabSz="1289050" rtl="0" eaLnBrk="1" fontAlgn="base" latinLnBrk="0" hangingPunct="1">
              <a:lnSpc>
                <a:spcPct val="90000"/>
              </a:lnSpc>
              <a:spcBef>
                <a:spcPct val="0"/>
              </a:spcBef>
              <a:spcAft>
                <a:spcPct val="35000"/>
              </a:spcAft>
              <a:buClrTx/>
              <a:buSzTx/>
              <a:buFontTx/>
              <a:buNone/>
              <a:defRPr/>
            </a:pPr>
            <a:r>
              <a:rPr lang="en-US" altLang="zh-CN" sz="2600" b="1" dirty="0">
                <a:ln>
                  <a:noFill/>
                </a:ln>
                <a:effectLst>
                  <a:outerShdw blurRad="38100" dist="19050" dir="2700000" algn="tl" rotWithShape="0">
                    <a:schemeClr val="dk1">
                      <a:alpha val="40000"/>
                    </a:schemeClr>
                  </a:outerShdw>
                </a:effectLst>
                <a:uLnTx/>
                <a:uFillTx/>
                <a:latin typeface="+mj-lt"/>
                <a:ea typeface="微软雅黑" pitchFamily="34" charset="-122"/>
                <a:cs typeface="+mn-cs"/>
                <a:sym typeface="+mn-ea"/>
              </a:rPr>
              <a:t>Characteristics Summary between M-leaded and V-Chip</a:t>
            </a:r>
            <a:endParaRPr kumimoji="0" lang="en-US" altLang="zh-CN" sz="26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j-lt"/>
              <a:ea typeface="微软雅黑" pitchFamily="34" charset="-122"/>
              <a:cs typeface="+mn-cs"/>
              <a:sym typeface="+mn-ea"/>
            </a:endParaRPr>
          </a:p>
        </p:txBody>
      </p:sp>
      <p:pic>
        <p:nvPicPr>
          <p:cNvPr id="5" name="图片 4" descr="3"/>
          <p:cNvPicPr>
            <a:picLocks noChangeAspect="1"/>
          </p:cNvPicPr>
          <p:nvPr/>
        </p:nvPicPr>
        <p:blipFill>
          <a:blip r:embed="rId2" cstate="print">
            <a:clrChange>
              <a:clrFrom>
                <a:srgbClr val="FFFFFF">
                  <a:alpha val="100000"/>
                </a:srgbClr>
              </a:clrFrom>
              <a:clrTo>
                <a:srgbClr val="FFFFFF">
                  <a:alpha val="100000"/>
                  <a:alpha val="0"/>
                </a:srgbClr>
              </a:clrTo>
            </a:clrChange>
            <a:lum bright="6000" contrast="6000"/>
          </a:blip>
          <a:srcRect l="25765" t="12798" r="27214" b="11434"/>
          <a:stretch>
            <a:fillRect/>
          </a:stretch>
        </p:blipFill>
        <p:spPr>
          <a:xfrm>
            <a:off x="2323224" y="2101148"/>
            <a:ext cx="1357322" cy="1781318"/>
          </a:xfrm>
          <a:prstGeom prst="rect">
            <a:avLst/>
          </a:prstGeom>
        </p:spPr>
      </p:pic>
      <p:pic>
        <p:nvPicPr>
          <p:cNvPr id="6" name="图片 39"/>
          <p:cNvPicPr>
            <a:picLocks noChangeAspect="1" noChangeArrowheads="1"/>
          </p:cNvPicPr>
          <p:nvPr/>
        </p:nvPicPr>
        <p:blipFill>
          <a:blip r:embed="rId3"/>
          <a:srcRect/>
          <a:stretch>
            <a:fillRect/>
          </a:stretch>
        </p:blipFill>
        <p:spPr bwMode="auto">
          <a:xfrm>
            <a:off x="251520" y="2420556"/>
            <a:ext cx="1285884" cy="1210948"/>
          </a:xfrm>
          <a:prstGeom prst="rect">
            <a:avLst/>
          </a:prstGeom>
          <a:noFill/>
          <a:ln w="9525">
            <a:noFill/>
            <a:miter lim="800000"/>
            <a:headEnd/>
            <a:tailEnd/>
          </a:ln>
        </p:spPr>
      </p:pic>
      <p:sp>
        <p:nvSpPr>
          <p:cNvPr id="8" name="右箭头 7"/>
          <p:cNvSpPr/>
          <p:nvPr/>
        </p:nvSpPr>
        <p:spPr>
          <a:xfrm>
            <a:off x="1537405" y="2849184"/>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7</a:t>
            </a:fld>
            <a:endParaRPr lang="en-US" altLang="zh-CN" sz="14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p:cNvPicPr>
          <p:nvPr/>
        </p:nvPicPr>
        <p:blipFill>
          <a:blip r:embed="rId2"/>
          <a:stretch>
            <a:fillRect/>
          </a:stretch>
        </p:blipFill>
        <p:spPr>
          <a:xfrm>
            <a:off x="0" y="1066800"/>
            <a:ext cx="9144000" cy="4318000"/>
          </a:xfrm>
          <a:prstGeom prst="rect">
            <a:avLst/>
          </a:prstGeom>
          <a:noFill/>
          <a:ln w="9525">
            <a:noFill/>
          </a:ln>
        </p:spPr>
      </p:pic>
      <p:sp>
        <p:nvSpPr>
          <p:cNvPr id="54275" name="文字方塊 12"/>
          <p:cNvSpPr txBox="1"/>
          <p:nvPr/>
        </p:nvSpPr>
        <p:spPr>
          <a:xfrm>
            <a:off x="2423160" y="5468079"/>
            <a:ext cx="4166870" cy="337185"/>
          </a:xfrm>
          <a:prstGeom prst="rect">
            <a:avLst/>
          </a:prstGeom>
          <a:noFill/>
          <a:ln w="9525">
            <a:noFill/>
          </a:ln>
        </p:spPr>
        <p:txBody>
          <a:bodyPr wrap="square">
            <a:spAutoFit/>
          </a:bodyPr>
          <a:lstStyle/>
          <a:p>
            <a:r>
              <a:rPr lang="en-US" altLang="zh-TW" sz="1600" dirty="0">
                <a:ea typeface="PMingLiU" pitchFamily="18" charset="-120"/>
                <a:sym typeface="+mn-ea"/>
              </a:rPr>
              <a:t>Thank You For Being Our Trusted Partner.</a:t>
            </a:r>
            <a:endParaRPr lang="en-US" altLang="zh-TW" sz="1600" dirty="0">
              <a:latin typeface="Arial" panose="020B0604020202020204" pitchFamily="34" charset="0"/>
              <a:ea typeface="PMingLiU" pitchFamily="18" charset="-120"/>
            </a:endParaRPr>
          </a:p>
        </p:txBody>
      </p:sp>
      <p:sp>
        <p:nvSpPr>
          <p:cNvPr id="60419" name="TextBox 6"/>
          <p:cNvSpPr txBox="1"/>
          <p:nvPr/>
        </p:nvSpPr>
        <p:spPr>
          <a:xfrm>
            <a:off x="207963" y="161925"/>
            <a:ext cx="6230938" cy="579438"/>
          </a:xfrm>
          <a:prstGeom prst="rect">
            <a:avLst/>
          </a:prstGeom>
          <a:noFill/>
          <a:ln w="9525">
            <a:noFill/>
          </a:ln>
        </p:spPr>
        <p:txBody>
          <a:bodyPr>
            <a:spAutoFit/>
          </a:bodyPr>
          <a:lstStyle/>
          <a:p>
            <a:pPr marR="0" defTabSz="914400">
              <a:buClrTx/>
              <a:buSzTx/>
              <a:buFont typeface="Arial" panose="020B0604020202020204" pitchFamily="34" charset="0"/>
              <a:buNone/>
              <a:defRPr/>
            </a:pPr>
            <a:r>
              <a:rPr kumimoji="0" lang="en-US" altLang="en-US" sz="3200" b="1" kern="1200" cap="none" spc="0" normalizeH="0" baseline="0" noProof="1">
                <a:effectLst>
                  <a:outerShdw blurRad="38100" dist="19050" dir="2700000" algn="tl" rotWithShape="0">
                    <a:schemeClr val="dk1">
                      <a:alpha val="40000"/>
                    </a:schemeClr>
                  </a:outerShdw>
                </a:effectLst>
                <a:latin typeface="+mj-lt"/>
                <a:ea typeface="MS PGothic" panose="020B0600070205080204" pitchFamily="34" charset="-128"/>
                <a:cs typeface="+mn-ea"/>
              </a:rPr>
              <a:t>THANK YOU</a:t>
            </a:r>
            <a:endParaRPr kumimoji="0" lang="en-US" altLang="en-US" sz="3200" b="1" kern="1200" cap="none" spc="0" normalizeH="0" baseline="0" noProof="1">
              <a:effectLst>
                <a:outerShdw blurRad="38100" dist="19050" dir="2700000" algn="tl" rotWithShape="0">
                  <a:schemeClr val="dk1">
                    <a:alpha val="40000"/>
                  </a:schemeClr>
                </a:outerShdw>
              </a:effectLst>
              <a:latin typeface="+mj-lt"/>
              <a:ea typeface="MS PGothic" panose="020B0600070205080204" pitchFamily="34" charset="-128"/>
              <a:cs typeface="+mn-cs"/>
            </a:endParaRPr>
          </a:p>
        </p:txBody>
      </p:sp>
      <p:sp>
        <p:nvSpPr>
          <p:cNvPr id="6" name="Slide Number Placeholder 4"/>
          <p:cNvSpPr>
            <a:spLocks noGrp="1"/>
          </p:cNvSpPr>
          <p:nvPr>
            <p:ph type="sldNum" sz="quarter" idx="10"/>
          </p:nvPr>
        </p:nvSpPr>
        <p:spPr>
          <a:xfrm>
            <a:off x="709613" y="5989662"/>
            <a:ext cx="457200" cy="247650"/>
          </a:xfrm>
        </p:spPr>
        <p:txBody>
          <a:bodyPr wrap="square" lIns="91440" tIns="45720" rIns="91440" bIns="45720" anchor="t"/>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S PGothic" panose="020B0600070205080204" pitchFamily="34" charset="-128"/>
                <a:cs typeface="+mn-cs"/>
              </a:defRPr>
            </a:lvl5pPr>
          </a:lstStyle>
          <a:p>
            <a:pPr lvl="0" indent="0" eaLnBrk="1" hangingPunct="1"/>
            <a:fld id="{9A0DB2DC-4C9A-4742-B13C-FB6460FD3503}" type="slidenum">
              <a:rPr lang="en-US" altLang="zh-CN" sz="1400" dirty="0">
                <a:solidFill>
                  <a:srgbClr val="FFFFFF"/>
                </a:solidFill>
              </a:rPr>
              <a:pPr lvl="0" indent="0" eaLnBrk="1" hangingPunct="1"/>
              <a:t>8</a:t>
            </a:fld>
            <a:endParaRPr lang="en-US" altLang="zh-CN" sz="1400" dirty="0">
              <a:solidFill>
                <a:srgbClr val="FFFFFF"/>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501</Words>
  <Application>Microsoft Macintosh PowerPoint</Application>
  <PresentationFormat>On-screen Show (4:3)</PresentationFormat>
  <Paragraphs>150</Paragraphs>
  <Slides>8</Slides>
  <Notes>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8</vt:i4>
      </vt:variant>
    </vt:vector>
  </HeadingPairs>
  <TitlesOfParts>
    <vt:vector size="25" baseType="lpstr">
      <vt:lpstr>Arial Unicode MS</vt:lpstr>
      <vt:lpstr>等线</vt:lpstr>
      <vt:lpstr>等线 Light</vt:lpstr>
      <vt:lpstr>微软雅黑</vt:lpstr>
      <vt:lpstr>MS PGothic</vt:lpstr>
      <vt:lpstr>PMingLiU</vt:lpstr>
      <vt:lpstr>宋体</vt:lpstr>
      <vt:lpstr>华文楷体</vt:lpstr>
      <vt:lpstr>Arial</vt:lpstr>
      <vt:lpstr>Calibri</vt:lpstr>
      <vt:lpstr>Calibri Light</vt:lpstr>
      <vt:lpstr>Times New Roman</vt:lpstr>
      <vt:lpstr>Wingdings</vt:lpstr>
      <vt:lpstr>Default Design</vt:lpstr>
      <vt:lpstr>1_Default Design</vt:lpstr>
      <vt:lpstr>Office 主题​​</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Alden Woo</cp:lastModifiedBy>
  <cp:revision>731</cp:revision>
  <cp:lastPrinted>2013-03-20T06:30:00Z</cp:lastPrinted>
  <dcterms:created xsi:type="dcterms:W3CDTF">2011-08-09T08:29:00Z</dcterms:created>
  <dcterms:modified xsi:type="dcterms:W3CDTF">2020-12-17T15:31:33Z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