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08C2D-A5D1-4ABF-AACD-8B8EDFD7E779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1E8E9-EC13-42F7-A7F1-894EE8FC3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3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D466F5-33C3-4AA6-9A35-083682534C38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77925" y="685800"/>
            <a:ext cx="4502150" cy="3429000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9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03" y="151805"/>
            <a:ext cx="2057702" cy="59441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596" y="151805"/>
            <a:ext cx="6027965" cy="594419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9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726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6" y="913805"/>
            <a:ext cx="4042833" cy="5182195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913805"/>
            <a:ext cx="4042833" cy="5182195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1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95" y="275333"/>
            <a:ext cx="823081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95" y="1534419"/>
            <a:ext cx="4041322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465" indent="0">
              <a:buNone/>
              <a:defRPr sz="1900" b="1"/>
            </a:lvl2pPr>
            <a:lvl3pPr marL="864931" indent="0">
              <a:buNone/>
              <a:defRPr sz="1700" b="1"/>
            </a:lvl3pPr>
            <a:lvl4pPr marL="1297396" indent="0">
              <a:buNone/>
              <a:defRPr sz="1500" b="1"/>
            </a:lvl4pPr>
            <a:lvl5pPr marL="1729862" indent="0">
              <a:buNone/>
              <a:defRPr sz="1500" b="1"/>
            </a:lvl5pPr>
            <a:lvl6pPr marL="2162327" indent="0">
              <a:buNone/>
              <a:defRPr sz="1500" b="1"/>
            </a:lvl6pPr>
            <a:lvl7pPr marL="2594793" indent="0">
              <a:buNone/>
              <a:defRPr sz="1500" b="1"/>
            </a:lvl7pPr>
            <a:lvl8pPr marL="3027258" indent="0">
              <a:buNone/>
              <a:defRPr sz="1500" b="1"/>
            </a:lvl8pPr>
            <a:lvl9pPr marL="345972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95" y="2174380"/>
            <a:ext cx="4041322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72" y="1534419"/>
            <a:ext cx="4042833" cy="63996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465" indent="0">
              <a:buNone/>
              <a:defRPr sz="1900" b="1"/>
            </a:lvl2pPr>
            <a:lvl3pPr marL="864931" indent="0">
              <a:buNone/>
              <a:defRPr sz="1700" b="1"/>
            </a:lvl3pPr>
            <a:lvl4pPr marL="1297396" indent="0">
              <a:buNone/>
              <a:defRPr sz="1500" b="1"/>
            </a:lvl4pPr>
            <a:lvl5pPr marL="1729862" indent="0">
              <a:buNone/>
              <a:defRPr sz="1500" b="1"/>
            </a:lvl5pPr>
            <a:lvl6pPr marL="2162327" indent="0">
              <a:buNone/>
              <a:defRPr sz="1500" b="1"/>
            </a:lvl6pPr>
            <a:lvl7pPr marL="2594793" indent="0">
              <a:buNone/>
              <a:defRPr sz="1500" b="1"/>
            </a:lvl7pPr>
            <a:lvl8pPr marL="3027258" indent="0">
              <a:buNone/>
              <a:defRPr sz="1500" b="1"/>
            </a:lvl8pPr>
            <a:lvl9pPr marL="3459724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72" y="2174380"/>
            <a:ext cx="4042833" cy="3951386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9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63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249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96" y="272357"/>
            <a:ext cx="3008690" cy="116234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55" y="272356"/>
            <a:ext cx="5111750" cy="585341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96" y="1434703"/>
            <a:ext cx="3008690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32465" indent="0">
              <a:buNone/>
              <a:defRPr sz="1100"/>
            </a:lvl2pPr>
            <a:lvl3pPr marL="864931" indent="0">
              <a:buNone/>
              <a:defRPr sz="900"/>
            </a:lvl3pPr>
            <a:lvl4pPr marL="1297396" indent="0">
              <a:buNone/>
              <a:defRPr sz="900"/>
            </a:lvl4pPr>
            <a:lvl5pPr marL="1729862" indent="0">
              <a:buNone/>
              <a:defRPr sz="900"/>
            </a:lvl5pPr>
            <a:lvl6pPr marL="2162327" indent="0">
              <a:buNone/>
              <a:defRPr sz="900"/>
            </a:lvl6pPr>
            <a:lvl7pPr marL="2594793" indent="0">
              <a:buNone/>
              <a:defRPr sz="900"/>
            </a:lvl7pPr>
            <a:lvl8pPr marL="3027258" indent="0">
              <a:buNone/>
              <a:defRPr sz="900"/>
            </a:lvl8pPr>
            <a:lvl9pPr marL="345972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813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8" y="4801195"/>
            <a:ext cx="5486702" cy="56554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8" y="613172"/>
            <a:ext cx="5486702" cy="4115098"/>
          </a:xfrm>
        </p:spPr>
        <p:txBody>
          <a:bodyPr/>
          <a:lstStyle>
            <a:lvl1pPr marL="0" indent="0">
              <a:buNone/>
              <a:defRPr sz="3000"/>
            </a:lvl1pPr>
            <a:lvl2pPr marL="432465" indent="0">
              <a:buNone/>
              <a:defRPr sz="2600"/>
            </a:lvl2pPr>
            <a:lvl3pPr marL="864931" indent="0">
              <a:buNone/>
              <a:defRPr sz="2300"/>
            </a:lvl3pPr>
            <a:lvl4pPr marL="1297396" indent="0">
              <a:buNone/>
              <a:defRPr sz="1900"/>
            </a:lvl4pPr>
            <a:lvl5pPr marL="1729862" indent="0">
              <a:buNone/>
              <a:defRPr sz="1900"/>
            </a:lvl5pPr>
            <a:lvl6pPr marL="2162327" indent="0">
              <a:buNone/>
              <a:defRPr sz="1900"/>
            </a:lvl6pPr>
            <a:lvl7pPr marL="2594793" indent="0">
              <a:buNone/>
              <a:defRPr sz="1900"/>
            </a:lvl7pPr>
            <a:lvl8pPr marL="3027258" indent="0">
              <a:buNone/>
              <a:defRPr sz="1900"/>
            </a:lvl8pPr>
            <a:lvl9pPr marL="3459724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8" y="5366742"/>
            <a:ext cx="5486702" cy="805161"/>
          </a:xfrm>
        </p:spPr>
        <p:txBody>
          <a:bodyPr/>
          <a:lstStyle>
            <a:lvl1pPr marL="0" indent="0">
              <a:buNone/>
              <a:defRPr sz="1300"/>
            </a:lvl1pPr>
            <a:lvl2pPr marL="432465" indent="0">
              <a:buNone/>
              <a:defRPr sz="1100"/>
            </a:lvl2pPr>
            <a:lvl3pPr marL="864931" indent="0">
              <a:buNone/>
              <a:defRPr sz="900"/>
            </a:lvl3pPr>
            <a:lvl4pPr marL="1297396" indent="0">
              <a:buNone/>
              <a:defRPr sz="900"/>
            </a:lvl4pPr>
            <a:lvl5pPr marL="1729862" indent="0">
              <a:buNone/>
              <a:defRPr sz="900"/>
            </a:lvl5pPr>
            <a:lvl6pPr marL="2162327" indent="0">
              <a:buNone/>
              <a:defRPr sz="900"/>
            </a:lvl6pPr>
            <a:lvl7pPr marL="2594793" indent="0">
              <a:buNone/>
              <a:defRPr sz="900"/>
            </a:lvl7pPr>
            <a:lvl8pPr marL="3027258" indent="0">
              <a:buNone/>
              <a:defRPr sz="900"/>
            </a:lvl8pPr>
            <a:lvl9pPr marL="345972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7109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595" y="151805"/>
            <a:ext cx="8153703" cy="45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595" y="913805"/>
            <a:ext cx="8230810" cy="518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1032" name="Straight Connector 2"/>
          <p:cNvCxnSpPr>
            <a:cxnSpLocks noChangeShapeType="1"/>
          </p:cNvCxnSpPr>
          <p:nvPr userDrawn="1"/>
        </p:nvCxnSpPr>
        <p:spPr bwMode="auto">
          <a:xfrm>
            <a:off x="435429" y="571500"/>
            <a:ext cx="8273143" cy="0"/>
          </a:xfrm>
          <a:prstGeom prst="line">
            <a:avLst/>
          </a:prstGeom>
          <a:noFill/>
          <a:ln w="38100">
            <a:solidFill>
              <a:srgbClr val="191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33" name="Picture 2" descr="C:\Users\pbowles\AppData\Local\Microsoft\Windows\Temporary Internet Files\Content.Outlook\O09WLWUJ\blue-edge_logo (3)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96" y="6215062"/>
            <a:ext cx="1026584" cy="41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564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+mj-lt"/>
          <a:ea typeface="+mj-ea"/>
          <a:cs typeface="+mj-cs"/>
        </a:defRPr>
      </a:lvl1pPr>
      <a:lvl2pPr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2pPr>
      <a:lvl3pPr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3pPr>
      <a:lvl4pPr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4pPr>
      <a:lvl5pPr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5pPr>
      <a:lvl6pPr marL="432465"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6pPr>
      <a:lvl7pPr marL="864931"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7pPr>
      <a:lvl8pPr marL="1297396"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8pPr>
      <a:lvl9pPr marL="1729862" algn="l" defTabSz="914485" rtl="0" fontAlgn="base">
        <a:spcBef>
          <a:spcPct val="0"/>
        </a:spcBef>
        <a:spcAft>
          <a:spcPct val="0"/>
        </a:spcAft>
        <a:defRPr sz="2200">
          <a:solidFill>
            <a:srgbClr val="003468"/>
          </a:solidFill>
          <a:latin typeface="Arial Narrow" charset="0"/>
          <a:ea typeface="ＭＳ Ｐゴシック" charset="-128"/>
        </a:defRPr>
      </a:lvl9pPr>
    </p:titleStyle>
    <p:bodyStyle>
      <a:lvl1pPr marL="111120" indent="-111120" algn="l" defTabSz="914485" rtl="0" fontAlgn="base">
        <a:spcBef>
          <a:spcPct val="20000"/>
        </a:spcBef>
        <a:spcAft>
          <a:spcPct val="0"/>
        </a:spcAft>
        <a:buChar char="•"/>
        <a:defRPr sz="1000">
          <a:solidFill>
            <a:schemeClr val="tx1"/>
          </a:solidFill>
          <a:latin typeface="+mn-lt"/>
          <a:ea typeface="+mn-ea"/>
          <a:cs typeface="+mn-cs"/>
        </a:defRPr>
      </a:lvl1pPr>
      <a:lvl2pPr marL="575119" indent="-118628" algn="l" defTabSz="914485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  <a:ea typeface="+mn-ea"/>
        </a:defRPr>
      </a:lvl2pPr>
      <a:lvl3pPr marL="1030109" indent="-115625" algn="l" defTabSz="914485" rtl="0" fontAlgn="base">
        <a:spcBef>
          <a:spcPct val="20000"/>
        </a:spcBef>
        <a:spcAft>
          <a:spcPct val="0"/>
        </a:spcAft>
        <a:buChar char="•"/>
        <a:defRPr sz="1000">
          <a:solidFill>
            <a:schemeClr val="tx1"/>
          </a:solidFill>
          <a:latin typeface="+mn-lt"/>
          <a:ea typeface="+mn-ea"/>
        </a:defRPr>
      </a:lvl3pPr>
      <a:lvl4pPr marL="1483597" indent="-112622" algn="l" defTabSz="914485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  <a:ea typeface="+mn-ea"/>
        </a:defRPr>
      </a:lvl4pPr>
      <a:lvl5pPr marL="1940088" indent="-111120" algn="l" defTabSz="914485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5pPr>
      <a:lvl6pPr marL="2372554" indent="-111120" algn="l" defTabSz="914485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6pPr>
      <a:lvl7pPr marL="2805019" indent="-111120" algn="l" defTabSz="914485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7pPr>
      <a:lvl8pPr marL="3237485" indent="-111120" algn="l" defTabSz="914485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8pPr>
      <a:lvl9pPr marL="3669950" indent="-111120" algn="l" defTabSz="914485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Palette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6596" y="913806"/>
            <a:ext cx="8230810" cy="1053703"/>
          </a:xfrm>
        </p:spPr>
        <p:txBody>
          <a:bodyPr/>
          <a:lstStyle/>
          <a:p>
            <a:r>
              <a:rPr lang="en-US"/>
              <a:t>Use these color swatches for charts and other graphics. To access the color palette, click on the “Swatches” area of the color menu.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56597" y="1428750"/>
            <a:ext cx="686405" cy="686098"/>
          </a:xfrm>
          <a:prstGeom prst="rect">
            <a:avLst/>
          </a:prstGeom>
          <a:solidFill>
            <a:srgbClr val="E23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95704" y="1428750"/>
            <a:ext cx="684892" cy="686098"/>
          </a:xfrm>
          <a:prstGeom prst="rect">
            <a:avLst/>
          </a:prstGeom>
          <a:solidFill>
            <a:srgbClr val="0034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56597" y="2266654"/>
            <a:ext cx="686405" cy="686097"/>
          </a:xfrm>
          <a:prstGeom prst="rect">
            <a:avLst/>
          </a:prstGeom>
          <a:solidFill>
            <a:srgbClr val="BCC5C1"/>
          </a:solidFill>
          <a:ln w="9525">
            <a:solidFill>
              <a:srgbClr val="BCC5C1"/>
            </a:solidFill>
            <a:miter lim="800000"/>
            <a:headEnd/>
            <a:tailEnd/>
          </a:ln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295704" y="2266654"/>
            <a:ext cx="684892" cy="686097"/>
          </a:xfrm>
          <a:prstGeom prst="rect">
            <a:avLst/>
          </a:prstGeom>
          <a:solidFill>
            <a:srgbClr val="E2E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2133299" y="2266654"/>
            <a:ext cx="686405" cy="686097"/>
          </a:xfrm>
          <a:prstGeom prst="rect">
            <a:avLst/>
          </a:prstGeom>
          <a:solidFill>
            <a:srgbClr val="9A9B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133299" y="1428750"/>
            <a:ext cx="686405" cy="686098"/>
          </a:xfrm>
          <a:prstGeom prst="rect">
            <a:avLst/>
          </a:prstGeom>
          <a:solidFill>
            <a:srgbClr val="66BC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972406" y="1428750"/>
            <a:ext cx="684893" cy="686098"/>
          </a:xfrm>
          <a:prstGeom prst="rect">
            <a:avLst/>
          </a:prstGeom>
          <a:solidFill>
            <a:srgbClr val="FFE4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BCC5C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86" tIns="43243" rIns="86486" bIns="43243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435429" y="3143250"/>
            <a:ext cx="3048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>
            <a:spAutoFit/>
          </a:bodyPr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482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966788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449388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33575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390775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47975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5175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62375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E23B30"/>
                </a:solidFill>
              </a:rPr>
              <a:t>R=226 G=57 B=48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003468"/>
                </a:solidFill>
              </a:rPr>
              <a:t>R=0 G=52 B=104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52B400"/>
                </a:solidFill>
              </a:rPr>
              <a:t>R=102 G=188 B=41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FFE300"/>
                </a:solidFill>
              </a:rPr>
              <a:t>R=255 G=228 B=0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AEB9B4"/>
                </a:solidFill>
              </a:rPr>
              <a:t>R=188 G=197 B=193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DBDAD5"/>
                </a:solidFill>
              </a:rPr>
              <a:t>R=226 G=225 B=221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500" b="1">
                <a:solidFill>
                  <a:srgbClr val="88898C"/>
                </a:solidFill>
              </a:rPr>
              <a:t>R=154 G=155 B=157</a:t>
            </a:r>
            <a:endParaRPr lang="en-US" sz="1500" b="1">
              <a:solidFill>
                <a:srgbClr val="000000"/>
              </a:solidFill>
            </a:endParaRPr>
          </a:p>
        </p:txBody>
      </p:sp>
      <p:pic>
        <p:nvPicPr>
          <p:cNvPr id="11277" name="Picture 13" descr="pal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857" y="1500189"/>
            <a:ext cx="1941286" cy="3598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5442857" y="1643063"/>
            <a:ext cx="508000" cy="500063"/>
          </a:xfrm>
          <a:prstGeom prst="ellipse">
            <a:avLst/>
          </a:prstGeom>
          <a:noFill/>
          <a:ln w="19050">
            <a:solidFill>
              <a:srgbClr val="E23B3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86486" tIns="43243" rIns="86486" bIns="43243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3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11438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 Narrow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4F2C14F3C28542B817A51C13827676" ma:contentTypeVersion="0" ma:contentTypeDescription="Create a new document." ma:contentTypeScope="" ma:versionID="a3194591cf07127cc712812ea128d1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7b4a4f76bea50102067bc7ec8c6d4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162593-AF0E-4E4F-8148-7AA220BE1B09}"/>
</file>

<file path=customXml/itemProps2.xml><?xml version="1.0" encoding="utf-8"?>
<ds:datastoreItem xmlns:ds="http://schemas.openxmlformats.org/officeDocument/2006/customXml" ds:itemID="{0F01ABEE-0E37-42A7-8311-311DFE1D477D}"/>
</file>

<file path=customXml/itemProps3.xml><?xml version="1.0" encoding="utf-8"?>
<ds:datastoreItem xmlns:ds="http://schemas.openxmlformats.org/officeDocument/2006/customXml" ds:itemID="{9E11AAB7-A430-4E90-A36E-F60D962847FE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Color Palette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Palette</dc:title>
  <dc:creator>Margaret Fretz</dc:creator>
  <cp:lastModifiedBy>Margaret Fretz</cp:lastModifiedBy>
  <cp:revision>1</cp:revision>
  <dcterms:created xsi:type="dcterms:W3CDTF">2011-01-21T21:20:45Z</dcterms:created>
  <dcterms:modified xsi:type="dcterms:W3CDTF">2011-01-21T21:22:14Z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0x010100864F2C14F3C28542B817A51C13827676</vt:lpwstr>
  </property>
</Properties>
</file>