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14"/>
    <a:srgbClr val="282828"/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33A82-57C4-4908-A365-072001DBC94D}" v="46" dt="2020-11-08T14:03:1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>
        <p:scale>
          <a:sx n="89" d="100"/>
          <a:sy n="89" d="100"/>
        </p:scale>
        <p:origin x="389" y="-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Müller" userId="663c8c258f3a87d3" providerId="LiveId" clId="{0DF33A82-57C4-4908-A365-072001DBC94D}"/>
    <pc:docChg chg="undo custSel addSld delSld modSld">
      <pc:chgData name="Roger Müller" userId="663c8c258f3a87d3" providerId="LiveId" clId="{0DF33A82-57C4-4908-A365-072001DBC94D}" dt="2020-11-08T14:05:08.082" v="2588" actId="1582"/>
      <pc:docMkLst>
        <pc:docMk/>
      </pc:docMkLst>
      <pc:sldChg chg="addSp delSp modSp mod">
        <pc:chgData name="Roger Müller" userId="663c8c258f3a87d3" providerId="LiveId" clId="{0DF33A82-57C4-4908-A365-072001DBC94D}" dt="2020-11-08T14:05:08.082" v="2588" actId="1582"/>
        <pc:sldMkLst>
          <pc:docMk/>
          <pc:sldMk cId="1915947425" sldId="256"/>
        </pc:sldMkLst>
        <pc:spChg chg="add mod topLvl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4" creationId="{4F9F614A-50A9-4E6C-A245-8F6DA8AB19E8}"/>
          </ac:spMkLst>
        </pc:spChg>
        <pc:spChg chg="add mod ord topLvl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10" creationId="{53EEC37E-F71E-4457-916D-B9038F17E750}"/>
          </ac:spMkLst>
        </pc:spChg>
        <pc:spChg chg="del">
          <ac:chgData name="Roger Müller" userId="663c8c258f3a87d3" providerId="LiveId" clId="{0DF33A82-57C4-4908-A365-072001DBC94D}" dt="2020-11-08T10:03:01.921" v="1" actId="21"/>
          <ac:spMkLst>
            <pc:docMk/>
            <pc:sldMk cId="1915947425" sldId="256"/>
            <ac:spMk id="11" creationId="{52D3D2C6-0F73-4CA4-896F-E5EAD982EE7A}"/>
          </ac:spMkLst>
        </pc:spChg>
        <pc:spChg chg="add mod topLvl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12" creationId="{7F1B4C62-D0AE-4BAF-A058-88369DCAA8CF}"/>
          </ac:spMkLst>
        </pc:spChg>
        <pc:spChg chg="add mod topLvl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16" creationId="{A3A8AE22-8C92-4A53-AFDC-96522486ED6D}"/>
          </ac:spMkLst>
        </pc:spChg>
        <pc:spChg chg="del">
          <ac:chgData name="Roger Müller" userId="663c8c258f3a87d3" providerId="LiveId" clId="{0DF33A82-57C4-4908-A365-072001DBC94D}" dt="2020-11-08T10:03:01.921" v="1" actId="21"/>
          <ac:spMkLst>
            <pc:docMk/>
            <pc:sldMk cId="1915947425" sldId="256"/>
            <ac:spMk id="20" creationId="{766EE8C8-D53D-4211-A8DC-EB521CDDFC01}"/>
          </ac:spMkLst>
        </pc:spChg>
        <pc:spChg chg="add mod topLvl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26" creationId="{8E8D642F-FB65-4208-9575-7A9E7BE100D9}"/>
          </ac:spMkLst>
        </pc:spChg>
        <pc:spChg chg="add del mod topLvl">
          <ac:chgData name="Roger Müller" userId="663c8c258f3a87d3" providerId="LiveId" clId="{0DF33A82-57C4-4908-A365-072001DBC94D}" dt="2020-11-08T11:37:17.253" v="949" actId="21"/>
          <ac:spMkLst>
            <pc:docMk/>
            <pc:sldMk cId="1915947425" sldId="256"/>
            <ac:spMk id="28" creationId="{C7E9CB81-938C-497F-82C8-AE21E9813774}"/>
          </ac:spMkLst>
        </pc:spChg>
        <pc:spChg chg="add mod">
          <ac:chgData name="Roger Müller" userId="663c8c258f3a87d3" providerId="LiveId" clId="{0DF33A82-57C4-4908-A365-072001DBC94D}" dt="2020-11-08T11:39:46.149" v="986" actId="255"/>
          <ac:spMkLst>
            <pc:docMk/>
            <pc:sldMk cId="1915947425" sldId="256"/>
            <ac:spMk id="29" creationId="{698B572F-A74C-4E8A-AFC1-6211A640FEF1}"/>
          </ac:spMkLst>
        </pc:spChg>
        <pc:spChg chg="add mod">
          <ac:chgData name="Roger Müller" userId="663c8c258f3a87d3" providerId="LiveId" clId="{0DF33A82-57C4-4908-A365-072001DBC94D}" dt="2020-11-08T11:39:46.149" v="986" actId="255"/>
          <ac:spMkLst>
            <pc:docMk/>
            <pc:sldMk cId="1915947425" sldId="256"/>
            <ac:spMk id="30" creationId="{56988F96-6BDA-45A4-8A5D-B52DD1B31119}"/>
          </ac:spMkLst>
        </pc:spChg>
        <pc:spChg chg="add mod">
          <ac:chgData name="Roger Müller" userId="663c8c258f3a87d3" providerId="LiveId" clId="{0DF33A82-57C4-4908-A365-072001DBC94D}" dt="2020-11-08T11:57:39.531" v="1018" actId="164"/>
          <ac:spMkLst>
            <pc:docMk/>
            <pc:sldMk cId="1915947425" sldId="256"/>
            <ac:spMk id="35" creationId="{4A9D41C2-98AE-4B7F-9FF8-619E8336586F}"/>
          </ac:spMkLst>
        </pc:spChg>
        <pc:spChg chg="add mod">
          <ac:chgData name="Roger Müller" userId="663c8c258f3a87d3" providerId="LiveId" clId="{0DF33A82-57C4-4908-A365-072001DBC94D}" dt="2020-11-08T11:59:43.222" v="1038" actId="164"/>
          <ac:spMkLst>
            <pc:docMk/>
            <pc:sldMk cId="1915947425" sldId="256"/>
            <ac:spMk id="38" creationId="{318FA308-3183-4D8F-B22C-9C6EF211E0B5}"/>
          </ac:spMkLst>
        </pc:spChg>
        <pc:spChg chg="add del mod ord">
          <ac:chgData name="Roger Müller" userId="663c8c258f3a87d3" providerId="LiveId" clId="{0DF33A82-57C4-4908-A365-072001DBC94D}" dt="2020-11-08T13:40:41.217" v="1838" actId="21"/>
          <ac:spMkLst>
            <pc:docMk/>
            <pc:sldMk cId="1915947425" sldId="256"/>
            <ac:spMk id="40" creationId="{76ED49A9-D6EC-45BE-86CD-8CDCBE6DEB7F}"/>
          </ac:spMkLst>
        </pc:spChg>
        <pc:spChg chg="add del mod">
          <ac:chgData name="Roger Müller" userId="663c8c258f3a87d3" providerId="LiveId" clId="{0DF33A82-57C4-4908-A365-072001DBC94D}" dt="2020-11-08T13:21:15.655" v="1631" actId="21"/>
          <ac:spMkLst>
            <pc:docMk/>
            <pc:sldMk cId="1915947425" sldId="256"/>
            <ac:spMk id="41" creationId="{4A25FDC6-C86B-4BE6-821D-4A5BCE1FDAE5}"/>
          </ac:spMkLst>
        </pc:spChg>
        <pc:spChg chg="add del mod">
          <ac:chgData name="Roger Müller" userId="663c8c258f3a87d3" providerId="LiveId" clId="{0DF33A82-57C4-4908-A365-072001DBC94D}" dt="2020-11-08T13:40:41.217" v="1838" actId="21"/>
          <ac:spMkLst>
            <pc:docMk/>
            <pc:sldMk cId="1915947425" sldId="256"/>
            <ac:spMk id="42" creationId="{3469539D-E222-4EEA-9CD2-C5AF4D15BD19}"/>
          </ac:spMkLst>
        </pc:spChg>
        <pc:spChg chg="add del mod">
          <ac:chgData name="Roger Müller" userId="663c8c258f3a87d3" providerId="LiveId" clId="{0DF33A82-57C4-4908-A365-072001DBC94D}" dt="2020-11-08T13:40:41.217" v="1838" actId="21"/>
          <ac:spMkLst>
            <pc:docMk/>
            <pc:sldMk cId="1915947425" sldId="256"/>
            <ac:spMk id="43" creationId="{6A728226-FC75-4826-8F37-F7102DF38A2B}"/>
          </ac:spMkLst>
        </pc:spChg>
        <pc:spChg chg="add del mod">
          <ac:chgData name="Roger Müller" userId="663c8c258f3a87d3" providerId="LiveId" clId="{0DF33A82-57C4-4908-A365-072001DBC94D}" dt="2020-11-08T13:40:41.217" v="1838" actId="21"/>
          <ac:spMkLst>
            <pc:docMk/>
            <pc:sldMk cId="1915947425" sldId="256"/>
            <ac:spMk id="44" creationId="{69CE5243-AD35-4FB0-8DCD-E4824F90B17B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45" creationId="{7162A7F6-B59C-4367-AE19-D7C3A1961BD3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46" creationId="{9888C4B5-F959-4D00-9D5F-D498249F00DA}"/>
          </ac:spMkLst>
        </pc:spChg>
        <pc:spChg chg="add mod">
          <ac:chgData name="Roger Müller" userId="663c8c258f3a87d3" providerId="LiveId" clId="{0DF33A82-57C4-4908-A365-072001DBC94D}" dt="2020-11-08T13:50:28.516" v="2225" actId="122"/>
          <ac:spMkLst>
            <pc:docMk/>
            <pc:sldMk cId="1915947425" sldId="256"/>
            <ac:spMk id="47" creationId="{DC41055C-4254-4A99-A66C-EE81815C021D}"/>
          </ac:spMkLst>
        </pc:spChg>
        <pc:spChg chg="add mod">
          <ac:chgData name="Roger Müller" userId="663c8c258f3a87d3" providerId="LiveId" clId="{0DF33A82-57C4-4908-A365-072001DBC94D}" dt="2020-11-08T13:50:44.427" v="2244" actId="1038"/>
          <ac:spMkLst>
            <pc:docMk/>
            <pc:sldMk cId="1915947425" sldId="256"/>
            <ac:spMk id="48" creationId="{3D7D3266-2313-4BD1-B7AA-74EEF08771B4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49" creationId="{EA1FB764-5514-4FAA-A9FE-96FBE4046426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50" creationId="{06CD234D-29A8-44D5-AD83-0757FD194878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51" creationId="{2B50EC4C-AA5F-4EB2-840F-3692D21BEEA6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52" creationId="{EFAA3DC3-B07F-4268-A11F-B6766815E392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53" creationId="{848D32E8-FCCE-4D99-9397-4368091E3D3A}"/>
          </ac:spMkLst>
        </pc:spChg>
        <pc:spChg chg="add mod">
          <ac:chgData name="Roger Müller" userId="663c8c258f3a87d3" providerId="LiveId" clId="{0DF33A82-57C4-4908-A365-072001DBC94D}" dt="2020-11-08T13:50:21.679" v="2223" actId="1076"/>
          <ac:spMkLst>
            <pc:docMk/>
            <pc:sldMk cId="1915947425" sldId="256"/>
            <ac:spMk id="54" creationId="{8E26E432-F163-4812-A0AE-7AE644EB253C}"/>
          </ac:spMkLst>
        </pc:spChg>
        <pc:spChg chg="add mod">
          <ac:chgData name="Roger Müller" userId="663c8c258f3a87d3" providerId="LiveId" clId="{0DF33A82-57C4-4908-A365-072001DBC94D}" dt="2020-11-08T13:52:00.198" v="2261" actId="1076"/>
          <ac:spMkLst>
            <pc:docMk/>
            <pc:sldMk cId="1915947425" sldId="256"/>
            <ac:spMk id="59" creationId="{C24034C6-F7BB-448B-A6F4-F4E829945D1E}"/>
          </ac:spMkLst>
        </pc:spChg>
        <pc:spChg chg="del">
          <ac:chgData name="Roger Müller" userId="663c8c258f3a87d3" providerId="LiveId" clId="{0DF33A82-57C4-4908-A365-072001DBC94D}" dt="2020-11-08T10:03:01.921" v="1" actId="21"/>
          <ac:spMkLst>
            <pc:docMk/>
            <pc:sldMk cId="1915947425" sldId="256"/>
            <ac:spMk id="60" creationId="{492C07A0-09B6-4ACC-804E-85D79708CCA1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62" creationId="{0FCB608C-1334-4E1B-8663-ECE1C830A10C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64" creationId="{39CAA055-3D25-4E42-8A32-3005C386EFE7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66" creationId="{C54AEDE0-587B-41C5-88E0-F6EC5C6CF704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68" creationId="{009F0E87-2F05-4307-9050-562C3AA92855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74" creationId="{9F71E3AF-56E7-4523-ABCF-063E5D4CD1AC}"/>
          </ac:spMkLst>
        </pc:spChg>
        <pc:spChg chg="add mod or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75" creationId="{0874EF52-38AE-4F39-8429-34EFA3381857}"/>
          </ac:spMkLst>
        </pc:spChg>
        <pc:spChg chg="del">
          <ac:chgData name="Roger Müller" userId="663c8c258f3a87d3" providerId="LiveId" clId="{0DF33A82-57C4-4908-A365-072001DBC94D}" dt="2020-11-08T10:03:01.921" v="1" actId="21"/>
          <ac:spMkLst>
            <pc:docMk/>
            <pc:sldMk cId="1915947425" sldId="256"/>
            <ac:spMk id="105" creationId="{DE346D68-0954-49A8-9FD8-40A130D6375B}"/>
          </ac:spMkLst>
        </pc:spChg>
        <pc:spChg chg="del mod">
          <ac:chgData name="Roger Müller" userId="663c8c258f3a87d3" providerId="LiveId" clId="{0DF33A82-57C4-4908-A365-072001DBC94D}" dt="2020-11-08T10:44:28.199" v="451" actId="21"/>
          <ac:spMkLst>
            <pc:docMk/>
            <pc:sldMk cId="1915947425" sldId="256"/>
            <ac:spMk id="127" creationId="{E06A3E6B-46F5-467F-A908-10D5CD68EE14}"/>
          </ac:spMkLst>
        </pc:spChg>
        <pc:spChg chg="del mod topLvl">
          <ac:chgData name="Roger Müller" userId="663c8c258f3a87d3" providerId="LiveId" clId="{0DF33A82-57C4-4908-A365-072001DBC94D}" dt="2020-11-08T10:44:34.667" v="453" actId="21"/>
          <ac:spMkLst>
            <pc:docMk/>
            <pc:sldMk cId="1915947425" sldId="256"/>
            <ac:spMk id="128" creationId="{540706A3-A7C5-4953-93BB-9A70BE537E1E}"/>
          </ac:spMkLst>
        </pc:spChg>
        <pc:spChg chg="del mod">
          <ac:chgData name="Roger Müller" userId="663c8c258f3a87d3" providerId="LiveId" clId="{0DF33A82-57C4-4908-A365-072001DBC94D}" dt="2020-11-08T10:44:32.244" v="452" actId="21"/>
          <ac:spMkLst>
            <pc:docMk/>
            <pc:sldMk cId="1915947425" sldId="256"/>
            <ac:spMk id="129" creationId="{978588F3-6F9F-400F-AE51-F0FFD073C106}"/>
          </ac:spMkLst>
        </pc:spChg>
        <pc:spChg chg="del mod">
          <ac:chgData name="Roger Müller" userId="663c8c258f3a87d3" providerId="LiveId" clId="{0DF33A82-57C4-4908-A365-072001DBC94D}" dt="2020-11-08T11:12:16.407" v="794" actId="21"/>
          <ac:spMkLst>
            <pc:docMk/>
            <pc:sldMk cId="1915947425" sldId="256"/>
            <ac:spMk id="138" creationId="{B1845941-07AC-4BC0-934D-AC06C41D874B}"/>
          </ac:spMkLst>
        </pc:spChg>
        <pc:spChg chg="del mod">
          <ac:chgData name="Roger Müller" userId="663c8c258f3a87d3" providerId="LiveId" clId="{0DF33A82-57C4-4908-A365-072001DBC94D}" dt="2020-11-08T11:11:49.941" v="791" actId="21"/>
          <ac:spMkLst>
            <pc:docMk/>
            <pc:sldMk cId="1915947425" sldId="256"/>
            <ac:spMk id="139" creationId="{267D3E7F-7986-4104-A781-F50EFA954346}"/>
          </ac:spMkLst>
        </pc:spChg>
        <pc:spChg chg="del mod topLvl">
          <ac:chgData name="Roger Müller" userId="663c8c258f3a87d3" providerId="LiveId" clId="{0DF33A82-57C4-4908-A365-072001DBC94D}" dt="2020-11-08T11:12:22.864" v="795" actId="21"/>
          <ac:spMkLst>
            <pc:docMk/>
            <pc:sldMk cId="1915947425" sldId="256"/>
            <ac:spMk id="140" creationId="{8D2E7B86-6E3C-4920-8DF5-2967D18E1115}"/>
          </ac:spMkLst>
        </pc:spChg>
        <pc:spChg chg="mod">
          <ac:chgData name="Roger Müller" userId="663c8c258f3a87d3" providerId="LiveId" clId="{0DF33A82-57C4-4908-A365-072001DBC94D}" dt="2020-11-08T11:12:06.227" v="792"/>
          <ac:spMkLst>
            <pc:docMk/>
            <pc:sldMk cId="1915947425" sldId="256"/>
            <ac:spMk id="143" creationId="{4745B22E-D0E2-4710-9A44-F365F888163C}"/>
          </ac:spMkLst>
        </pc:spChg>
        <pc:spChg chg="mod">
          <ac:chgData name="Roger Müller" userId="663c8c258f3a87d3" providerId="LiveId" clId="{0DF33A82-57C4-4908-A365-072001DBC94D}" dt="2020-11-08T11:12:06.227" v="792"/>
          <ac:spMkLst>
            <pc:docMk/>
            <pc:sldMk cId="1915947425" sldId="256"/>
            <ac:spMk id="144" creationId="{B2F2D20A-9359-44DC-8DC2-DC57D34863FD}"/>
          </ac:spMkLst>
        </pc:spChg>
        <pc:spChg chg="add del mod">
          <ac:chgData name="Roger Müller" userId="663c8c258f3a87d3" providerId="LiveId" clId="{0DF33A82-57C4-4908-A365-072001DBC94D}" dt="2020-11-08T11:59:33.856" v="1037" actId="21"/>
          <ac:spMkLst>
            <pc:docMk/>
            <pc:sldMk cId="1915947425" sldId="256"/>
            <ac:spMk id="146" creationId="{9544CF35-B1FE-4557-8711-516958739A93}"/>
          </ac:spMkLst>
        </pc:spChg>
        <pc:spChg chg="mod">
          <ac:chgData name="Roger Müller" userId="663c8c258f3a87d3" providerId="LiveId" clId="{0DF33A82-57C4-4908-A365-072001DBC94D}" dt="2020-11-08T11:39:27.747" v="985" actId="2711"/>
          <ac:spMkLst>
            <pc:docMk/>
            <pc:sldMk cId="1915947425" sldId="256"/>
            <ac:spMk id="148" creationId="{935A48E8-8872-4D5D-9C97-D4DF81BD04F1}"/>
          </ac:spMkLst>
        </pc:spChg>
        <pc:spChg chg="mod">
          <ac:chgData name="Roger Müller" userId="663c8c258f3a87d3" providerId="LiveId" clId="{0DF33A82-57C4-4908-A365-072001DBC94D}" dt="2020-11-08T11:39:27.747" v="985" actId="2711"/>
          <ac:spMkLst>
            <pc:docMk/>
            <pc:sldMk cId="1915947425" sldId="256"/>
            <ac:spMk id="149" creationId="{50E4FA3B-A40F-452B-AFD6-9E8CF1BAD070}"/>
          </ac:spMkLst>
        </pc:spChg>
        <pc:spChg chg="add del mod">
          <ac:chgData name="Roger Müller" userId="663c8c258f3a87d3" providerId="LiveId" clId="{0DF33A82-57C4-4908-A365-072001DBC94D}" dt="2020-11-08T11:59:33.856" v="1037" actId="21"/>
          <ac:spMkLst>
            <pc:docMk/>
            <pc:sldMk cId="1915947425" sldId="256"/>
            <ac:spMk id="151" creationId="{76CD9967-2D62-437E-8567-CDB3D2F49AE9}"/>
          </ac:spMkLst>
        </pc:spChg>
        <pc:spChg chg="mod">
          <ac:chgData name="Roger Müller" userId="663c8c258f3a87d3" providerId="LiveId" clId="{0DF33A82-57C4-4908-A365-072001DBC94D}" dt="2020-11-08T11:39:27.747" v="985" actId="2711"/>
          <ac:spMkLst>
            <pc:docMk/>
            <pc:sldMk cId="1915947425" sldId="256"/>
            <ac:spMk id="153" creationId="{EC28E341-3E06-4BB1-8DC9-7CB84831661A}"/>
          </ac:spMkLst>
        </pc:spChg>
        <pc:spChg chg="mod">
          <ac:chgData name="Roger Müller" userId="663c8c258f3a87d3" providerId="LiveId" clId="{0DF33A82-57C4-4908-A365-072001DBC94D}" dt="2020-11-08T11:39:27.747" v="985" actId="2711"/>
          <ac:spMkLst>
            <pc:docMk/>
            <pc:sldMk cId="1915947425" sldId="256"/>
            <ac:spMk id="154" creationId="{747DBFA2-7410-4887-8573-02B9DFD0FDEA}"/>
          </ac:spMkLst>
        </pc:spChg>
        <pc:spChg chg="mod">
          <ac:chgData name="Roger Müller" userId="663c8c258f3a87d3" providerId="LiveId" clId="{0DF33A82-57C4-4908-A365-072001DBC94D}" dt="2020-11-08T11:39:46.149" v="986" actId="255"/>
          <ac:spMkLst>
            <pc:docMk/>
            <pc:sldMk cId="1915947425" sldId="256"/>
            <ac:spMk id="157" creationId="{A7F8BAC3-84B9-4908-8F63-975104029F83}"/>
          </ac:spMkLst>
        </pc:spChg>
        <pc:spChg chg="mod">
          <ac:chgData name="Roger Müller" userId="663c8c258f3a87d3" providerId="LiveId" clId="{0DF33A82-57C4-4908-A365-072001DBC94D}" dt="2020-11-08T11:39:46.149" v="986" actId="255"/>
          <ac:spMkLst>
            <pc:docMk/>
            <pc:sldMk cId="1915947425" sldId="256"/>
            <ac:spMk id="158" creationId="{BC6BF332-7881-4C80-A3C1-053427963236}"/>
          </ac:spMkLst>
        </pc:spChg>
        <pc:spChg chg="mod">
          <ac:chgData name="Roger Müller" userId="663c8c258f3a87d3" providerId="LiveId" clId="{0DF33A82-57C4-4908-A365-072001DBC94D}" dt="2020-11-08T13:52:08.904" v="2262" actId="255"/>
          <ac:spMkLst>
            <pc:docMk/>
            <pc:sldMk cId="1915947425" sldId="256"/>
            <ac:spMk id="167" creationId="{0F5DF1EC-041F-4650-A942-E0F8230F8927}"/>
          </ac:spMkLst>
        </pc:spChg>
        <pc:spChg chg="mod">
          <ac:chgData name="Roger Müller" userId="663c8c258f3a87d3" providerId="LiveId" clId="{0DF33A82-57C4-4908-A365-072001DBC94D}" dt="2020-11-08T11:59:44.418" v="1039"/>
          <ac:spMkLst>
            <pc:docMk/>
            <pc:sldMk cId="1915947425" sldId="256"/>
            <ac:spMk id="169" creationId="{E0D8C520-69EC-47B9-97FA-2AF286A1724B}"/>
          </ac:spMkLst>
        </pc:spChg>
        <pc:spChg chg="mod">
          <ac:chgData name="Roger Müller" userId="663c8c258f3a87d3" providerId="LiveId" clId="{0DF33A82-57C4-4908-A365-072001DBC94D}" dt="2020-11-08T13:09:13.874" v="1095"/>
          <ac:spMkLst>
            <pc:docMk/>
            <pc:sldMk cId="1915947425" sldId="256"/>
            <ac:spMk id="171" creationId="{97D85F70-0294-41AA-96AD-66CAC6CA4147}"/>
          </ac:spMkLst>
        </pc:spChg>
        <pc:spChg chg="mod">
          <ac:chgData name="Roger Müller" userId="663c8c258f3a87d3" providerId="LiveId" clId="{0DF33A82-57C4-4908-A365-072001DBC94D}" dt="2020-11-08T13:09:13.874" v="1095"/>
          <ac:spMkLst>
            <pc:docMk/>
            <pc:sldMk cId="1915947425" sldId="256"/>
            <ac:spMk id="172" creationId="{FC7297AC-35EB-4390-B069-C66D6DAE60C8}"/>
          </ac:spMkLst>
        </pc:spChg>
        <pc:spChg chg="mod">
          <ac:chgData name="Roger Müller" userId="663c8c258f3a87d3" providerId="LiveId" clId="{0DF33A82-57C4-4908-A365-072001DBC94D}" dt="2020-11-08T13:09:13.874" v="1095"/>
          <ac:spMkLst>
            <pc:docMk/>
            <pc:sldMk cId="1915947425" sldId="256"/>
            <ac:spMk id="173" creationId="{FC56E839-6697-4AD6-B62A-60725EC258B8}"/>
          </ac:spMkLst>
        </pc:spChg>
        <pc:spChg chg="mod">
          <ac:chgData name="Roger Müller" userId="663c8c258f3a87d3" providerId="LiveId" clId="{0DF33A82-57C4-4908-A365-072001DBC94D}" dt="2020-11-08T13:09:13.874" v="1095"/>
          <ac:spMkLst>
            <pc:docMk/>
            <pc:sldMk cId="1915947425" sldId="256"/>
            <ac:spMk id="182" creationId="{ECE7F430-DBEA-40D3-AD68-3F3EC542C102}"/>
          </ac:spMkLst>
        </pc:spChg>
        <pc:spChg chg="mod">
          <ac:chgData name="Roger Müller" userId="663c8c258f3a87d3" providerId="LiveId" clId="{0DF33A82-57C4-4908-A365-072001DBC94D}" dt="2020-11-08T13:09:13.874" v="1095"/>
          <ac:spMkLst>
            <pc:docMk/>
            <pc:sldMk cId="1915947425" sldId="256"/>
            <ac:spMk id="183" creationId="{45DA8853-9139-480D-9EBF-B83DE0FD420E}"/>
          </ac:spMkLst>
        </pc:spChg>
        <pc:spChg chg="del mod topLvl">
          <ac:chgData name="Roger Müller" userId="663c8c258f3a87d3" providerId="LiveId" clId="{0DF33A82-57C4-4908-A365-072001DBC94D}" dt="2020-11-08T13:40:41.217" v="1838" actId="21"/>
          <ac:spMkLst>
            <pc:docMk/>
            <pc:sldMk cId="1915947425" sldId="256"/>
            <ac:spMk id="187" creationId="{3190732C-3A52-431B-85C3-C033C56A3C18}"/>
          </ac:spMkLst>
        </pc:spChg>
        <pc:spChg chg="del mod topLvl">
          <ac:chgData name="Roger Müller" userId="663c8c258f3a87d3" providerId="LiveId" clId="{0DF33A82-57C4-4908-A365-072001DBC94D}" dt="2020-11-08T13:40:41.217" v="1838" actId="21"/>
          <ac:spMkLst>
            <pc:docMk/>
            <pc:sldMk cId="1915947425" sldId="256"/>
            <ac:spMk id="188" creationId="{45F1B570-8B44-4F3F-A009-29542212692D}"/>
          </ac:spMkLst>
        </pc:spChg>
        <pc:spChg chg="del mod">
          <ac:chgData name="Roger Müller" userId="663c8c258f3a87d3" providerId="LiveId" clId="{0DF33A82-57C4-4908-A365-072001DBC94D}" dt="2020-11-08T13:10:50.667" v="1228" actId="21"/>
          <ac:spMkLst>
            <pc:docMk/>
            <pc:sldMk cId="1915947425" sldId="256"/>
            <ac:spMk id="189" creationId="{56ED1123-0AF8-4F41-AE31-1AF7FE780F15}"/>
          </ac:spMkLst>
        </pc:spChg>
        <pc:spChg chg="del mod topLvl">
          <ac:chgData name="Roger Müller" userId="663c8c258f3a87d3" providerId="LiveId" clId="{0DF33A82-57C4-4908-A365-072001DBC94D}" dt="2020-11-08T13:40:41.217" v="1838" actId="21"/>
          <ac:spMkLst>
            <pc:docMk/>
            <pc:sldMk cId="1915947425" sldId="256"/>
            <ac:spMk id="198" creationId="{CD4D226E-4664-4F37-BE36-BEF9BC7B2EEA}"/>
          </ac:spMkLst>
        </pc:spChg>
        <pc:spChg chg="del mod">
          <ac:chgData name="Roger Müller" userId="663c8c258f3a87d3" providerId="LiveId" clId="{0DF33A82-57C4-4908-A365-072001DBC94D}" dt="2020-11-08T13:10:55.647" v="1230" actId="21"/>
          <ac:spMkLst>
            <pc:docMk/>
            <pc:sldMk cId="1915947425" sldId="256"/>
            <ac:spMk id="199" creationId="{B5F4771B-513C-4441-B6D3-8AA468084C94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214" creationId="{1C5521DD-B0EF-42C8-87C4-B790413D9C1B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223" creationId="{1CFC0C1A-97C2-47E7-AB08-6EF375BE2157}"/>
          </ac:spMkLst>
        </pc:spChg>
        <pc:spChg chg="add mod">
          <ac:chgData name="Roger Müller" userId="663c8c258f3a87d3" providerId="LiveId" clId="{0DF33A82-57C4-4908-A365-072001DBC94D}" dt="2020-11-08T14:04:48.999" v="2585" actId="1036"/>
          <ac:spMkLst>
            <pc:docMk/>
            <pc:sldMk cId="1915947425" sldId="256"/>
            <ac:spMk id="226" creationId="{4A434EF6-79CE-4E5E-9656-0628D1ECA8E7}"/>
          </ac:spMkLst>
        </pc:spChg>
        <pc:grpChg chg="del">
          <ac:chgData name="Roger Müller" userId="663c8c258f3a87d3" providerId="LiveId" clId="{0DF33A82-57C4-4908-A365-072001DBC94D}" dt="2020-11-08T10:03:01.921" v="1" actId="21"/>
          <ac:grpSpMkLst>
            <pc:docMk/>
            <pc:sldMk cId="1915947425" sldId="256"/>
            <ac:grpSpMk id="3" creationId="{F0794C11-8520-4DBC-B6D0-B376F7A258C1}"/>
          </ac:grpSpMkLst>
        </pc:grpChg>
        <pc:grpChg chg="add del mod">
          <ac:chgData name="Roger Müller" userId="663c8c258f3a87d3" providerId="LiveId" clId="{0DF33A82-57C4-4908-A365-072001DBC94D}" dt="2020-11-08T10:46:04.076" v="466" actId="165"/>
          <ac:grpSpMkLst>
            <pc:docMk/>
            <pc:sldMk cId="1915947425" sldId="256"/>
            <ac:grpSpMk id="17" creationId="{884AB77A-52CE-47D7-8070-C0AB1F830E47}"/>
          </ac:grpSpMkLst>
        </pc:grpChg>
        <pc:grpChg chg="add mod topLvl">
          <ac:chgData name="Roger Müller" userId="663c8c258f3a87d3" providerId="LiveId" clId="{0DF33A82-57C4-4908-A365-072001DBC94D}" dt="2020-11-08T14:04:48.999" v="2585" actId="1036"/>
          <ac:grpSpMkLst>
            <pc:docMk/>
            <pc:sldMk cId="1915947425" sldId="256"/>
            <ac:grpSpMk id="25" creationId="{0D80312A-0622-40F9-91BF-2E2A865F57F8}"/>
          </ac:grpSpMkLst>
        </pc:grpChg>
        <pc:grpChg chg="add del mod">
          <ac:chgData name="Roger Müller" userId="663c8c258f3a87d3" providerId="LiveId" clId="{0DF33A82-57C4-4908-A365-072001DBC94D}" dt="2020-11-08T13:54:55.995" v="2348" actId="165"/>
          <ac:grpSpMkLst>
            <pc:docMk/>
            <pc:sldMk cId="1915947425" sldId="256"/>
            <ac:grpSpMk id="27" creationId="{AFD1BE51-CD40-45F4-BFFB-3CE7C1114D24}"/>
          </ac:grpSpMkLst>
        </pc:grpChg>
        <pc:grpChg chg="add del mod topLvl">
          <ac:chgData name="Roger Müller" userId="663c8c258f3a87d3" providerId="LiveId" clId="{0DF33A82-57C4-4908-A365-072001DBC94D}" dt="2020-11-08T13:07:44.442" v="1084" actId="21"/>
          <ac:grpSpMkLst>
            <pc:docMk/>
            <pc:sldMk cId="1915947425" sldId="256"/>
            <ac:grpSpMk id="31" creationId="{4DD141E5-56A5-4FA4-8C94-CBDB406E5279}"/>
          </ac:grpSpMkLst>
        </pc:grpChg>
        <pc:grpChg chg="add del mod">
          <ac:chgData name="Roger Müller" userId="663c8c258f3a87d3" providerId="LiveId" clId="{0DF33A82-57C4-4908-A365-072001DBC94D}" dt="2020-11-08T11:36:57.522" v="948" actId="165"/>
          <ac:grpSpMkLst>
            <pc:docMk/>
            <pc:sldMk cId="1915947425" sldId="256"/>
            <ac:grpSpMk id="32" creationId="{196F8226-333F-4691-9AC7-1E0511C0F43E}"/>
          </ac:grpSpMkLst>
        </pc:grpChg>
        <pc:grpChg chg="add mod">
          <ac:chgData name="Roger Müller" userId="663c8c258f3a87d3" providerId="LiveId" clId="{0DF33A82-57C4-4908-A365-072001DBC94D}" dt="2020-11-08T11:59:43.222" v="1038" actId="164"/>
          <ac:grpSpMkLst>
            <pc:docMk/>
            <pc:sldMk cId="1915947425" sldId="256"/>
            <ac:grpSpMk id="36" creationId="{F4B2E4ED-74E8-46B0-AEA7-9CA8F0852A3C}"/>
          </ac:grpSpMkLst>
        </pc:grpChg>
        <pc:grpChg chg="add del mod">
          <ac:chgData name="Roger Müller" userId="663c8c258f3a87d3" providerId="LiveId" clId="{0DF33A82-57C4-4908-A365-072001DBC94D}" dt="2020-11-08T13:07:47.204" v="1085" actId="21"/>
          <ac:grpSpMkLst>
            <pc:docMk/>
            <pc:sldMk cId="1915947425" sldId="256"/>
            <ac:grpSpMk id="39" creationId="{1D196CC5-7B0F-4682-8DC2-E65FA003413C}"/>
          </ac:grpSpMkLst>
        </pc:grpChg>
        <pc:grpChg chg="del">
          <ac:chgData name="Roger Müller" userId="663c8c258f3a87d3" providerId="LiveId" clId="{0DF33A82-57C4-4908-A365-072001DBC94D}" dt="2020-11-08T10:03:01.921" v="1" actId="21"/>
          <ac:grpSpMkLst>
            <pc:docMk/>
            <pc:sldMk cId="1915947425" sldId="256"/>
            <ac:grpSpMk id="55" creationId="{B778A512-0E36-4437-AAFC-D96DC4CB0068}"/>
          </ac:grpSpMkLst>
        </pc:grpChg>
        <pc:grpChg chg="add del mod">
          <ac:chgData name="Roger Müller" userId="663c8c258f3a87d3" providerId="LiveId" clId="{0DF33A82-57C4-4908-A365-072001DBC94D}" dt="2020-11-08T10:44:34.667" v="453" actId="21"/>
          <ac:grpSpMkLst>
            <pc:docMk/>
            <pc:sldMk cId="1915947425" sldId="256"/>
            <ac:grpSpMk id="79" creationId="{A3EF703C-D574-44B7-B4E5-D7FE311026F9}"/>
          </ac:grpSpMkLst>
        </pc:grpChg>
        <pc:grpChg chg="del">
          <ac:chgData name="Roger Müller" userId="663c8c258f3a87d3" providerId="LiveId" clId="{0DF33A82-57C4-4908-A365-072001DBC94D}" dt="2020-11-08T10:03:01.921" v="1" actId="21"/>
          <ac:grpSpMkLst>
            <pc:docMk/>
            <pc:sldMk cId="1915947425" sldId="256"/>
            <ac:grpSpMk id="80" creationId="{FEC2BF5D-C275-405C-A5C5-CC4C334F310D}"/>
          </ac:grpSpMkLst>
        </pc:grpChg>
        <pc:grpChg chg="del">
          <ac:chgData name="Roger Müller" userId="663c8c258f3a87d3" providerId="LiveId" clId="{0DF33A82-57C4-4908-A365-072001DBC94D}" dt="2020-11-08T10:03:01.921" v="1" actId="21"/>
          <ac:grpSpMkLst>
            <pc:docMk/>
            <pc:sldMk cId="1915947425" sldId="256"/>
            <ac:grpSpMk id="85" creationId="{E384F1FB-5C99-4CAE-986A-EF449026E40D}"/>
          </ac:grpSpMkLst>
        </pc:grpChg>
        <pc:grpChg chg="del">
          <ac:chgData name="Roger Müller" userId="663c8c258f3a87d3" providerId="LiveId" clId="{0DF33A82-57C4-4908-A365-072001DBC94D}" dt="2020-11-08T10:03:01.921" v="1" actId="21"/>
          <ac:grpSpMkLst>
            <pc:docMk/>
            <pc:sldMk cId="1915947425" sldId="256"/>
            <ac:grpSpMk id="90" creationId="{3033C45D-9FB5-4B7D-A8F8-4F2DD26FBB8F}"/>
          </ac:grpSpMkLst>
        </pc:grpChg>
        <pc:grpChg chg="del">
          <ac:chgData name="Roger Müller" userId="663c8c258f3a87d3" providerId="LiveId" clId="{0DF33A82-57C4-4908-A365-072001DBC94D}" dt="2020-11-08T10:03:01.921" v="1" actId="21"/>
          <ac:grpSpMkLst>
            <pc:docMk/>
            <pc:sldMk cId="1915947425" sldId="256"/>
            <ac:grpSpMk id="95" creationId="{11E51C50-068A-4B3A-8533-F61785AB4440}"/>
          </ac:grpSpMkLst>
        </pc:grpChg>
        <pc:grpChg chg="del">
          <ac:chgData name="Roger Müller" userId="663c8c258f3a87d3" providerId="LiveId" clId="{0DF33A82-57C4-4908-A365-072001DBC94D}" dt="2020-11-08T10:03:01.921" v="1" actId="21"/>
          <ac:grpSpMkLst>
            <pc:docMk/>
            <pc:sldMk cId="1915947425" sldId="256"/>
            <ac:grpSpMk id="100" creationId="{804BD0D1-4A44-4E66-A3D5-9A5C55478E93}"/>
          </ac:grpSpMkLst>
        </pc:grpChg>
        <pc:grpChg chg="del">
          <ac:chgData name="Roger Müller" userId="663c8c258f3a87d3" providerId="LiveId" clId="{0DF33A82-57C4-4908-A365-072001DBC94D}" dt="2020-11-08T10:03:01.921" v="1" actId="21"/>
          <ac:grpSpMkLst>
            <pc:docMk/>
            <pc:sldMk cId="1915947425" sldId="256"/>
            <ac:grpSpMk id="106" creationId="{B938A011-535B-4A2C-A2E8-E37625E859C8}"/>
          </ac:grpSpMkLst>
        </pc:grpChg>
        <pc:grpChg chg="del">
          <ac:chgData name="Roger Müller" userId="663c8c258f3a87d3" providerId="LiveId" clId="{0DF33A82-57C4-4908-A365-072001DBC94D}" dt="2020-11-08T10:03:01.921" v="1" actId="21"/>
          <ac:grpSpMkLst>
            <pc:docMk/>
            <pc:sldMk cId="1915947425" sldId="256"/>
            <ac:grpSpMk id="111" creationId="{8606F592-0F6D-4BF1-BC9F-69AC60BE9B64}"/>
          </ac:grpSpMkLst>
        </pc:grpChg>
        <pc:grpChg chg="del">
          <ac:chgData name="Roger Müller" userId="663c8c258f3a87d3" providerId="LiveId" clId="{0DF33A82-57C4-4908-A365-072001DBC94D}" dt="2020-11-08T10:03:01.921" v="1" actId="21"/>
          <ac:grpSpMkLst>
            <pc:docMk/>
            <pc:sldMk cId="1915947425" sldId="256"/>
            <ac:grpSpMk id="116" creationId="{E2901AFF-DC24-487E-9791-D56984EAADF4}"/>
          </ac:grpSpMkLst>
        </pc:grpChg>
        <pc:grpChg chg="del">
          <ac:chgData name="Roger Müller" userId="663c8c258f3a87d3" providerId="LiveId" clId="{0DF33A82-57C4-4908-A365-072001DBC94D}" dt="2020-11-08T10:03:01.921" v="1" actId="21"/>
          <ac:grpSpMkLst>
            <pc:docMk/>
            <pc:sldMk cId="1915947425" sldId="256"/>
            <ac:grpSpMk id="121" creationId="{A676ABB6-D714-4E6E-916E-1DC0D9EF0187}"/>
          </ac:grpSpMkLst>
        </pc:grpChg>
        <pc:grpChg chg="add del mod">
          <ac:chgData name="Roger Müller" userId="663c8c258f3a87d3" providerId="LiveId" clId="{0DF33A82-57C4-4908-A365-072001DBC94D}" dt="2020-11-08T11:12:22.864" v="795" actId="21"/>
          <ac:grpSpMkLst>
            <pc:docMk/>
            <pc:sldMk cId="1915947425" sldId="256"/>
            <ac:grpSpMk id="136" creationId="{B29ED8C3-E4D8-40EE-BFEB-E23932E009AD}"/>
          </ac:grpSpMkLst>
        </pc:grpChg>
        <pc:grpChg chg="add del mod">
          <ac:chgData name="Roger Müller" userId="663c8c258f3a87d3" providerId="LiveId" clId="{0DF33A82-57C4-4908-A365-072001DBC94D}" dt="2020-11-08T11:21:08.932" v="923" actId="21"/>
          <ac:grpSpMkLst>
            <pc:docMk/>
            <pc:sldMk cId="1915947425" sldId="256"/>
            <ac:grpSpMk id="141" creationId="{662A823A-7F73-4BEF-A36B-6CE762142930}"/>
          </ac:grpSpMkLst>
        </pc:grpChg>
        <pc:grpChg chg="add del mod">
          <ac:chgData name="Roger Müller" userId="663c8c258f3a87d3" providerId="LiveId" clId="{0DF33A82-57C4-4908-A365-072001DBC94D}" dt="2020-11-08T11:59:33.856" v="1037" actId="21"/>
          <ac:grpSpMkLst>
            <pc:docMk/>
            <pc:sldMk cId="1915947425" sldId="256"/>
            <ac:grpSpMk id="147" creationId="{CEA652DB-344B-4A38-9213-D8461E6BDF9E}"/>
          </ac:grpSpMkLst>
        </pc:grpChg>
        <pc:grpChg chg="add del mod">
          <ac:chgData name="Roger Müller" userId="663c8c258f3a87d3" providerId="LiveId" clId="{0DF33A82-57C4-4908-A365-072001DBC94D}" dt="2020-11-08T11:59:33.856" v="1037" actId="21"/>
          <ac:grpSpMkLst>
            <pc:docMk/>
            <pc:sldMk cId="1915947425" sldId="256"/>
            <ac:grpSpMk id="152" creationId="{A4B6344E-1ED3-48E9-A3C7-8CDCF78A40BB}"/>
          </ac:grpSpMkLst>
        </pc:grpChg>
        <pc:grpChg chg="add del mod">
          <ac:chgData name="Roger Müller" userId="663c8c258f3a87d3" providerId="LiveId" clId="{0DF33A82-57C4-4908-A365-072001DBC94D}" dt="2020-11-08T13:07:44.442" v="1084" actId="21"/>
          <ac:grpSpMkLst>
            <pc:docMk/>
            <pc:sldMk cId="1915947425" sldId="256"/>
            <ac:grpSpMk id="156" creationId="{3CFE7C9D-9277-477C-83AB-02AE3B098AC6}"/>
          </ac:grpSpMkLst>
        </pc:grpChg>
        <pc:grpChg chg="add mod">
          <ac:chgData name="Roger Müller" userId="663c8c258f3a87d3" providerId="LiveId" clId="{0DF33A82-57C4-4908-A365-072001DBC94D}" dt="2020-11-08T14:04:48.999" v="2585" actId="1036"/>
          <ac:grpSpMkLst>
            <pc:docMk/>
            <pc:sldMk cId="1915947425" sldId="256"/>
            <ac:grpSpMk id="163" creationId="{3E000186-D9BA-4811-8648-9988FF92E523}"/>
          </ac:grpSpMkLst>
        </pc:grpChg>
        <pc:grpChg chg="mod">
          <ac:chgData name="Roger Müller" userId="663c8c258f3a87d3" providerId="LiveId" clId="{0DF33A82-57C4-4908-A365-072001DBC94D}" dt="2020-11-08T11:59:44.418" v="1039"/>
          <ac:grpSpMkLst>
            <pc:docMk/>
            <pc:sldMk cId="1915947425" sldId="256"/>
            <ac:grpSpMk id="165" creationId="{59CE351F-E002-4BF0-8E37-417D5BCD455A}"/>
          </ac:grpSpMkLst>
        </pc:grpChg>
        <pc:grpChg chg="add del mod">
          <ac:chgData name="Roger Müller" userId="663c8c258f3a87d3" providerId="LiveId" clId="{0DF33A82-57C4-4908-A365-072001DBC94D}" dt="2020-11-08T13:09:21.953" v="1097" actId="21"/>
          <ac:grpSpMkLst>
            <pc:docMk/>
            <pc:sldMk cId="1915947425" sldId="256"/>
            <ac:grpSpMk id="170" creationId="{86F82938-3629-4303-B72B-24AC65FE0247}"/>
          </ac:grpSpMkLst>
        </pc:grpChg>
        <pc:grpChg chg="mod">
          <ac:chgData name="Roger Müller" userId="663c8c258f3a87d3" providerId="LiveId" clId="{0DF33A82-57C4-4908-A365-072001DBC94D}" dt="2020-11-08T13:09:13.874" v="1095"/>
          <ac:grpSpMkLst>
            <pc:docMk/>
            <pc:sldMk cId="1915947425" sldId="256"/>
            <ac:grpSpMk id="180" creationId="{4EDA97B4-F33F-4839-A9CC-BE3253245CAE}"/>
          </ac:grpSpMkLst>
        </pc:grpChg>
        <pc:grpChg chg="add del mod">
          <ac:chgData name="Roger Müller" userId="663c8c258f3a87d3" providerId="LiveId" clId="{0DF33A82-57C4-4908-A365-072001DBC94D}" dt="2020-11-08T13:12:09.921" v="1262" actId="165"/>
          <ac:grpSpMkLst>
            <pc:docMk/>
            <pc:sldMk cId="1915947425" sldId="256"/>
            <ac:grpSpMk id="186" creationId="{56B605F1-6E70-48C9-A030-9244DA8F07B7}"/>
          </ac:grpSpMkLst>
        </pc:grpChg>
        <pc:grpChg chg="del mod topLvl">
          <ac:chgData name="Roger Müller" userId="663c8c258f3a87d3" providerId="LiveId" clId="{0DF33A82-57C4-4908-A365-072001DBC94D}" dt="2020-11-08T13:40:41.217" v="1838" actId="21"/>
          <ac:grpSpMkLst>
            <pc:docMk/>
            <pc:sldMk cId="1915947425" sldId="256"/>
            <ac:grpSpMk id="196" creationId="{91FC79D8-947D-4D91-81E0-FD58AB941D55}"/>
          </ac:grpSpMkLst>
        </pc:grpChg>
        <pc:picChg chg="add mod ord topLvl modCrop">
          <ac:chgData name="Roger Müller" userId="663c8c258f3a87d3" providerId="LiveId" clId="{0DF33A82-57C4-4908-A365-072001DBC94D}" dt="2020-11-08T14:04:48.999" v="2585" actId="1036"/>
          <ac:picMkLst>
            <pc:docMk/>
            <pc:sldMk cId="1915947425" sldId="256"/>
            <ac:picMk id="6" creationId="{AE03E0FD-7580-44A2-A043-65A06C78B9B3}"/>
          </ac:picMkLst>
        </pc:picChg>
        <pc:picChg chg="add del">
          <ac:chgData name="Roger Müller" userId="663c8c258f3a87d3" providerId="LiveId" clId="{0DF33A82-57C4-4908-A365-072001DBC94D}" dt="2020-11-08T10:09:02.631" v="39" actId="21"/>
          <ac:picMkLst>
            <pc:docMk/>
            <pc:sldMk cId="1915947425" sldId="256"/>
            <ac:picMk id="7" creationId="{28637016-4716-4DED-9652-1DB630AFDA7F}"/>
          </ac:picMkLst>
        </pc:picChg>
        <pc:picChg chg="add del mod">
          <ac:chgData name="Roger Müller" userId="663c8c258f3a87d3" providerId="LiveId" clId="{0DF33A82-57C4-4908-A365-072001DBC94D}" dt="2020-11-08T10:24:43.431" v="294" actId="21"/>
          <ac:picMkLst>
            <pc:docMk/>
            <pc:sldMk cId="1915947425" sldId="256"/>
            <ac:picMk id="8" creationId="{140C4614-1794-4168-8BDA-58021316F49E}"/>
          </ac:picMkLst>
        </pc:picChg>
        <pc:picChg chg="add mod ord topLvl modCrop">
          <ac:chgData name="Roger Müller" userId="663c8c258f3a87d3" providerId="LiveId" clId="{0DF33A82-57C4-4908-A365-072001DBC94D}" dt="2020-11-08T14:04:48.999" v="2585" actId="1036"/>
          <ac:picMkLst>
            <pc:docMk/>
            <pc:sldMk cId="1915947425" sldId="256"/>
            <ac:picMk id="9" creationId="{28FDC463-2CFE-487C-8D22-CAE400731851}"/>
          </ac:picMkLst>
        </pc:picChg>
        <pc:picChg chg="add mod topLvl">
          <ac:chgData name="Roger Müller" userId="663c8c258f3a87d3" providerId="LiveId" clId="{0DF33A82-57C4-4908-A365-072001DBC94D}" dt="2020-11-08T14:04:48.999" v="2585" actId="1036"/>
          <ac:picMkLst>
            <pc:docMk/>
            <pc:sldMk cId="1915947425" sldId="256"/>
            <ac:picMk id="18" creationId="{5A62CA56-325E-46F9-B13E-32D13691B7FC}"/>
          </ac:picMkLst>
        </pc:picChg>
        <pc:picChg chg="add mod topLvl">
          <ac:chgData name="Roger Müller" userId="663c8c258f3a87d3" providerId="LiveId" clId="{0DF33A82-57C4-4908-A365-072001DBC94D}" dt="2020-11-08T14:04:48.999" v="2585" actId="1036"/>
          <ac:picMkLst>
            <pc:docMk/>
            <pc:sldMk cId="1915947425" sldId="256"/>
            <ac:picMk id="19" creationId="{405E72AF-C8DB-45A8-84AE-94E51171587A}"/>
          </ac:picMkLst>
        </pc:picChg>
        <pc:picChg chg="add mod topLvl modCrop">
          <ac:chgData name="Roger Müller" userId="663c8c258f3a87d3" providerId="LiveId" clId="{0DF33A82-57C4-4908-A365-072001DBC94D}" dt="2020-11-08T14:04:48.999" v="2585" actId="1036"/>
          <ac:picMkLst>
            <pc:docMk/>
            <pc:sldMk cId="1915947425" sldId="256"/>
            <ac:picMk id="21" creationId="{D12093CE-9EB8-42A4-864D-C987C39DABB6}"/>
          </ac:picMkLst>
        </pc:picChg>
        <pc:picChg chg="add mod topLvl">
          <ac:chgData name="Roger Müller" userId="663c8c258f3a87d3" providerId="LiveId" clId="{0DF33A82-57C4-4908-A365-072001DBC94D}" dt="2020-11-08T14:04:48.999" v="2585" actId="1036"/>
          <ac:picMkLst>
            <pc:docMk/>
            <pc:sldMk cId="1915947425" sldId="256"/>
            <ac:picMk id="22" creationId="{A9CADE38-8D60-4810-8712-CC6EF90A1454}"/>
          </ac:picMkLst>
        </pc:picChg>
        <pc:picChg chg="add mod">
          <ac:chgData name="Roger Müller" userId="663c8c258f3a87d3" providerId="LiveId" clId="{0DF33A82-57C4-4908-A365-072001DBC94D}" dt="2020-11-08T13:54:55.995" v="2348" actId="165"/>
          <ac:picMkLst>
            <pc:docMk/>
            <pc:sldMk cId="1915947425" sldId="256"/>
            <ac:picMk id="23" creationId="{FBC640A9-A6C9-465D-ACBB-0D388B2149C2}"/>
          </ac:picMkLst>
        </pc:picChg>
        <pc:picChg chg="add mod">
          <ac:chgData name="Roger Müller" userId="663c8c258f3a87d3" providerId="LiveId" clId="{0DF33A82-57C4-4908-A365-072001DBC94D}" dt="2020-11-08T13:54:55.995" v="2348" actId="165"/>
          <ac:picMkLst>
            <pc:docMk/>
            <pc:sldMk cId="1915947425" sldId="256"/>
            <ac:picMk id="24" creationId="{5ACAA87F-BBC0-4791-9E3D-DE7080FC8B61}"/>
          </ac:picMkLst>
        </pc:picChg>
        <pc:picChg chg="add mod">
          <ac:chgData name="Roger Müller" userId="663c8c258f3a87d3" providerId="LiveId" clId="{0DF33A82-57C4-4908-A365-072001DBC94D}" dt="2020-11-08T11:59:43.222" v="1038" actId="164"/>
          <ac:picMkLst>
            <pc:docMk/>
            <pc:sldMk cId="1915947425" sldId="256"/>
            <ac:picMk id="33" creationId="{F41C620E-2DDA-4E07-9872-AF71C7D94684}"/>
          </ac:picMkLst>
        </pc:picChg>
        <pc:picChg chg="add mod modCrop">
          <ac:chgData name="Roger Müller" userId="663c8c258f3a87d3" providerId="LiveId" clId="{0DF33A82-57C4-4908-A365-072001DBC94D}" dt="2020-11-08T11:57:39.531" v="1018" actId="164"/>
          <ac:picMkLst>
            <pc:docMk/>
            <pc:sldMk cId="1915947425" sldId="256"/>
            <ac:picMk id="34" creationId="{33A4AE07-AB57-4BF7-9571-51E84F819840}"/>
          </ac:picMkLst>
        </pc:picChg>
        <pc:picChg chg="add mod modCrop">
          <ac:chgData name="Roger Müller" userId="663c8c258f3a87d3" providerId="LiveId" clId="{0DF33A82-57C4-4908-A365-072001DBC94D}" dt="2020-11-08T11:59:43.222" v="1038" actId="164"/>
          <ac:picMkLst>
            <pc:docMk/>
            <pc:sldMk cId="1915947425" sldId="256"/>
            <ac:picMk id="37" creationId="{49F54015-842A-4728-8316-B83DA61D0512}"/>
          </ac:picMkLst>
        </pc:picChg>
        <pc:picChg chg="add del mod">
          <ac:chgData name="Roger Müller" userId="663c8c258f3a87d3" providerId="LiveId" clId="{0DF33A82-57C4-4908-A365-072001DBC94D}" dt="2020-11-08T10:41:27.397" v="425" actId="21"/>
          <ac:picMkLst>
            <pc:docMk/>
            <pc:sldMk cId="1915947425" sldId="256"/>
            <ac:picMk id="76" creationId="{D23C3F2B-200F-4571-B016-FFD9A3A5D1A6}"/>
          </ac:picMkLst>
        </pc:picChg>
        <pc:picChg chg="add del mod topLvl modCrop">
          <ac:chgData name="Roger Müller" userId="663c8c258f3a87d3" providerId="LiveId" clId="{0DF33A82-57C4-4908-A365-072001DBC94D}" dt="2020-11-08T14:04:48.999" v="2585" actId="1036"/>
          <ac:picMkLst>
            <pc:docMk/>
            <pc:sldMk cId="1915947425" sldId="256"/>
            <ac:picMk id="126" creationId="{342C140E-9508-4FA6-96A1-7992067BCD53}"/>
          </ac:picMkLst>
        </pc:picChg>
        <pc:picChg chg="del mod topLvl modCrop">
          <ac:chgData name="Roger Müller" userId="663c8c258f3a87d3" providerId="LiveId" clId="{0DF33A82-57C4-4908-A365-072001DBC94D}" dt="2020-11-08T13:07:44.442" v="1084" actId="21"/>
          <ac:picMkLst>
            <pc:docMk/>
            <pc:sldMk cId="1915947425" sldId="256"/>
            <ac:picMk id="137" creationId="{56C5A370-9434-4BFE-B37D-767BDCE9720A}"/>
          </ac:picMkLst>
        </pc:picChg>
        <pc:picChg chg="mod">
          <ac:chgData name="Roger Müller" userId="663c8c258f3a87d3" providerId="LiveId" clId="{0DF33A82-57C4-4908-A365-072001DBC94D}" dt="2020-11-08T11:12:06.227" v="792"/>
          <ac:picMkLst>
            <pc:docMk/>
            <pc:sldMk cId="1915947425" sldId="256"/>
            <ac:picMk id="142" creationId="{FFB4F3B8-0101-477F-BA28-CA353030035B}"/>
          </ac:picMkLst>
        </pc:picChg>
        <pc:picChg chg="add del mod">
          <ac:chgData name="Roger Müller" userId="663c8c258f3a87d3" providerId="LiveId" clId="{0DF33A82-57C4-4908-A365-072001DBC94D}" dt="2020-11-08T11:59:33.856" v="1037" actId="21"/>
          <ac:picMkLst>
            <pc:docMk/>
            <pc:sldMk cId="1915947425" sldId="256"/>
            <ac:picMk id="145" creationId="{364AE0D4-F7AE-41F0-B410-6861706BB158}"/>
          </ac:picMkLst>
        </pc:picChg>
        <pc:picChg chg="add del mod">
          <ac:chgData name="Roger Müller" userId="663c8c258f3a87d3" providerId="LiveId" clId="{0DF33A82-57C4-4908-A365-072001DBC94D}" dt="2020-11-08T11:59:33.856" v="1037" actId="21"/>
          <ac:picMkLst>
            <pc:docMk/>
            <pc:sldMk cId="1915947425" sldId="256"/>
            <ac:picMk id="150" creationId="{F178996F-2941-4181-9CC2-2339D62CA3D5}"/>
          </ac:picMkLst>
        </pc:picChg>
        <pc:picChg chg="add del mod">
          <ac:chgData name="Roger Müller" userId="663c8c258f3a87d3" providerId="LiveId" clId="{0DF33A82-57C4-4908-A365-072001DBC94D}" dt="2020-11-08T13:07:44.442" v="1084" actId="21"/>
          <ac:picMkLst>
            <pc:docMk/>
            <pc:sldMk cId="1915947425" sldId="256"/>
            <ac:picMk id="155" creationId="{3E1F4AF3-E7B3-43F8-B734-038AB7579B0F}"/>
          </ac:picMkLst>
        </pc:picChg>
        <pc:picChg chg="mod">
          <ac:chgData name="Roger Müller" userId="663c8c258f3a87d3" providerId="LiveId" clId="{0DF33A82-57C4-4908-A365-072001DBC94D}" dt="2020-11-08T11:59:44.418" v="1039"/>
          <ac:picMkLst>
            <pc:docMk/>
            <pc:sldMk cId="1915947425" sldId="256"/>
            <ac:picMk id="164" creationId="{660D22A9-DAFC-461A-BE16-E88ADE21C8A9}"/>
          </ac:picMkLst>
        </pc:picChg>
        <pc:picChg chg="mod">
          <ac:chgData name="Roger Müller" userId="663c8c258f3a87d3" providerId="LiveId" clId="{0DF33A82-57C4-4908-A365-072001DBC94D}" dt="2020-11-08T11:59:44.418" v="1039"/>
          <ac:picMkLst>
            <pc:docMk/>
            <pc:sldMk cId="1915947425" sldId="256"/>
            <ac:picMk id="166" creationId="{1270EF51-3F8B-45AE-B87A-3BB8EA95CF6E}"/>
          </ac:picMkLst>
        </pc:picChg>
        <pc:picChg chg="mod">
          <ac:chgData name="Roger Müller" userId="663c8c258f3a87d3" providerId="LiveId" clId="{0DF33A82-57C4-4908-A365-072001DBC94D}" dt="2020-11-08T11:59:44.418" v="1039"/>
          <ac:picMkLst>
            <pc:docMk/>
            <pc:sldMk cId="1915947425" sldId="256"/>
            <ac:picMk id="168" creationId="{1BBDA82F-71F2-49AC-B2F1-CD7E7DE2B4AB}"/>
          </ac:picMkLst>
        </pc:picChg>
        <pc:picChg chg="mod">
          <ac:chgData name="Roger Müller" userId="663c8c258f3a87d3" providerId="LiveId" clId="{0DF33A82-57C4-4908-A365-072001DBC94D}" dt="2020-11-08T13:09:13.874" v="1095"/>
          <ac:picMkLst>
            <pc:docMk/>
            <pc:sldMk cId="1915947425" sldId="256"/>
            <ac:picMk id="174" creationId="{50E1BA76-13C9-4941-8C42-AAF1DFF59362}"/>
          </ac:picMkLst>
        </pc:picChg>
        <pc:picChg chg="mod">
          <ac:chgData name="Roger Müller" userId="663c8c258f3a87d3" providerId="LiveId" clId="{0DF33A82-57C4-4908-A365-072001DBC94D}" dt="2020-11-08T13:09:13.874" v="1095"/>
          <ac:picMkLst>
            <pc:docMk/>
            <pc:sldMk cId="1915947425" sldId="256"/>
            <ac:picMk id="175" creationId="{D10C9A87-82FF-4768-8F84-377389599453}"/>
          </ac:picMkLst>
        </pc:picChg>
        <pc:picChg chg="mod">
          <ac:chgData name="Roger Müller" userId="663c8c258f3a87d3" providerId="LiveId" clId="{0DF33A82-57C4-4908-A365-072001DBC94D}" dt="2020-11-08T13:09:13.874" v="1095"/>
          <ac:picMkLst>
            <pc:docMk/>
            <pc:sldMk cId="1915947425" sldId="256"/>
            <ac:picMk id="176" creationId="{2659FFFB-0ACC-462C-A4E8-1299A787C6CF}"/>
          </ac:picMkLst>
        </pc:picChg>
        <pc:picChg chg="mod">
          <ac:chgData name="Roger Müller" userId="663c8c258f3a87d3" providerId="LiveId" clId="{0DF33A82-57C4-4908-A365-072001DBC94D}" dt="2020-11-08T13:09:13.874" v="1095"/>
          <ac:picMkLst>
            <pc:docMk/>
            <pc:sldMk cId="1915947425" sldId="256"/>
            <ac:picMk id="177" creationId="{E6EA784A-70E6-4BE9-B023-96E84FE8A2A3}"/>
          </ac:picMkLst>
        </pc:picChg>
        <pc:picChg chg="mod">
          <ac:chgData name="Roger Müller" userId="663c8c258f3a87d3" providerId="LiveId" clId="{0DF33A82-57C4-4908-A365-072001DBC94D}" dt="2020-11-08T13:09:13.874" v="1095"/>
          <ac:picMkLst>
            <pc:docMk/>
            <pc:sldMk cId="1915947425" sldId="256"/>
            <ac:picMk id="178" creationId="{03D3A138-175F-4BF3-ABE9-642B01E05F03}"/>
          </ac:picMkLst>
        </pc:picChg>
        <pc:picChg chg="mod">
          <ac:chgData name="Roger Müller" userId="663c8c258f3a87d3" providerId="LiveId" clId="{0DF33A82-57C4-4908-A365-072001DBC94D}" dt="2020-11-08T13:09:13.874" v="1095"/>
          <ac:picMkLst>
            <pc:docMk/>
            <pc:sldMk cId="1915947425" sldId="256"/>
            <ac:picMk id="179" creationId="{AFFE3556-894F-43EF-9E84-C355ECA9E15A}"/>
          </ac:picMkLst>
        </pc:picChg>
        <pc:picChg chg="mod">
          <ac:chgData name="Roger Müller" userId="663c8c258f3a87d3" providerId="LiveId" clId="{0DF33A82-57C4-4908-A365-072001DBC94D}" dt="2020-11-08T13:09:13.874" v="1095"/>
          <ac:picMkLst>
            <pc:docMk/>
            <pc:sldMk cId="1915947425" sldId="256"/>
            <ac:picMk id="181" creationId="{ED04A428-6F49-458E-9447-8AAA0B8D754D}"/>
          </ac:picMkLst>
        </pc:picChg>
        <pc:picChg chg="mod">
          <ac:chgData name="Roger Müller" userId="663c8c258f3a87d3" providerId="LiveId" clId="{0DF33A82-57C4-4908-A365-072001DBC94D}" dt="2020-11-08T13:09:13.874" v="1095"/>
          <ac:picMkLst>
            <pc:docMk/>
            <pc:sldMk cId="1915947425" sldId="256"/>
            <ac:picMk id="184" creationId="{ED98B309-8900-4947-BF80-E09750336A7A}"/>
          </ac:picMkLst>
        </pc:picChg>
        <pc:picChg chg="mod">
          <ac:chgData name="Roger Müller" userId="663c8c258f3a87d3" providerId="LiveId" clId="{0DF33A82-57C4-4908-A365-072001DBC94D}" dt="2020-11-08T13:09:13.874" v="1095"/>
          <ac:picMkLst>
            <pc:docMk/>
            <pc:sldMk cId="1915947425" sldId="256"/>
            <ac:picMk id="185" creationId="{302FA572-7B31-400D-9775-2003A91E1AAE}"/>
          </ac:picMkLst>
        </pc:picChg>
        <pc:picChg chg="del mod">
          <ac:chgData name="Roger Müller" userId="663c8c258f3a87d3" providerId="LiveId" clId="{0DF33A82-57C4-4908-A365-072001DBC94D}" dt="2020-11-08T13:10:53.562" v="1229" actId="21"/>
          <ac:picMkLst>
            <pc:docMk/>
            <pc:sldMk cId="1915947425" sldId="256"/>
            <ac:picMk id="190" creationId="{0764CC6E-7C34-4FCB-8D64-055A5EDB831D}"/>
          </ac:picMkLst>
        </pc:picChg>
        <pc:picChg chg="del mod topLvl">
          <ac:chgData name="Roger Müller" userId="663c8c258f3a87d3" providerId="LiveId" clId="{0DF33A82-57C4-4908-A365-072001DBC94D}" dt="2020-11-08T13:40:41.217" v="1838" actId="21"/>
          <ac:picMkLst>
            <pc:docMk/>
            <pc:sldMk cId="1915947425" sldId="256"/>
            <ac:picMk id="191" creationId="{BD0516A4-E3C3-4EE5-863A-3A9464565267}"/>
          </ac:picMkLst>
        </pc:picChg>
        <pc:picChg chg="del mod topLvl">
          <ac:chgData name="Roger Müller" userId="663c8c258f3a87d3" providerId="LiveId" clId="{0DF33A82-57C4-4908-A365-072001DBC94D}" dt="2020-11-08T13:40:41.217" v="1838" actId="21"/>
          <ac:picMkLst>
            <pc:docMk/>
            <pc:sldMk cId="1915947425" sldId="256"/>
            <ac:picMk id="192" creationId="{9C4468F0-B591-423A-974A-E2DC643440A9}"/>
          </ac:picMkLst>
        </pc:picChg>
        <pc:picChg chg="del mod topLvl">
          <ac:chgData name="Roger Müller" userId="663c8c258f3a87d3" providerId="LiveId" clId="{0DF33A82-57C4-4908-A365-072001DBC94D}" dt="2020-11-08T13:40:41.217" v="1838" actId="21"/>
          <ac:picMkLst>
            <pc:docMk/>
            <pc:sldMk cId="1915947425" sldId="256"/>
            <ac:picMk id="193" creationId="{D5506534-AEF3-4547-897B-A6BBF1674078}"/>
          </ac:picMkLst>
        </pc:picChg>
        <pc:picChg chg="del mod topLvl">
          <ac:chgData name="Roger Müller" userId="663c8c258f3a87d3" providerId="LiveId" clId="{0DF33A82-57C4-4908-A365-072001DBC94D}" dt="2020-11-08T13:40:41.217" v="1838" actId="21"/>
          <ac:picMkLst>
            <pc:docMk/>
            <pc:sldMk cId="1915947425" sldId="256"/>
            <ac:picMk id="194" creationId="{3EBE72A7-CA00-4ADC-9A99-C2DA4CCD6A5E}"/>
          </ac:picMkLst>
        </pc:picChg>
        <pc:picChg chg="del mod topLvl">
          <ac:chgData name="Roger Müller" userId="663c8c258f3a87d3" providerId="LiveId" clId="{0DF33A82-57C4-4908-A365-072001DBC94D}" dt="2020-11-08T13:40:41.217" v="1838" actId="21"/>
          <ac:picMkLst>
            <pc:docMk/>
            <pc:sldMk cId="1915947425" sldId="256"/>
            <ac:picMk id="195" creationId="{A65BEA2A-49FC-4878-BD1A-11C6E9600C05}"/>
          </ac:picMkLst>
        </pc:picChg>
        <pc:picChg chg="del mod topLvl">
          <ac:chgData name="Roger Müller" userId="663c8c258f3a87d3" providerId="LiveId" clId="{0DF33A82-57C4-4908-A365-072001DBC94D}" dt="2020-11-08T13:40:41.217" v="1838" actId="21"/>
          <ac:picMkLst>
            <pc:docMk/>
            <pc:sldMk cId="1915947425" sldId="256"/>
            <ac:picMk id="197" creationId="{F66F06E5-5A18-41C5-B9B1-FE5DEEE04D1D}"/>
          </ac:picMkLst>
        </pc:picChg>
        <pc:picChg chg="mod">
          <ac:chgData name="Roger Müller" userId="663c8c258f3a87d3" providerId="LiveId" clId="{0DF33A82-57C4-4908-A365-072001DBC94D}" dt="2020-11-08T13:12:09.921" v="1262" actId="165"/>
          <ac:picMkLst>
            <pc:docMk/>
            <pc:sldMk cId="1915947425" sldId="256"/>
            <ac:picMk id="200" creationId="{54D0C15B-D62C-4E9A-B484-43CA93448076}"/>
          </ac:picMkLst>
        </pc:picChg>
        <pc:picChg chg="mod">
          <ac:chgData name="Roger Müller" userId="663c8c258f3a87d3" providerId="LiveId" clId="{0DF33A82-57C4-4908-A365-072001DBC94D}" dt="2020-11-08T13:12:09.921" v="1262" actId="165"/>
          <ac:picMkLst>
            <pc:docMk/>
            <pc:sldMk cId="1915947425" sldId="256"/>
            <ac:picMk id="201" creationId="{3FC0F65A-C93A-455E-BC8C-D6634BEABF8A}"/>
          </ac:picMkLst>
        </pc:picChg>
        <pc:cxnChg chg="add mod">
          <ac:chgData name="Roger Müller" userId="663c8c258f3a87d3" providerId="LiveId" clId="{0DF33A82-57C4-4908-A365-072001DBC94D}" dt="2020-11-08T14:04:48.999" v="2585" actId="1036"/>
          <ac:cxnSpMkLst>
            <pc:docMk/>
            <pc:sldMk cId="1915947425" sldId="256"/>
            <ac:cxnSpMk id="72" creationId="{E60923F6-F71A-4B80-A3C6-7580A184F803}"/>
          </ac:cxnSpMkLst>
        </pc:cxnChg>
        <pc:cxnChg chg="add mod">
          <ac:chgData name="Roger Müller" userId="663c8c258f3a87d3" providerId="LiveId" clId="{0DF33A82-57C4-4908-A365-072001DBC94D}" dt="2020-11-08T14:04:48.999" v="2585" actId="1036"/>
          <ac:cxnSpMkLst>
            <pc:docMk/>
            <pc:sldMk cId="1915947425" sldId="256"/>
            <ac:cxnSpMk id="220" creationId="{B57E793F-714D-469A-BD1D-189FA44F55AC}"/>
          </ac:cxnSpMkLst>
        </pc:cxnChg>
        <pc:cxnChg chg="add mod">
          <ac:chgData name="Roger Müller" userId="663c8c258f3a87d3" providerId="LiveId" clId="{0DF33A82-57C4-4908-A365-072001DBC94D}" dt="2020-11-08T14:04:48.999" v="2585" actId="1036"/>
          <ac:cxnSpMkLst>
            <pc:docMk/>
            <pc:sldMk cId="1915947425" sldId="256"/>
            <ac:cxnSpMk id="222" creationId="{280F6717-C258-4590-9135-8922B6115F16}"/>
          </ac:cxnSpMkLst>
        </pc:cxnChg>
        <pc:cxnChg chg="add mod">
          <ac:chgData name="Roger Müller" userId="663c8c258f3a87d3" providerId="LiveId" clId="{0DF33A82-57C4-4908-A365-072001DBC94D}" dt="2020-11-08T14:04:48.999" v="2585" actId="1036"/>
          <ac:cxnSpMkLst>
            <pc:docMk/>
            <pc:sldMk cId="1915947425" sldId="256"/>
            <ac:cxnSpMk id="225" creationId="{AF8A2234-FD27-45A8-A34B-23444995DE26}"/>
          </ac:cxnSpMkLst>
        </pc:cxnChg>
        <pc:cxnChg chg="add mod">
          <ac:chgData name="Roger Müller" userId="663c8c258f3a87d3" providerId="LiveId" clId="{0DF33A82-57C4-4908-A365-072001DBC94D}" dt="2020-11-08T14:05:08.082" v="2588" actId="1582"/>
          <ac:cxnSpMkLst>
            <pc:docMk/>
            <pc:sldMk cId="1915947425" sldId="256"/>
            <ac:cxnSpMk id="229" creationId="{217C80CE-A213-451C-A6DC-D1E80DA5C85A}"/>
          </ac:cxnSpMkLst>
        </pc:cxnChg>
      </pc:sldChg>
      <pc:sldChg chg="add del setBg">
        <pc:chgData name="Roger Müller" userId="663c8c258f3a87d3" providerId="LiveId" clId="{0DF33A82-57C4-4908-A365-072001DBC94D}" dt="2020-11-08T13:41:56.310" v="1853" actId="2696"/>
        <pc:sldMkLst>
          <pc:docMk/>
          <pc:sldMk cId="1423809576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56F8-11B7-4DCF-B14B-043CCDABA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FA047B-2783-46A3-82F8-DAEF4F961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81AF9A-170C-4709-8D7D-B122C026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695-7E71-4A25-B919-8A88C1FE6D57}" type="datetimeFigureOut">
              <a:rPr lang="de-CH" smtClean="0"/>
              <a:t>08.11.2020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07692-D870-4B78-B769-7C956F30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F056A3-D54B-46C5-88A4-3F849EFB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081-AB6B-4500-AEB7-29A61C616B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49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59D23-34C5-4AB0-8AD1-9406DDA8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824974-0387-4C97-8EFD-55DD9644C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4D33F6-51FD-4872-A7B3-6A525BCE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695-7E71-4A25-B919-8A88C1FE6D57}" type="datetimeFigureOut">
              <a:rPr lang="de-CH" smtClean="0"/>
              <a:t>08.11.2020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E28A45-8C4E-4885-83EC-61993837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C6D8E1-760B-443D-83A6-D5504FB2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081-AB6B-4500-AEB7-29A61C616B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779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09463-C1D9-44F3-AD6C-CD4B8370B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98A081-4435-43E0-A2ED-7A5883981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12C99-157C-4C15-A9DE-85305ABC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695-7E71-4A25-B919-8A88C1FE6D57}" type="datetimeFigureOut">
              <a:rPr lang="de-CH" smtClean="0"/>
              <a:t>08.11.2020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7D4B25-B437-4048-BD34-13250B59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990DF-8818-4220-9C6C-96139457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081-AB6B-4500-AEB7-29A61C616B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834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3156D-DA46-47E8-A50F-036E4E23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79D2EF-811E-4D86-A3B8-7B9B3594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658BFF-D14F-410A-ABE2-2851B9FD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695-7E71-4A25-B919-8A88C1FE6D57}" type="datetimeFigureOut">
              <a:rPr lang="de-CH" smtClean="0"/>
              <a:t>08.11.2020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F107C1-8576-426B-AAEA-EF28D2A6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81BADA-C4A3-443D-BDE2-400C11FB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081-AB6B-4500-AEB7-29A61C616B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88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A0B9D-BCD0-4D06-9BBE-BD2B8695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DC4900-05BE-47E6-A7E2-E662CC1AC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A82090-4509-42FB-9CC3-4B59C88E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695-7E71-4A25-B919-8A88C1FE6D57}" type="datetimeFigureOut">
              <a:rPr lang="de-CH" smtClean="0"/>
              <a:t>08.11.2020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8C9FAF-6589-4106-87E8-33CD415F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BA6876-0305-4A12-BDCF-9CACD2A9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081-AB6B-4500-AEB7-29A61C616B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193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D32B-3551-49C7-AD78-95E9B8F3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A36DEB-F938-45C5-AD2B-6489B5EA8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1BCDC7-FDD3-4B84-9E36-EFEBD0C93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6319DE-465C-4783-9303-829AB35B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695-7E71-4A25-B919-8A88C1FE6D57}" type="datetimeFigureOut">
              <a:rPr lang="de-CH" smtClean="0"/>
              <a:t>08.11.2020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AA3D27-A43E-4A14-9BCC-DB1C728E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123D71-A99A-4ED8-A5BE-D343746A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081-AB6B-4500-AEB7-29A61C616B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65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EACAF-126F-4D87-8770-7168028B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CB2881-1B34-46C7-AF62-8D5A342D0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8B905E-A4E3-40D9-A4D9-CA498CCA3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294829-5F46-46EF-9EA5-A5D653493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1F6425-5924-4D78-9A2A-82AD6AA8E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56E9C9-10E3-46F2-B2B1-D24819D5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695-7E71-4A25-B919-8A88C1FE6D57}" type="datetimeFigureOut">
              <a:rPr lang="de-CH" smtClean="0"/>
              <a:t>08.11.2020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DEC923-4FAF-41E6-9BD7-AC186E10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185B4F-E8C7-4B10-8EDC-8CDFDCB6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081-AB6B-4500-AEB7-29A61C616B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85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21BB7-9D9E-48D5-9324-7E5A8669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0AF3BA-A5A5-4AFE-AD07-ABFBF058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695-7E71-4A25-B919-8A88C1FE6D57}" type="datetimeFigureOut">
              <a:rPr lang="de-CH" smtClean="0"/>
              <a:t>08.11.2020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DC65D9-F8BE-4991-A75E-572801F3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06B9E1-1A3E-420A-B2A7-ED99105E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081-AB6B-4500-AEB7-29A61C616B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169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A86B0E-97AC-471B-B3AE-0E8E9617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695-7E71-4A25-B919-8A88C1FE6D57}" type="datetimeFigureOut">
              <a:rPr lang="de-CH" smtClean="0"/>
              <a:t>08.11.2020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C41D1C-77DF-4CF9-A861-95618CE1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164A22-8309-4474-9B99-C98EAC08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081-AB6B-4500-AEB7-29A61C616B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114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96502-9C91-42F7-B381-BFC138CB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D32F70-4AC1-4565-91B6-5715EB8D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0B835E-C26C-40F8-9242-EBE14EB6B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9BEF31-AA45-4BC2-AC44-6B3A6509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695-7E71-4A25-B919-8A88C1FE6D57}" type="datetimeFigureOut">
              <a:rPr lang="de-CH" smtClean="0"/>
              <a:t>08.11.2020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A9E1E5-AB02-4809-AF81-92357613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D0AE50-95F9-44A5-BEE1-12E4E10B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081-AB6B-4500-AEB7-29A61C616B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967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21DBE-B0B0-46BE-9200-4272921E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709AEA-6C59-43A6-B187-125CFB6BC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A90D99-C759-4AF9-BD8C-7164AA96B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25D167-75BB-42CD-9E90-2313DED3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695-7E71-4A25-B919-8A88C1FE6D57}" type="datetimeFigureOut">
              <a:rPr lang="de-CH" smtClean="0"/>
              <a:t>08.11.2020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E54F90-CC2F-41CB-8FB6-A42EC079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39D7DB-3696-4043-A9D9-85F4B876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1081-AB6B-4500-AEB7-29A61C616B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649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62ECAE-0ED8-46AE-A4F4-7C6A41C2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0F6ADA-3C28-4A4E-9C81-03844BDD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8CE97D-21D3-4175-9169-5626B442F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6B695-7E71-4A25-B919-8A88C1FE6D57}" type="datetimeFigureOut">
              <a:rPr lang="de-CH" smtClean="0"/>
              <a:t>08.11.2020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0B3476-BA37-4DD2-986A-C023843A6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71F459-2AB8-4647-BFC9-794E0AF33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1081-AB6B-4500-AEB7-29A61C616BF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654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F9F614A-50A9-4E6C-A245-8F6DA8AB19E8}"/>
              </a:ext>
            </a:extLst>
          </p:cNvPr>
          <p:cNvSpPr/>
          <p:nvPr/>
        </p:nvSpPr>
        <p:spPr>
          <a:xfrm>
            <a:off x="1214639" y="2791129"/>
            <a:ext cx="4500000" cy="170279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Shadeerah" panose="02000500000000000000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F1B4C62-D0AE-4BAF-A058-88369DCAA8CF}"/>
              </a:ext>
            </a:extLst>
          </p:cNvPr>
          <p:cNvSpPr txBox="1"/>
          <p:nvPr/>
        </p:nvSpPr>
        <p:spPr>
          <a:xfrm rot="16200000">
            <a:off x="4629444" y="3306672"/>
            <a:ext cx="1505709" cy="6109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tabLst>
                <a:tab pos="360363" algn="l"/>
              </a:tabLst>
            </a:pPr>
            <a:r>
              <a:rPr lang="de-CH" sz="700" dirty="0">
                <a:solidFill>
                  <a:schemeClr val="bg1"/>
                </a:solidFill>
                <a:latin typeface="Shadeerah" panose="02000500000000000000" pitchFamily="2" charset="0"/>
              </a:rPr>
              <a:t>Inhaltsstoffe/ </a:t>
            </a:r>
            <a:r>
              <a:rPr lang="de-CH" sz="700" dirty="0" err="1">
                <a:solidFill>
                  <a:schemeClr val="bg1"/>
                </a:solidFill>
                <a:latin typeface="Shadeerah" panose="02000500000000000000" pitchFamily="2" charset="0"/>
              </a:rPr>
              <a:t>Ingredients</a:t>
            </a:r>
            <a:r>
              <a:rPr lang="de-CH" sz="700" dirty="0">
                <a:solidFill>
                  <a:schemeClr val="bg1"/>
                </a:solidFill>
                <a:latin typeface="Shadeerah" panose="02000500000000000000" pitchFamily="2" charset="0"/>
              </a:rPr>
              <a:t>: </a:t>
            </a:r>
          </a:p>
          <a:p>
            <a:pPr>
              <a:tabLst>
                <a:tab pos="360363" algn="l"/>
              </a:tabLst>
            </a:pPr>
            <a:r>
              <a:rPr lang="de-CH" sz="700" dirty="0">
                <a:solidFill>
                  <a:schemeClr val="bg1"/>
                </a:solidFill>
                <a:latin typeface="Shadeerah" panose="02000500000000000000" pitchFamily="2" charset="0"/>
              </a:rPr>
              <a:t>Basilikum, Zitronen, Zucker, Wasser</a:t>
            </a:r>
          </a:p>
          <a:p>
            <a:pPr defTabSz="582613">
              <a:tabLst>
                <a:tab pos="360363" algn="l"/>
              </a:tabLst>
            </a:pPr>
            <a:r>
              <a:rPr lang="de-CH" sz="700" dirty="0">
                <a:solidFill>
                  <a:schemeClr val="bg1"/>
                </a:solidFill>
                <a:latin typeface="Shadeerah" panose="02000500000000000000" pitchFamily="2" charset="0"/>
              </a:rPr>
              <a:t>Kühl lagern/ </a:t>
            </a:r>
            <a:r>
              <a:rPr lang="de-CH" sz="700" dirty="0" err="1">
                <a:solidFill>
                  <a:schemeClr val="bg1"/>
                </a:solidFill>
                <a:latin typeface="Shadeerah" panose="02000500000000000000" pitchFamily="2" charset="0"/>
              </a:rPr>
              <a:t>Once</a:t>
            </a:r>
            <a:r>
              <a:rPr lang="de-CH" sz="700" dirty="0">
                <a:solidFill>
                  <a:schemeClr val="bg1"/>
                </a:solidFill>
                <a:latin typeface="Shadeerah" panose="02000500000000000000" pitchFamily="2" charset="0"/>
              </a:rPr>
              <a:t> open </a:t>
            </a:r>
            <a:r>
              <a:rPr lang="de-CH" sz="700" dirty="0" err="1">
                <a:solidFill>
                  <a:schemeClr val="bg1"/>
                </a:solidFill>
                <a:latin typeface="Shadeerah" panose="02000500000000000000" pitchFamily="2" charset="0"/>
              </a:rPr>
              <a:t>keep</a:t>
            </a:r>
            <a:r>
              <a:rPr lang="de-CH" sz="700" dirty="0">
                <a:solidFill>
                  <a:schemeClr val="bg1"/>
                </a:solidFill>
                <a:latin typeface="Shadeerah" panose="02000500000000000000" pitchFamily="2" charset="0"/>
              </a:rPr>
              <a:t> cool	</a:t>
            </a:r>
          </a:p>
          <a:p>
            <a:pPr defTabSz="582613">
              <a:tabLst>
                <a:tab pos="360363" algn="l"/>
              </a:tabLst>
            </a:pPr>
            <a:r>
              <a:rPr lang="de-CH" sz="700" dirty="0">
                <a:solidFill>
                  <a:schemeClr val="bg1"/>
                </a:solidFill>
                <a:latin typeface="Shadeerah" panose="02000500000000000000" pitchFamily="2" charset="0"/>
              </a:rPr>
              <a:t>www.guruguru.cool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3A8AE22-8C92-4A53-AFDC-96522486ED6D}"/>
              </a:ext>
            </a:extLst>
          </p:cNvPr>
          <p:cNvSpPr txBox="1"/>
          <p:nvPr/>
        </p:nvSpPr>
        <p:spPr>
          <a:xfrm>
            <a:off x="2357852" y="3996250"/>
            <a:ext cx="2234139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100" dirty="0">
                <a:solidFill>
                  <a:schemeClr val="bg1"/>
                </a:solidFill>
                <a:latin typeface="Shadeerah" panose="02000500000000000000" pitchFamily="2" charset="0"/>
                <a:ea typeface="Gadugi" panose="020B0502040204020203" pitchFamily="34" charset="0"/>
              </a:rPr>
              <a:t>G01                                             G01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A62CA56-325E-46F9-B13E-32D13691B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64005" r="4381" b="28481"/>
          <a:stretch/>
        </p:blipFill>
        <p:spPr>
          <a:xfrm>
            <a:off x="2360975" y="4188856"/>
            <a:ext cx="2234139" cy="74732"/>
          </a:xfrm>
          <a:prstGeom prst="rect">
            <a:avLst/>
          </a:prstGeom>
        </p:spPr>
      </p:pic>
      <p:pic>
        <p:nvPicPr>
          <p:cNvPr id="126" name="Grafik 125">
            <a:extLst>
              <a:ext uri="{FF2B5EF4-FFF2-40B4-BE49-F238E27FC236}">
                <a16:creationId xmlns:a16="http://schemas.microsoft.com/office/drawing/2014/main" id="{342C140E-9508-4FA6-96A1-7992067BC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0" t="11310" r="21398" b="57217"/>
          <a:stretch/>
        </p:blipFill>
        <p:spPr>
          <a:xfrm rot="5400000" flipV="1">
            <a:off x="2286078" y="1722290"/>
            <a:ext cx="111761" cy="224536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05E72AF-C8DB-45A8-84AE-94E511715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0" t="11310" r="21398" b="57217"/>
          <a:stretch/>
        </p:blipFill>
        <p:spPr>
          <a:xfrm rot="5400000" flipV="1">
            <a:off x="4508335" y="1719927"/>
            <a:ext cx="111761" cy="224536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E03E0FD-7580-44A2-A043-65A06C78B9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2357" r="13295" b="468"/>
          <a:stretch/>
        </p:blipFill>
        <p:spPr>
          <a:xfrm>
            <a:off x="2474639" y="2052876"/>
            <a:ext cx="1980000" cy="1980000"/>
          </a:xfrm>
          <a:prstGeom prst="ellipse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12093CE-9EB8-42A4-864D-C987C39DAB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1" t="18853" r="21398" b="57217"/>
          <a:stretch/>
        </p:blipFill>
        <p:spPr>
          <a:xfrm rot="10800000" flipV="1">
            <a:off x="5607789" y="2837928"/>
            <a:ext cx="83124" cy="165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9CADE38-8D60-4810-8712-CC6EF90A1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1" t="18853" r="21398" b="57217"/>
          <a:stretch/>
        </p:blipFill>
        <p:spPr>
          <a:xfrm rot="10800000" flipH="1" flipV="1">
            <a:off x="1239749" y="2842331"/>
            <a:ext cx="83124" cy="1656000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D80312A-0622-40F9-91BF-2E2A865F57F8}"/>
              </a:ext>
            </a:extLst>
          </p:cNvPr>
          <p:cNvGrpSpPr/>
          <p:nvPr/>
        </p:nvGrpSpPr>
        <p:grpSpPr>
          <a:xfrm flipV="1">
            <a:off x="1282561" y="4381354"/>
            <a:ext cx="4373056" cy="109670"/>
            <a:chOff x="4045938" y="2727734"/>
            <a:chExt cx="4381802" cy="11198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BC640A9-A6C9-465D-ACBB-0D388B214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10" t="11310" r="21398" b="57217"/>
            <a:stretch/>
          </p:blipFill>
          <p:spPr>
            <a:xfrm rot="5400000" flipV="1">
              <a:off x="5092356" y="1683677"/>
              <a:ext cx="109626" cy="2202462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5ACAA87F-BBC0-4791-9E3D-DE7080FC8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10" t="11310" r="21398" b="57217"/>
            <a:stretch/>
          </p:blipFill>
          <p:spPr>
            <a:xfrm rot="5400000" flipV="1">
              <a:off x="7271706" y="1681325"/>
              <a:ext cx="109625" cy="2202443"/>
            </a:xfrm>
            <a:prstGeom prst="rect">
              <a:avLst/>
            </a:prstGeom>
          </p:spPr>
        </p:pic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28FDC463-2CFE-487C-8D22-CAE400731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1" t="10989" r="6491" b="60182"/>
          <a:stretch/>
        </p:blipFill>
        <p:spPr>
          <a:xfrm rot="10800000">
            <a:off x="1314201" y="2866214"/>
            <a:ext cx="162903" cy="155788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3EEC37E-F71E-4457-916D-B9038F17E750}"/>
              </a:ext>
            </a:extLst>
          </p:cNvPr>
          <p:cNvSpPr txBox="1"/>
          <p:nvPr/>
        </p:nvSpPr>
        <p:spPr>
          <a:xfrm rot="16200000">
            <a:off x="850715" y="3531575"/>
            <a:ext cx="1505703" cy="162901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200"/>
              </a:spcAft>
              <a:tabLst>
                <a:tab pos="360363" algn="l"/>
              </a:tabLst>
            </a:pPr>
            <a:r>
              <a:rPr lang="de-CH" sz="700" dirty="0">
                <a:solidFill>
                  <a:schemeClr val="bg1"/>
                </a:solidFill>
                <a:latin typeface="Shadeerah" panose="02000500000000000000" pitchFamily="2" charset="0"/>
              </a:rPr>
              <a:t>Mindestens haltbar bis/ Best </a:t>
            </a:r>
            <a:r>
              <a:rPr lang="de-CH" sz="700" dirty="0" err="1">
                <a:solidFill>
                  <a:schemeClr val="bg1"/>
                </a:solidFill>
                <a:latin typeface="Shadeerah" panose="02000500000000000000" pitchFamily="2" charset="0"/>
              </a:rPr>
              <a:t>before</a:t>
            </a:r>
            <a:r>
              <a:rPr lang="de-CH" sz="700" dirty="0">
                <a:solidFill>
                  <a:schemeClr val="bg1"/>
                </a:solidFill>
                <a:latin typeface="Shadeerah" panose="02000500000000000000" pitchFamily="2" charset="0"/>
              </a:rPr>
              <a:t>:</a:t>
            </a:r>
          </a:p>
          <a:p>
            <a:pPr>
              <a:spcAft>
                <a:spcPts val="200"/>
              </a:spcAft>
              <a:tabLst>
                <a:tab pos="360363" algn="l"/>
              </a:tabLst>
            </a:pPr>
            <a:endParaRPr lang="de-CH" sz="500" dirty="0">
              <a:solidFill>
                <a:schemeClr val="bg1"/>
              </a:solidFill>
              <a:latin typeface="Shadeerah" panose="02000500000000000000" pitchFamily="2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E8D642F-FB65-4208-9575-7A9E7BE100D9}"/>
              </a:ext>
            </a:extLst>
          </p:cNvPr>
          <p:cNvSpPr txBox="1"/>
          <p:nvPr/>
        </p:nvSpPr>
        <p:spPr>
          <a:xfrm>
            <a:off x="2809767" y="3987624"/>
            <a:ext cx="1314312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100" dirty="0">
                <a:solidFill>
                  <a:schemeClr val="bg1"/>
                </a:solidFill>
                <a:latin typeface="Shadeerah" panose="02000500000000000000" pitchFamily="2" charset="0"/>
                <a:ea typeface="Gadugi" panose="020B0502040204020203" pitchFamily="34" charset="0"/>
              </a:rPr>
              <a:t>HOLUNDER</a:t>
            </a:r>
          </a:p>
        </p:txBody>
      </p: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3E000186-D9BA-4811-8648-9988FF92E523}"/>
              </a:ext>
            </a:extLst>
          </p:cNvPr>
          <p:cNvGrpSpPr/>
          <p:nvPr/>
        </p:nvGrpSpPr>
        <p:grpSpPr>
          <a:xfrm>
            <a:off x="8739553" y="1831580"/>
            <a:ext cx="714644" cy="3561167"/>
            <a:chOff x="3870322" y="3438271"/>
            <a:chExt cx="714644" cy="3561167"/>
          </a:xfrm>
        </p:grpSpPr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660D22A9-DAFC-461A-BE16-E88ADE21C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65" t="38920" b="6666"/>
            <a:stretch/>
          </p:blipFill>
          <p:spPr>
            <a:xfrm>
              <a:off x="3870608" y="3438271"/>
              <a:ext cx="714358" cy="2996380"/>
            </a:xfrm>
            <a:prstGeom prst="rect">
              <a:avLst/>
            </a:prstGeom>
          </p:spPr>
        </p:pic>
        <p:grpSp>
          <p:nvGrpSpPr>
            <p:cNvPr id="165" name="Gruppieren 164">
              <a:extLst>
                <a:ext uri="{FF2B5EF4-FFF2-40B4-BE49-F238E27FC236}">
                  <a16:creationId xmlns:a16="http://schemas.microsoft.com/office/drawing/2014/main" id="{59CE351F-E002-4BF0-8E37-417D5BCD455A}"/>
                </a:ext>
              </a:extLst>
            </p:cNvPr>
            <p:cNvGrpSpPr/>
            <p:nvPr/>
          </p:nvGrpSpPr>
          <p:grpSpPr>
            <a:xfrm>
              <a:off x="3870322" y="4547222"/>
              <a:ext cx="714358" cy="1921710"/>
              <a:chOff x="4836908" y="4647750"/>
              <a:chExt cx="743375" cy="576000"/>
            </a:xfrm>
          </p:grpSpPr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1BBDA82F-71F2-49AC-B2F1-CD7E7DE2B4AB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165" t="60337" b="22470"/>
              <a:stretch/>
            </p:blipFill>
            <p:spPr>
              <a:xfrm>
                <a:off x="4836908" y="4647750"/>
                <a:ext cx="743375" cy="576000"/>
              </a:xfrm>
              <a:prstGeom prst="rect">
                <a:avLst/>
              </a:prstGeom>
            </p:spPr>
          </p:pic>
          <p:sp>
            <p:nvSpPr>
              <p:cNvPr id="169" name="Rechteck 168">
                <a:extLst>
                  <a:ext uri="{FF2B5EF4-FFF2-40B4-BE49-F238E27FC236}">
                    <a16:creationId xmlns:a16="http://schemas.microsoft.com/office/drawing/2014/main" id="{E0D8C520-69EC-47B9-97FA-2AF286A1724B}"/>
                  </a:ext>
                </a:extLst>
              </p:cNvPr>
              <p:cNvSpPr/>
              <p:nvPr/>
            </p:nvSpPr>
            <p:spPr>
              <a:xfrm>
                <a:off x="5041751" y="4650652"/>
                <a:ext cx="308717" cy="57019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pic>
          <p:nvPicPr>
            <p:cNvPr id="166" name="Grafik 165">
              <a:extLst>
                <a:ext uri="{FF2B5EF4-FFF2-40B4-BE49-F238E27FC236}">
                  <a16:creationId xmlns:a16="http://schemas.microsoft.com/office/drawing/2014/main" id="{1270EF51-3F8B-45AE-B87A-3BB8EA95C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65" t="82729" b="6666"/>
            <a:stretch/>
          </p:blipFill>
          <p:spPr>
            <a:xfrm>
              <a:off x="3870322" y="6415460"/>
              <a:ext cx="714358" cy="583978"/>
            </a:xfrm>
            <a:prstGeom prst="rect">
              <a:avLst/>
            </a:prstGeom>
          </p:spPr>
        </p:pic>
        <p:sp>
          <p:nvSpPr>
            <p:cNvPr id="167" name="Textfeld 166">
              <a:extLst>
                <a:ext uri="{FF2B5EF4-FFF2-40B4-BE49-F238E27FC236}">
                  <a16:creationId xmlns:a16="http://schemas.microsoft.com/office/drawing/2014/main" id="{0F5DF1EC-041F-4650-A942-E0F8230F8927}"/>
                </a:ext>
              </a:extLst>
            </p:cNvPr>
            <p:cNvSpPr txBox="1"/>
            <p:nvPr/>
          </p:nvSpPr>
          <p:spPr>
            <a:xfrm rot="5400000">
              <a:off x="3383879" y="5394732"/>
              <a:ext cx="1663243" cy="169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sz="1100" dirty="0">
                  <a:solidFill>
                    <a:schemeClr val="bg1"/>
                  </a:solidFill>
                  <a:latin typeface="Shadeerah" panose="02000500000000000000" pitchFamily="2" charset="0"/>
                </a:rPr>
                <a:t>HOMEMADE WITH LOVE</a:t>
              </a:r>
            </a:p>
          </p:txBody>
        </p:sp>
      </p:grpSp>
      <p:sp>
        <p:nvSpPr>
          <p:cNvPr id="45" name="Textfeld 44">
            <a:extLst>
              <a:ext uri="{FF2B5EF4-FFF2-40B4-BE49-F238E27FC236}">
                <a16:creationId xmlns:a16="http://schemas.microsoft.com/office/drawing/2014/main" id="{7162A7F6-B59C-4367-AE19-D7C3A1961BD3}"/>
              </a:ext>
            </a:extLst>
          </p:cNvPr>
          <p:cNvSpPr txBox="1"/>
          <p:nvPr/>
        </p:nvSpPr>
        <p:spPr>
          <a:xfrm>
            <a:off x="2159373" y="2905254"/>
            <a:ext cx="273447" cy="10735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700" dirty="0">
                <a:solidFill>
                  <a:schemeClr val="bg1"/>
                </a:solidFill>
                <a:latin typeface="Shadeerah" panose="02000500000000000000" pitchFamily="2" charset="0"/>
                <a:ea typeface="Gadugi" panose="020B0502040204020203" pitchFamily="34" charset="0"/>
              </a:rPr>
              <a:t>20 cl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9888C4B5-F959-4D00-9D5F-D498249F00DA}"/>
              </a:ext>
            </a:extLst>
          </p:cNvPr>
          <p:cNvSpPr txBox="1"/>
          <p:nvPr/>
        </p:nvSpPr>
        <p:spPr>
          <a:xfrm>
            <a:off x="4496458" y="2898488"/>
            <a:ext cx="273447" cy="10735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700" dirty="0">
                <a:solidFill>
                  <a:schemeClr val="bg1"/>
                </a:solidFill>
                <a:latin typeface="Shadeerah" panose="02000500000000000000" pitchFamily="2" charset="0"/>
                <a:ea typeface="Gadugi" panose="020B0502040204020203" pitchFamily="34" charset="0"/>
              </a:rPr>
              <a:t>20 cl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C41055C-4254-4A99-A66C-EE81815C021D}"/>
              </a:ext>
            </a:extLst>
          </p:cNvPr>
          <p:cNvSpPr txBox="1"/>
          <p:nvPr/>
        </p:nvSpPr>
        <p:spPr>
          <a:xfrm>
            <a:off x="2595758" y="83780"/>
            <a:ext cx="223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u="sng" dirty="0"/>
              <a:t>Label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D7D3266-2313-4BD1-B7AA-74EEF08771B4}"/>
              </a:ext>
            </a:extLst>
          </p:cNvPr>
          <p:cNvSpPr txBox="1"/>
          <p:nvPr/>
        </p:nvSpPr>
        <p:spPr>
          <a:xfrm>
            <a:off x="7956593" y="83780"/>
            <a:ext cx="223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u="sng" dirty="0"/>
              <a:t>Öffnungsschutz</a:t>
            </a:r>
          </a:p>
        </p:txBody>
      </p:sp>
      <p:sp>
        <p:nvSpPr>
          <p:cNvPr id="49" name="Legende: Linie 48">
            <a:extLst>
              <a:ext uri="{FF2B5EF4-FFF2-40B4-BE49-F238E27FC236}">
                <a16:creationId xmlns:a16="http://schemas.microsoft.com/office/drawing/2014/main" id="{EA1FB764-5514-4FAA-A9FE-96FBE4046426}"/>
              </a:ext>
            </a:extLst>
          </p:cNvPr>
          <p:cNvSpPr/>
          <p:nvPr/>
        </p:nvSpPr>
        <p:spPr>
          <a:xfrm>
            <a:off x="4313678" y="1664379"/>
            <a:ext cx="827666" cy="302923"/>
          </a:xfrm>
          <a:prstGeom prst="borderCallout1">
            <a:avLst>
              <a:gd name="adj1" fmla="val 18750"/>
              <a:gd name="adj2" fmla="val -8333"/>
              <a:gd name="adj3" fmla="val 146673"/>
              <a:gd name="adj4" fmla="val -685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>
                <a:solidFill>
                  <a:schemeClr val="tx1"/>
                </a:solidFill>
              </a:rPr>
              <a:t>Hintergrund schwarz</a:t>
            </a:r>
          </a:p>
        </p:txBody>
      </p:sp>
      <p:sp>
        <p:nvSpPr>
          <p:cNvPr id="50" name="Legende: Linie 49">
            <a:extLst>
              <a:ext uri="{FF2B5EF4-FFF2-40B4-BE49-F238E27FC236}">
                <a16:creationId xmlns:a16="http://schemas.microsoft.com/office/drawing/2014/main" id="{06CD234D-29A8-44D5-AD83-0757FD194878}"/>
              </a:ext>
            </a:extLst>
          </p:cNvPr>
          <p:cNvSpPr/>
          <p:nvPr/>
        </p:nvSpPr>
        <p:spPr>
          <a:xfrm>
            <a:off x="2595759" y="4667648"/>
            <a:ext cx="1795086" cy="302923"/>
          </a:xfrm>
          <a:prstGeom prst="borderCallout1">
            <a:avLst>
              <a:gd name="adj1" fmla="val -9728"/>
              <a:gd name="adj2" fmla="val 52205"/>
              <a:gd name="adj3" fmla="val -155186"/>
              <a:gd name="adj4" fmla="val 385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>
                <a:solidFill>
                  <a:schemeClr val="tx1"/>
                </a:solidFill>
              </a:rPr>
              <a:t>Text austauschbar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Prägung (glänzend) wie Muster Seite 7</a:t>
            </a:r>
          </a:p>
        </p:txBody>
      </p:sp>
      <p:sp>
        <p:nvSpPr>
          <p:cNvPr id="51" name="Legende: Linie 50">
            <a:extLst>
              <a:ext uri="{FF2B5EF4-FFF2-40B4-BE49-F238E27FC236}">
                <a16:creationId xmlns:a16="http://schemas.microsoft.com/office/drawing/2014/main" id="{2B50EC4C-AA5F-4EB2-840F-3692D21BEEA6}"/>
              </a:ext>
            </a:extLst>
          </p:cNvPr>
          <p:cNvSpPr/>
          <p:nvPr/>
        </p:nvSpPr>
        <p:spPr>
          <a:xfrm>
            <a:off x="2025770" y="1477380"/>
            <a:ext cx="1139976" cy="302923"/>
          </a:xfrm>
          <a:prstGeom prst="borderCallout1">
            <a:avLst>
              <a:gd name="adj1" fmla="val 118420"/>
              <a:gd name="adj2" fmla="val 52961"/>
              <a:gd name="adj3" fmla="val 326080"/>
              <a:gd name="adj4" fmla="val 604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>
                <a:solidFill>
                  <a:schemeClr val="tx1"/>
                </a:solidFill>
              </a:rPr>
              <a:t>Originallogo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siehe Beilage</a:t>
            </a:r>
          </a:p>
        </p:txBody>
      </p:sp>
      <p:sp>
        <p:nvSpPr>
          <p:cNvPr id="52" name="Legende: Linie 51">
            <a:extLst>
              <a:ext uri="{FF2B5EF4-FFF2-40B4-BE49-F238E27FC236}">
                <a16:creationId xmlns:a16="http://schemas.microsoft.com/office/drawing/2014/main" id="{EFAA3DC3-B07F-4268-A11F-B6766815E392}"/>
              </a:ext>
            </a:extLst>
          </p:cNvPr>
          <p:cNvSpPr/>
          <p:nvPr/>
        </p:nvSpPr>
        <p:spPr>
          <a:xfrm>
            <a:off x="4753391" y="2201708"/>
            <a:ext cx="1742300" cy="302923"/>
          </a:xfrm>
          <a:prstGeom prst="borderCallout1">
            <a:avLst>
              <a:gd name="adj1" fmla="val 18750"/>
              <a:gd name="adj2" fmla="val -8333"/>
              <a:gd name="adj3" fmla="val 140978"/>
              <a:gd name="adj4" fmla="val -348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>
                <a:solidFill>
                  <a:schemeClr val="tx1"/>
                </a:solidFill>
              </a:rPr>
              <a:t>Prägung (glänzend) Rand und GURUGURU-Schriftzug</a:t>
            </a:r>
          </a:p>
        </p:txBody>
      </p:sp>
      <p:sp>
        <p:nvSpPr>
          <p:cNvPr id="53" name="Legende: Linie 52">
            <a:extLst>
              <a:ext uri="{FF2B5EF4-FFF2-40B4-BE49-F238E27FC236}">
                <a16:creationId xmlns:a16="http://schemas.microsoft.com/office/drawing/2014/main" id="{848D32E8-FCCE-4D99-9397-4368091E3D3A}"/>
              </a:ext>
            </a:extLst>
          </p:cNvPr>
          <p:cNvSpPr/>
          <p:nvPr/>
        </p:nvSpPr>
        <p:spPr>
          <a:xfrm>
            <a:off x="4769904" y="4628964"/>
            <a:ext cx="1889688" cy="302923"/>
          </a:xfrm>
          <a:prstGeom prst="borderCallout1">
            <a:avLst>
              <a:gd name="adj1" fmla="val 18750"/>
              <a:gd name="adj2" fmla="val -8333"/>
              <a:gd name="adj3" fmla="val -55516"/>
              <a:gd name="adj4" fmla="val -308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>
                <a:solidFill>
                  <a:schemeClr val="tx1"/>
                </a:solidFill>
              </a:rPr>
              <a:t>Vintage style Rand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Prägung (glänzend) wie Muster Seite 7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8E26E432-F163-4812-A0AE-7AE644EB253C}"/>
              </a:ext>
            </a:extLst>
          </p:cNvPr>
          <p:cNvSpPr txBox="1"/>
          <p:nvPr/>
        </p:nvSpPr>
        <p:spPr>
          <a:xfrm>
            <a:off x="947873" y="525491"/>
            <a:ext cx="317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1" dirty="0"/>
              <a:t>Allgemeine Info:</a:t>
            </a:r>
          </a:p>
          <a:p>
            <a:r>
              <a:rPr lang="de-CH" sz="800" dirty="0"/>
              <a:t>Schriftart </a:t>
            </a:r>
            <a:r>
              <a:rPr lang="de-CH" sz="800" dirty="0" err="1"/>
              <a:t>Shadeera</a:t>
            </a:r>
            <a:endParaRPr lang="de-CH" sz="800" dirty="0"/>
          </a:p>
          <a:p>
            <a:r>
              <a:rPr lang="de-CH" sz="800" dirty="0"/>
              <a:t>Papier: Baumwollpapier wie Seite 7</a:t>
            </a:r>
          </a:p>
          <a:p>
            <a:pPr marL="171450" indent="-171450">
              <a:buFontTx/>
              <a:buChar char="-"/>
            </a:pPr>
            <a:endParaRPr lang="de-CH" sz="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C24034C6-F7BB-448B-A6F4-F4E829945D1E}"/>
              </a:ext>
            </a:extLst>
          </p:cNvPr>
          <p:cNvSpPr txBox="1"/>
          <p:nvPr/>
        </p:nvSpPr>
        <p:spPr>
          <a:xfrm>
            <a:off x="8294703" y="522426"/>
            <a:ext cx="317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1" dirty="0"/>
              <a:t>Allgemeine Info:</a:t>
            </a:r>
          </a:p>
          <a:p>
            <a:r>
              <a:rPr lang="de-CH" sz="800" dirty="0"/>
              <a:t>Schriftart </a:t>
            </a:r>
            <a:r>
              <a:rPr lang="de-CH" sz="800" dirty="0" err="1"/>
              <a:t>Shadeera</a:t>
            </a:r>
            <a:endParaRPr lang="de-CH" sz="800" dirty="0"/>
          </a:p>
          <a:p>
            <a:r>
              <a:rPr lang="de-CH" sz="800" dirty="0"/>
              <a:t>Papier: Baumwollpapier wie Seite 7</a:t>
            </a:r>
          </a:p>
          <a:p>
            <a:pPr marL="171450" indent="-171450">
              <a:buFontTx/>
              <a:buChar char="-"/>
            </a:pPr>
            <a:endParaRPr lang="de-CH" sz="800" dirty="0"/>
          </a:p>
        </p:txBody>
      </p:sp>
      <p:sp>
        <p:nvSpPr>
          <p:cNvPr id="214" name="Textfeld 213">
            <a:extLst>
              <a:ext uri="{FF2B5EF4-FFF2-40B4-BE49-F238E27FC236}">
                <a16:creationId xmlns:a16="http://schemas.microsoft.com/office/drawing/2014/main" id="{1C5521DD-B0EF-42C8-87C4-B790413D9C1B}"/>
              </a:ext>
            </a:extLst>
          </p:cNvPr>
          <p:cNvSpPr txBox="1"/>
          <p:nvPr/>
        </p:nvSpPr>
        <p:spPr>
          <a:xfrm>
            <a:off x="2492246" y="4226363"/>
            <a:ext cx="20844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  <a:tabLst>
                <a:tab pos="360363" algn="l"/>
              </a:tabLst>
            </a:pPr>
            <a:r>
              <a:rPr lang="de-CH" sz="700" dirty="0">
                <a:solidFill>
                  <a:schemeClr val="bg1"/>
                </a:solidFill>
                <a:latin typeface="Shadeerah" panose="02000500000000000000" pitchFamily="2" charset="0"/>
              </a:rPr>
              <a:t>Ohne künstliche Farb- und Konservierungsstoffe</a:t>
            </a:r>
          </a:p>
        </p:txBody>
      </p:sp>
      <p:sp>
        <p:nvSpPr>
          <p:cNvPr id="62" name="Legende: Linie 61">
            <a:extLst>
              <a:ext uri="{FF2B5EF4-FFF2-40B4-BE49-F238E27FC236}">
                <a16:creationId xmlns:a16="http://schemas.microsoft.com/office/drawing/2014/main" id="{0FCB608C-1334-4E1B-8663-ECE1C830A10C}"/>
              </a:ext>
            </a:extLst>
          </p:cNvPr>
          <p:cNvSpPr/>
          <p:nvPr/>
        </p:nvSpPr>
        <p:spPr>
          <a:xfrm>
            <a:off x="9908685" y="2602331"/>
            <a:ext cx="1789659" cy="302923"/>
          </a:xfrm>
          <a:prstGeom prst="borderCallout1">
            <a:avLst>
              <a:gd name="adj1" fmla="val 52923"/>
              <a:gd name="adj2" fmla="val -1585"/>
              <a:gd name="adj3" fmla="val 103957"/>
              <a:gd name="adj4" fmla="val -299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>
                <a:solidFill>
                  <a:schemeClr val="tx1"/>
                </a:solidFill>
              </a:rPr>
              <a:t>Vintage style Rand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Prägung (glänzend) wie Muster Seite 7</a:t>
            </a:r>
          </a:p>
        </p:txBody>
      </p:sp>
      <p:sp>
        <p:nvSpPr>
          <p:cNvPr id="64" name="Legende: Linie 63">
            <a:extLst>
              <a:ext uri="{FF2B5EF4-FFF2-40B4-BE49-F238E27FC236}">
                <a16:creationId xmlns:a16="http://schemas.microsoft.com/office/drawing/2014/main" id="{39CAA055-3D25-4E42-8A32-3005C386EFE7}"/>
              </a:ext>
            </a:extLst>
          </p:cNvPr>
          <p:cNvSpPr/>
          <p:nvPr/>
        </p:nvSpPr>
        <p:spPr>
          <a:xfrm>
            <a:off x="9882806" y="1750348"/>
            <a:ext cx="1139976" cy="302923"/>
          </a:xfrm>
          <a:prstGeom prst="borderCallout1">
            <a:avLst>
              <a:gd name="adj1" fmla="val 50074"/>
              <a:gd name="adj2" fmla="val -9"/>
              <a:gd name="adj3" fmla="val 197932"/>
              <a:gd name="adj4" fmla="val -507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>
                <a:solidFill>
                  <a:schemeClr val="tx1"/>
                </a:solidFill>
              </a:rPr>
              <a:t>Originallogo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siehe Beilage</a:t>
            </a:r>
          </a:p>
        </p:txBody>
      </p:sp>
      <p:sp>
        <p:nvSpPr>
          <p:cNvPr id="66" name="Legende: Linie 65">
            <a:extLst>
              <a:ext uri="{FF2B5EF4-FFF2-40B4-BE49-F238E27FC236}">
                <a16:creationId xmlns:a16="http://schemas.microsoft.com/office/drawing/2014/main" id="{C54AEDE0-587B-41C5-88E0-F6EC5C6CF704}"/>
              </a:ext>
            </a:extLst>
          </p:cNvPr>
          <p:cNvSpPr/>
          <p:nvPr/>
        </p:nvSpPr>
        <p:spPr>
          <a:xfrm>
            <a:off x="7860117" y="1311682"/>
            <a:ext cx="1139976" cy="302923"/>
          </a:xfrm>
          <a:prstGeom prst="borderCallout1">
            <a:avLst>
              <a:gd name="adj1" fmla="val 98485"/>
              <a:gd name="adj2" fmla="val 49934"/>
              <a:gd name="adj3" fmla="val 175150"/>
              <a:gd name="adj4" fmla="val 952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>
                <a:solidFill>
                  <a:schemeClr val="tx1"/>
                </a:solidFill>
              </a:rPr>
              <a:t>Abgerundet 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(siehe </a:t>
            </a:r>
            <a:r>
              <a:rPr lang="de-CH" sz="800" dirty="0" err="1">
                <a:solidFill>
                  <a:schemeClr val="tx1"/>
                </a:solidFill>
              </a:rPr>
              <a:t>Photo</a:t>
            </a:r>
            <a:r>
              <a:rPr lang="de-CH" sz="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8" name="Legende: Linie 67">
            <a:extLst>
              <a:ext uri="{FF2B5EF4-FFF2-40B4-BE49-F238E27FC236}">
                <a16:creationId xmlns:a16="http://schemas.microsoft.com/office/drawing/2014/main" id="{009F0E87-2F05-4307-9050-562C3AA92855}"/>
              </a:ext>
            </a:extLst>
          </p:cNvPr>
          <p:cNvSpPr/>
          <p:nvPr/>
        </p:nvSpPr>
        <p:spPr>
          <a:xfrm>
            <a:off x="10022472" y="4638272"/>
            <a:ext cx="1139976" cy="302923"/>
          </a:xfrm>
          <a:prstGeom prst="borderCallout1">
            <a:avLst>
              <a:gd name="adj1" fmla="val 47226"/>
              <a:gd name="adj2" fmla="val -1523"/>
              <a:gd name="adj3" fmla="val 175150"/>
              <a:gd name="adj4" fmla="val -636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>
                <a:solidFill>
                  <a:schemeClr val="tx1"/>
                </a:solidFill>
              </a:rPr>
              <a:t>Kontur angepasst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(siehe </a:t>
            </a:r>
            <a:r>
              <a:rPr lang="de-CH" sz="800" dirty="0" err="1">
                <a:solidFill>
                  <a:schemeClr val="tx1"/>
                </a:solidFill>
              </a:rPr>
              <a:t>Photo</a:t>
            </a:r>
            <a:r>
              <a:rPr lang="de-CH" sz="8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E60923F6-F71A-4B80-A3C6-7580A184F803}"/>
              </a:ext>
            </a:extLst>
          </p:cNvPr>
          <p:cNvCxnSpPr/>
          <p:nvPr/>
        </p:nvCxnSpPr>
        <p:spPr>
          <a:xfrm>
            <a:off x="8453890" y="1831580"/>
            <a:ext cx="0" cy="3561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>
            <a:extLst>
              <a:ext uri="{FF2B5EF4-FFF2-40B4-BE49-F238E27FC236}">
                <a16:creationId xmlns:a16="http://schemas.microsoft.com/office/drawing/2014/main" id="{9F71E3AF-56E7-4523-ABCF-063E5D4CD1AC}"/>
              </a:ext>
            </a:extLst>
          </p:cNvPr>
          <p:cNvSpPr txBox="1"/>
          <p:nvPr/>
        </p:nvSpPr>
        <p:spPr>
          <a:xfrm rot="16200000">
            <a:off x="8157645" y="3313608"/>
            <a:ext cx="59667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800" dirty="0"/>
              <a:t>10 cm</a:t>
            </a:r>
          </a:p>
        </p:txBody>
      </p:sp>
      <p:cxnSp>
        <p:nvCxnSpPr>
          <p:cNvPr id="220" name="Gerader Verbinder 219">
            <a:extLst>
              <a:ext uri="{FF2B5EF4-FFF2-40B4-BE49-F238E27FC236}">
                <a16:creationId xmlns:a16="http://schemas.microsoft.com/office/drawing/2014/main" id="{B57E793F-714D-469A-BD1D-189FA44F55AC}"/>
              </a:ext>
            </a:extLst>
          </p:cNvPr>
          <p:cNvCxnSpPr>
            <a:cxnSpLocks/>
          </p:cNvCxnSpPr>
          <p:nvPr/>
        </p:nvCxnSpPr>
        <p:spPr>
          <a:xfrm flipH="1">
            <a:off x="8739553" y="5579651"/>
            <a:ext cx="7435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0874EF52-38AE-4F39-8429-34EFA3381857}"/>
              </a:ext>
            </a:extLst>
          </p:cNvPr>
          <p:cNvSpPr txBox="1"/>
          <p:nvPr/>
        </p:nvSpPr>
        <p:spPr>
          <a:xfrm>
            <a:off x="8892007" y="5471337"/>
            <a:ext cx="43868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800" dirty="0"/>
              <a:t>2 cm</a:t>
            </a:r>
          </a:p>
        </p:txBody>
      </p:sp>
      <p:cxnSp>
        <p:nvCxnSpPr>
          <p:cNvPr id="222" name="Gerader Verbinder 221">
            <a:extLst>
              <a:ext uri="{FF2B5EF4-FFF2-40B4-BE49-F238E27FC236}">
                <a16:creationId xmlns:a16="http://schemas.microsoft.com/office/drawing/2014/main" id="{280F6717-C258-4590-9135-8922B6115F16}"/>
              </a:ext>
            </a:extLst>
          </p:cNvPr>
          <p:cNvCxnSpPr>
            <a:cxnSpLocks/>
          </p:cNvCxnSpPr>
          <p:nvPr/>
        </p:nvCxnSpPr>
        <p:spPr>
          <a:xfrm flipH="1">
            <a:off x="1243182" y="5214466"/>
            <a:ext cx="4474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feld 222">
            <a:extLst>
              <a:ext uri="{FF2B5EF4-FFF2-40B4-BE49-F238E27FC236}">
                <a16:creationId xmlns:a16="http://schemas.microsoft.com/office/drawing/2014/main" id="{1CFC0C1A-97C2-47E7-AB08-6EF375BE2157}"/>
              </a:ext>
            </a:extLst>
          </p:cNvPr>
          <p:cNvSpPr txBox="1"/>
          <p:nvPr/>
        </p:nvSpPr>
        <p:spPr>
          <a:xfrm>
            <a:off x="3109717" y="5091237"/>
            <a:ext cx="76717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800" dirty="0"/>
              <a:t>12.5 cm</a:t>
            </a:r>
          </a:p>
        </p:txBody>
      </p:sp>
      <p:cxnSp>
        <p:nvCxnSpPr>
          <p:cNvPr id="225" name="Gerader Verbinder 224">
            <a:extLst>
              <a:ext uri="{FF2B5EF4-FFF2-40B4-BE49-F238E27FC236}">
                <a16:creationId xmlns:a16="http://schemas.microsoft.com/office/drawing/2014/main" id="{AF8A2234-FD27-45A8-A34B-23444995DE26}"/>
              </a:ext>
            </a:extLst>
          </p:cNvPr>
          <p:cNvCxnSpPr>
            <a:cxnSpLocks/>
          </p:cNvCxnSpPr>
          <p:nvPr/>
        </p:nvCxnSpPr>
        <p:spPr>
          <a:xfrm>
            <a:off x="952957" y="2786726"/>
            <a:ext cx="0" cy="1699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feld 225">
            <a:extLst>
              <a:ext uri="{FF2B5EF4-FFF2-40B4-BE49-F238E27FC236}">
                <a16:creationId xmlns:a16="http://schemas.microsoft.com/office/drawing/2014/main" id="{4A434EF6-79CE-4E5E-9656-0628D1ECA8E7}"/>
              </a:ext>
            </a:extLst>
          </p:cNvPr>
          <p:cNvSpPr txBox="1"/>
          <p:nvPr/>
        </p:nvSpPr>
        <p:spPr>
          <a:xfrm rot="16200000">
            <a:off x="656712" y="3536783"/>
            <a:ext cx="59667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800" dirty="0"/>
              <a:t>5 cm</a:t>
            </a:r>
          </a:p>
        </p:txBody>
      </p:sp>
      <p:cxnSp>
        <p:nvCxnSpPr>
          <p:cNvPr id="229" name="Gerader Verbinder 228">
            <a:extLst>
              <a:ext uri="{FF2B5EF4-FFF2-40B4-BE49-F238E27FC236}">
                <a16:creationId xmlns:a16="http://schemas.microsoft.com/office/drawing/2014/main" id="{217C80CE-A213-451C-A6DC-D1E80DA5C85A}"/>
              </a:ext>
            </a:extLst>
          </p:cNvPr>
          <p:cNvCxnSpPr/>
          <p:nvPr/>
        </p:nvCxnSpPr>
        <p:spPr>
          <a:xfrm>
            <a:off x="7142672" y="163902"/>
            <a:ext cx="0" cy="63576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47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Breitbild</PresentationFormat>
  <Paragraphs>39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Shadeerah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Roger Müller</dc:creator>
  <cp:lastModifiedBy>GuruGuru Sirup Station</cp:lastModifiedBy>
  <cp:revision>19</cp:revision>
  <cp:lastPrinted>2020-11-08T13:29:16Z</cp:lastPrinted>
  <dcterms:created xsi:type="dcterms:W3CDTF">2019-11-24T09:00:48Z</dcterms:created>
  <dcterms:modified xsi:type="dcterms:W3CDTF">2020-11-08T14:05:30Z</dcterms:modified>
</cp:coreProperties>
</file>