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79" r:id="rId2"/>
    <p:sldId id="274" r:id="rId3"/>
    <p:sldId id="271" r:id="rId4"/>
    <p:sldId id="272" r:id="rId5"/>
    <p:sldId id="273" r:id="rId6"/>
    <p:sldId id="276" r:id="rId7"/>
    <p:sldId id="277" r:id="rId8"/>
    <p:sldId id="278" r:id="rId9"/>
    <p:sldId id="270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A200"/>
    <a:srgbClr val="FFDED2"/>
    <a:srgbClr val="101316"/>
    <a:srgbClr val="BFBFBF"/>
    <a:srgbClr val="FF91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5597"/>
    <p:restoredTop sz="94421"/>
  </p:normalViewPr>
  <p:slideViewPr>
    <p:cSldViewPr snapToGrid="0" snapToObjects="1">
      <p:cViewPr>
        <p:scale>
          <a:sx n="60" d="100"/>
          <a:sy n="60" d="100"/>
        </p:scale>
        <p:origin x="992" y="9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223FC-FEC7-944A-8A99-E2E68D9EEF3A}" type="datetimeFigureOut">
              <a:rPr lang="en-US" smtClean="0"/>
              <a:t>11/19/20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4B3EA-CF08-124D-8F87-B436BECA9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57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223FC-FEC7-944A-8A99-E2E68D9EEF3A}" type="datetimeFigureOut">
              <a:rPr lang="en-US" smtClean="0"/>
              <a:t>11/19/20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4B3EA-CF08-124D-8F87-B436BECA9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20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223FC-FEC7-944A-8A99-E2E68D9EEF3A}" type="datetimeFigureOut">
              <a:rPr lang="en-US" smtClean="0"/>
              <a:t>11/19/20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4B3EA-CF08-124D-8F87-B436BECA9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570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223FC-FEC7-944A-8A99-E2E68D9EEF3A}" type="datetimeFigureOut">
              <a:rPr lang="en-US" smtClean="0"/>
              <a:t>11/19/20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4B3EA-CF08-124D-8F87-B436BECA9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673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223FC-FEC7-944A-8A99-E2E68D9EEF3A}" type="datetimeFigureOut">
              <a:rPr lang="en-US" smtClean="0"/>
              <a:t>11/19/20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4B3EA-CF08-124D-8F87-B436BECA9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136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223FC-FEC7-944A-8A99-E2E68D9EEF3A}" type="datetimeFigureOut">
              <a:rPr lang="en-US" smtClean="0"/>
              <a:t>11/19/20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4B3EA-CF08-124D-8F87-B436BECA9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057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223FC-FEC7-944A-8A99-E2E68D9EEF3A}" type="datetimeFigureOut">
              <a:rPr lang="en-US" smtClean="0"/>
              <a:t>11/19/20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4B3EA-CF08-124D-8F87-B436BECA9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119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223FC-FEC7-944A-8A99-E2E68D9EEF3A}" type="datetimeFigureOut">
              <a:rPr lang="en-US" smtClean="0"/>
              <a:t>11/19/20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4B3EA-CF08-124D-8F87-B436BECA9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552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223FC-FEC7-944A-8A99-E2E68D9EEF3A}" type="datetimeFigureOut">
              <a:rPr lang="en-US" smtClean="0"/>
              <a:t>11/19/20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4B3EA-CF08-124D-8F87-B436BECA9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941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223FC-FEC7-944A-8A99-E2E68D9EEF3A}" type="datetimeFigureOut">
              <a:rPr lang="en-US" smtClean="0"/>
              <a:t>11/19/20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4B3EA-CF08-124D-8F87-B436BECA9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141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223FC-FEC7-944A-8A99-E2E68D9EEF3A}" type="datetimeFigureOut">
              <a:rPr lang="en-US" smtClean="0"/>
              <a:t>11/19/20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4B3EA-CF08-124D-8F87-B436BECA9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853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A223FC-FEC7-944A-8A99-E2E68D9EEF3A}" type="datetimeFigureOut">
              <a:rPr lang="en-US" smtClean="0"/>
              <a:t>11/19/20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E4B3EA-CF08-124D-8F87-B436BECA9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5354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3AD5BFA9-28AB-244D-B545-E9019B4147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5902" y="1559004"/>
            <a:ext cx="4000500" cy="1219200"/>
          </a:xfrm>
          <a:prstGeom prst="rect">
            <a:avLst/>
          </a:prstGeom>
        </p:spPr>
      </p:pic>
      <p:pic>
        <p:nvPicPr>
          <p:cNvPr id="8" name="Picture 7" descr="A picture containing logo&#10;&#10;Description automatically generated">
            <a:extLst>
              <a:ext uri="{FF2B5EF4-FFF2-40B4-BE49-F238E27FC236}">
                <a16:creationId xmlns:a16="http://schemas.microsoft.com/office/drawing/2014/main" id="{9288A41B-CE91-FA40-BF20-F896AE5415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5850" y="2744910"/>
            <a:ext cx="4686300" cy="1739900"/>
          </a:xfrm>
          <a:prstGeom prst="rect">
            <a:avLst/>
          </a:prstGeom>
        </p:spPr>
      </p:pic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455F0420-8F62-ED49-9F8D-23B907784B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50" y="916110"/>
            <a:ext cx="4762500" cy="4762500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2B1521E6-186D-1A4D-9FEF-D176ED6E7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>
                <a:solidFill>
                  <a:schemeClr val="bg1"/>
                </a:solidFill>
              </a:rPr>
              <a:t>Logo Design Ideas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9F36B6C-3EC3-3B42-B23C-C4F845692E18}"/>
              </a:ext>
            </a:extLst>
          </p:cNvPr>
          <p:cNvSpPr txBox="1"/>
          <p:nvPr/>
        </p:nvSpPr>
        <p:spPr>
          <a:xfrm>
            <a:off x="838200" y="5390800"/>
            <a:ext cx="93703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dirty="0">
                <a:solidFill>
                  <a:schemeClr val="bg1"/>
                </a:solidFill>
              </a:rPr>
              <a:t>Idea of 3 circles: each solution consists of the sweet spot of desirability (is it desired by customers,</a:t>
            </a:r>
          </a:p>
          <a:p>
            <a:r>
              <a:rPr lang="en-NL" dirty="0">
                <a:solidFill>
                  <a:schemeClr val="bg1"/>
                </a:solidFill>
              </a:rPr>
              <a:t> viability (can we make money?) and feasability (can we make it)</a:t>
            </a:r>
          </a:p>
          <a:p>
            <a:r>
              <a:rPr lang="en-NL" dirty="0">
                <a:solidFill>
                  <a:schemeClr val="bg1"/>
                </a:solidFill>
              </a:rPr>
              <a:t>Like the colour orange as it stands for results</a:t>
            </a:r>
          </a:p>
        </p:txBody>
      </p:sp>
    </p:spTree>
    <p:extLst>
      <p:ext uri="{BB962C8B-B14F-4D97-AF65-F5344CB8AC3E}">
        <p14:creationId xmlns:p14="http://schemas.microsoft.com/office/powerpoint/2010/main" val="1719032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121C5-0065-6646-9D30-409FD0BBA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8165" y="-679430"/>
            <a:ext cx="5952566" cy="2852737"/>
          </a:xfrm>
        </p:spPr>
        <p:txBody>
          <a:bodyPr>
            <a:normAutofit/>
          </a:bodyPr>
          <a:lstStyle/>
          <a:p>
            <a:r>
              <a:rPr lang="en-NL" sz="6600" dirty="0">
                <a:solidFill>
                  <a:srgbClr val="101316"/>
                </a:solidFill>
                <a:latin typeface="+mn-lt"/>
                <a:cs typeface="Cavolini" panose="03000502040302020204" pitchFamily="66" charset="0"/>
              </a:rPr>
              <a:t>Let’s </a:t>
            </a:r>
            <a:r>
              <a:rPr lang="en-NL" sz="6600" dirty="0">
                <a:solidFill>
                  <a:srgbClr val="FDA200"/>
                </a:solidFill>
                <a:latin typeface="+mn-lt"/>
                <a:cs typeface="Cavolini" panose="03000502040302020204" pitchFamily="66" charset="0"/>
              </a:rPr>
              <a:t>Continno.</a:t>
            </a:r>
            <a:br>
              <a:rPr lang="en-NL" sz="6600" dirty="0">
                <a:solidFill>
                  <a:srgbClr val="101316"/>
                </a:solidFill>
                <a:latin typeface="+mn-lt"/>
                <a:cs typeface="Cavolini" panose="03000502040302020204" pitchFamily="66" charset="0"/>
              </a:rPr>
            </a:br>
            <a:r>
              <a:rPr lang="en-NL" sz="2800" dirty="0">
                <a:solidFill>
                  <a:srgbClr val="101316"/>
                </a:solidFill>
                <a:latin typeface="+mn-lt"/>
                <a:cs typeface="Cavolini" panose="03000502040302020204" pitchFamily="66" charset="0"/>
              </a:rPr>
              <a:t>Continiously learn &amp; adapt with </a:t>
            </a:r>
            <a:br>
              <a:rPr lang="en-NL" sz="2800" dirty="0">
                <a:solidFill>
                  <a:srgbClr val="101316"/>
                </a:solidFill>
                <a:latin typeface="+mn-lt"/>
                <a:cs typeface="Cavolini" panose="03000502040302020204" pitchFamily="66" charset="0"/>
              </a:rPr>
            </a:br>
            <a:r>
              <a:rPr lang="en-NL" sz="2800" dirty="0">
                <a:solidFill>
                  <a:srgbClr val="101316"/>
                </a:solidFill>
                <a:latin typeface="+mn-lt"/>
                <a:cs typeface="Cavolini" panose="03000502040302020204" pitchFamily="66" charset="0"/>
              </a:rPr>
              <a:t>Agile | Lean | Design Thinking</a:t>
            </a:r>
            <a:endParaRPr lang="en-NL" sz="6600" dirty="0">
              <a:solidFill>
                <a:srgbClr val="101316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975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3000" b="-8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7EAB89F-CB37-1C44-B672-CF8B607C683C}"/>
              </a:ext>
            </a:extLst>
          </p:cNvPr>
          <p:cNvSpPr txBox="1">
            <a:spLocks/>
          </p:cNvSpPr>
          <p:nvPr/>
        </p:nvSpPr>
        <p:spPr>
          <a:xfrm>
            <a:off x="6522315" y="-782877"/>
            <a:ext cx="5952566" cy="28527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L" dirty="0">
                <a:solidFill>
                  <a:srgbClr val="101316"/>
                </a:solidFill>
                <a:latin typeface="+mn-lt"/>
                <a:cs typeface="Cavolini" panose="03000502040302020204" pitchFamily="66" charset="0"/>
              </a:rPr>
              <a:t>Let’s </a:t>
            </a:r>
            <a:r>
              <a:rPr lang="en-NL" dirty="0">
                <a:solidFill>
                  <a:srgbClr val="FDA200"/>
                </a:solidFill>
                <a:latin typeface="+mn-lt"/>
                <a:cs typeface="Cavolini" panose="03000502040302020204" pitchFamily="66" charset="0"/>
              </a:rPr>
              <a:t>Continno.</a:t>
            </a:r>
          </a:p>
          <a:p>
            <a:br>
              <a:rPr lang="en-NL" sz="2000" dirty="0">
                <a:solidFill>
                  <a:srgbClr val="101316"/>
                </a:solidFill>
                <a:latin typeface="+mn-lt"/>
                <a:cs typeface="Cavolini" panose="03000502040302020204" pitchFamily="66" charset="0"/>
              </a:rPr>
            </a:br>
            <a:r>
              <a:rPr lang="en-NL" sz="2800" dirty="0">
                <a:solidFill>
                  <a:srgbClr val="101316"/>
                </a:solidFill>
                <a:latin typeface="+mn-lt"/>
                <a:cs typeface="Cavolini" panose="03000502040302020204" pitchFamily="66" charset="0"/>
              </a:rPr>
              <a:t>Continiously innovate &amp; learn with </a:t>
            </a:r>
          </a:p>
          <a:p>
            <a:r>
              <a:rPr lang="en-NL" sz="2800" dirty="0">
                <a:solidFill>
                  <a:srgbClr val="101316"/>
                </a:solidFill>
                <a:latin typeface="+mn-lt"/>
                <a:cs typeface="Cavolini" panose="03000502040302020204" pitchFamily="66" charset="0"/>
              </a:rPr>
              <a:t>Agile | Lean | Design Thinking</a:t>
            </a:r>
          </a:p>
        </p:txBody>
      </p:sp>
    </p:spTree>
    <p:extLst>
      <p:ext uri="{BB962C8B-B14F-4D97-AF65-F5344CB8AC3E}">
        <p14:creationId xmlns:p14="http://schemas.microsoft.com/office/powerpoint/2010/main" val="2457624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22EA044-0596-8342-A5D1-FD7C02A475D7}"/>
              </a:ext>
            </a:extLst>
          </p:cNvPr>
          <p:cNvSpPr txBox="1">
            <a:spLocks/>
          </p:cNvSpPr>
          <p:nvPr/>
        </p:nvSpPr>
        <p:spPr>
          <a:xfrm>
            <a:off x="6459253" y="-1240077"/>
            <a:ext cx="5952566" cy="28527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L" dirty="0">
                <a:latin typeface="+mn-lt"/>
                <a:cs typeface="Cavolini" panose="03000502040302020204" pitchFamily="66" charset="0"/>
              </a:rPr>
              <a:t>Let’s</a:t>
            </a:r>
            <a:r>
              <a:rPr lang="en-NL" dirty="0">
                <a:solidFill>
                  <a:srgbClr val="101316"/>
                </a:solidFill>
                <a:latin typeface="+mn-lt"/>
                <a:cs typeface="Cavolini" panose="03000502040302020204" pitchFamily="66" charset="0"/>
              </a:rPr>
              <a:t> </a:t>
            </a:r>
            <a:r>
              <a:rPr lang="en-NL" dirty="0">
                <a:solidFill>
                  <a:srgbClr val="FDA200"/>
                </a:solidFill>
                <a:latin typeface="+mn-lt"/>
                <a:cs typeface="Cavolini" panose="03000502040302020204" pitchFamily="66" charset="0"/>
              </a:rPr>
              <a:t>Continno.</a:t>
            </a:r>
            <a:br>
              <a:rPr lang="en-NL" dirty="0">
                <a:solidFill>
                  <a:srgbClr val="101316"/>
                </a:solidFill>
                <a:latin typeface="+mn-lt"/>
                <a:cs typeface="Cavolini" panose="03000502040302020204" pitchFamily="66" charset="0"/>
              </a:rPr>
            </a:br>
            <a:r>
              <a:rPr lang="en-NL" sz="2000" dirty="0">
                <a:latin typeface="+mn-lt"/>
                <a:cs typeface="Cavolini" panose="03000502040302020204" pitchFamily="66" charset="0"/>
              </a:rPr>
              <a:t>Continiously learn &amp; adapt with</a:t>
            </a:r>
            <a:br>
              <a:rPr lang="en-NL" sz="2000" dirty="0">
                <a:latin typeface="+mn-lt"/>
                <a:cs typeface="Cavolini" panose="03000502040302020204" pitchFamily="66" charset="0"/>
              </a:rPr>
            </a:br>
            <a:r>
              <a:rPr lang="en-NL" sz="2000" dirty="0">
                <a:latin typeface="+mn-lt"/>
                <a:cs typeface="Cavolini" panose="03000502040302020204" pitchFamily="66" charset="0"/>
              </a:rPr>
              <a:t>Agile | Lean | Design Thinking</a:t>
            </a:r>
            <a:endParaRPr lang="en-NL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114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E66B4DA-BA3E-FC43-BD81-9F8D7971BC73}"/>
              </a:ext>
            </a:extLst>
          </p:cNvPr>
          <p:cNvSpPr txBox="1">
            <a:spLocks/>
          </p:cNvSpPr>
          <p:nvPr/>
        </p:nvSpPr>
        <p:spPr>
          <a:xfrm>
            <a:off x="6521883" y="3429000"/>
            <a:ext cx="5952566" cy="28527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L" dirty="0">
                <a:latin typeface="+mn-lt"/>
                <a:cs typeface="Cavolini" panose="03000502040302020204" pitchFamily="66" charset="0"/>
              </a:rPr>
              <a:t>Let’s</a:t>
            </a:r>
            <a:r>
              <a:rPr lang="en-NL" dirty="0">
                <a:solidFill>
                  <a:srgbClr val="101316"/>
                </a:solidFill>
                <a:latin typeface="+mn-lt"/>
                <a:cs typeface="Cavolini" panose="03000502040302020204" pitchFamily="66" charset="0"/>
              </a:rPr>
              <a:t> </a:t>
            </a:r>
            <a:r>
              <a:rPr lang="en-NL" dirty="0">
                <a:solidFill>
                  <a:srgbClr val="FDA200"/>
                </a:solidFill>
                <a:latin typeface="+mn-lt"/>
                <a:cs typeface="Cavolini" panose="03000502040302020204" pitchFamily="66" charset="0"/>
              </a:rPr>
              <a:t>Continno.</a:t>
            </a:r>
            <a:br>
              <a:rPr lang="en-NL" dirty="0">
                <a:solidFill>
                  <a:srgbClr val="101316"/>
                </a:solidFill>
                <a:latin typeface="+mn-lt"/>
                <a:cs typeface="Cavolini" panose="03000502040302020204" pitchFamily="66" charset="0"/>
              </a:rPr>
            </a:br>
            <a:r>
              <a:rPr lang="en-NL" sz="2000" dirty="0">
                <a:latin typeface="+mn-lt"/>
                <a:cs typeface="Cavolini" panose="03000502040302020204" pitchFamily="66" charset="0"/>
              </a:rPr>
              <a:t>Continiously learn &amp; grow with </a:t>
            </a:r>
            <a:br>
              <a:rPr lang="en-NL" sz="2000" dirty="0">
                <a:latin typeface="+mn-lt"/>
                <a:cs typeface="Cavolini" panose="03000502040302020204" pitchFamily="66" charset="0"/>
              </a:rPr>
            </a:br>
            <a:r>
              <a:rPr lang="en-NL" sz="2000" dirty="0">
                <a:latin typeface="+mn-lt"/>
                <a:cs typeface="Cavolini" panose="03000502040302020204" pitchFamily="66" charset="0"/>
              </a:rPr>
              <a:t>Agile | Lean | Design Thinking</a:t>
            </a:r>
            <a:endParaRPr lang="en-NL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754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B81A33C-1271-0144-A57C-C26FD2E28C8C}"/>
              </a:ext>
            </a:extLst>
          </p:cNvPr>
          <p:cNvSpPr txBox="1">
            <a:spLocks/>
          </p:cNvSpPr>
          <p:nvPr/>
        </p:nvSpPr>
        <p:spPr>
          <a:xfrm>
            <a:off x="6653190" y="-1248932"/>
            <a:ext cx="5952566" cy="28527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L" dirty="0">
                <a:solidFill>
                  <a:srgbClr val="101316"/>
                </a:solidFill>
                <a:latin typeface="+mn-lt"/>
                <a:cs typeface="Cavolini" panose="03000502040302020204" pitchFamily="66" charset="0"/>
              </a:rPr>
              <a:t>Let’s </a:t>
            </a:r>
            <a:r>
              <a:rPr lang="en-NL" dirty="0">
                <a:solidFill>
                  <a:srgbClr val="FDA200"/>
                </a:solidFill>
                <a:latin typeface="+mn-lt"/>
                <a:cs typeface="Cavolini" panose="03000502040302020204" pitchFamily="66" charset="0"/>
              </a:rPr>
              <a:t>Continno</a:t>
            </a:r>
            <a:r>
              <a:rPr lang="en-NL" dirty="0">
                <a:solidFill>
                  <a:schemeClr val="bg1"/>
                </a:solidFill>
                <a:latin typeface="+mn-lt"/>
                <a:cs typeface="Cavolini" panose="03000502040302020204" pitchFamily="66" charset="0"/>
              </a:rPr>
              <a:t>.</a:t>
            </a:r>
            <a:br>
              <a:rPr lang="en-NL" dirty="0">
                <a:solidFill>
                  <a:srgbClr val="101316"/>
                </a:solidFill>
                <a:latin typeface="+mn-lt"/>
                <a:cs typeface="Cavolini" panose="03000502040302020204" pitchFamily="66" charset="0"/>
              </a:rPr>
            </a:br>
            <a:r>
              <a:rPr lang="en-NL" sz="2000" dirty="0">
                <a:solidFill>
                  <a:srgbClr val="101316"/>
                </a:solidFill>
                <a:latin typeface="+mn-lt"/>
                <a:cs typeface="Cavolini" panose="03000502040302020204" pitchFamily="66" charset="0"/>
              </a:rPr>
              <a:t>Continiously connect &amp; learn with </a:t>
            </a:r>
            <a:br>
              <a:rPr lang="en-NL" sz="2000" dirty="0">
                <a:solidFill>
                  <a:srgbClr val="101316"/>
                </a:solidFill>
                <a:latin typeface="+mn-lt"/>
                <a:cs typeface="Cavolini" panose="03000502040302020204" pitchFamily="66" charset="0"/>
              </a:rPr>
            </a:br>
            <a:r>
              <a:rPr lang="en-NL" sz="2000" dirty="0">
                <a:solidFill>
                  <a:srgbClr val="101316"/>
                </a:solidFill>
                <a:latin typeface="+mn-lt"/>
                <a:cs typeface="Cavolini" panose="03000502040302020204" pitchFamily="66" charset="0"/>
              </a:rPr>
              <a:t>Agile | Lean | Design Thinking</a:t>
            </a:r>
            <a:endParaRPr lang="en-NL" dirty="0">
              <a:solidFill>
                <a:srgbClr val="101316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947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121C5-0065-6646-9D30-409FD0BBA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4943" y="-1426369"/>
            <a:ext cx="10515600" cy="2852737"/>
          </a:xfrm>
        </p:spPr>
        <p:txBody>
          <a:bodyPr>
            <a:normAutofit/>
          </a:bodyPr>
          <a:lstStyle/>
          <a:p>
            <a:pPr algn="ctr"/>
            <a:r>
              <a:rPr lang="en-NL" sz="8000" dirty="0">
                <a:solidFill>
                  <a:srgbClr val="101316"/>
                </a:solidFill>
                <a:latin typeface="+mn-lt"/>
                <a:cs typeface="Cavolini" panose="03000502040302020204" pitchFamily="66" charset="0"/>
              </a:rPr>
              <a:t>Let’s </a:t>
            </a:r>
            <a:r>
              <a:rPr lang="en-NL" sz="8000" dirty="0">
                <a:solidFill>
                  <a:srgbClr val="FDA200"/>
                </a:solidFill>
                <a:latin typeface="+mn-lt"/>
                <a:cs typeface="Cavolini" panose="03000502040302020204" pitchFamily="66" charset="0"/>
              </a:rPr>
              <a:t>Continno</a:t>
            </a:r>
            <a:r>
              <a:rPr lang="en-NL" sz="8000" dirty="0">
                <a:solidFill>
                  <a:srgbClr val="101316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!</a:t>
            </a:r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B7A6B4EE-432A-0243-80AA-2F11AD11A6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059" y="4238172"/>
            <a:ext cx="2387600" cy="2387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60438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121C5-0065-6646-9D30-409FD0BBA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4943" y="-1426369"/>
            <a:ext cx="10515600" cy="2852737"/>
          </a:xfrm>
        </p:spPr>
        <p:txBody>
          <a:bodyPr>
            <a:normAutofit/>
          </a:bodyPr>
          <a:lstStyle/>
          <a:p>
            <a:pPr algn="ctr"/>
            <a:r>
              <a:rPr lang="en-NL" sz="8000" dirty="0">
                <a:solidFill>
                  <a:srgbClr val="101316"/>
                </a:solidFill>
                <a:latin typeface="+mn-lt"/>
                <a:cs typeface="Cavolini" panose="03000502040302020204" pitchFamily="66" charset="0"/>
              </a:rPr>
              <a:t>Let’s </a:t>
            </a:r>
            <a:r>
              <a:rPr lang="en-NL" sz="8000" dirty="0">
                <a:solidFill>
                  <a:srgbClr val="FDA200"/>
                </a:solidFill>
                <a:latin typeface="+mn-lt"/>
                <a:cs typeface="Cavolini" panose="03000502040302020204" pitchFamily="66" charset="0"/>
              </a:rPr>
              <a:t>Continno</a:t>
            </a:r>
            <a:r>
              <a:rPr lang="en-NL" sz="8000" dirty="0">
                <a:solidFill>
                  <a:srgbClr val="101316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!</a:t>
            </a:r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B7A6B4EE-432A-0243-80AA-2F11AD11A6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059" y="4238172"/>
            <a:ext cx="2387600" cy="2387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07351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FCB25FB-5BE0-3941-BFF0-B371DBAEE4A1}"/>
              </a:ext>
            </a:extLst>
          </p:cNvPr>
          <p:cNvSpPr txBox="1"/>
          <p:nvPr/>
        </p:nvSpPr>
        <p:spPr>
          <a:xfrm>
            <a:off x="2169725" y="3660736"/>
            <a:ext cx="936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FF914D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Hello</a:t>
            </a:r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6000" dirty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improvements</a:t>
            </a:r>
          </a:p>
          <a:p>
            <a:r>
              <a:rPr lang="en-US" sz="6000" dirty="0">
                <a:solidFill>
                  <a:srgbClr val="BFBFB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Hello</a:t>
            </a:r>
            <a:r>
              <a:rPr lang="en-US" sz="6000" dirty="0">
                <a:solidFill>
                  <a:srgbClr val="FFC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6000" dirty="0" err="1">
                <a:solidFill>
                  <a:srgbClr val="FF914D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Continno</a:t>
            </a:r>
            <a:endParaRPr lang="en-US" sz="6000" dirty="0">
              <a:solidFill>
                <a:srgbClr val="FF914D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3" name="Picture 2" descr="A picture containing flower&#10;&#10;Description automatically generated">
            <a:extLst>
              <a:ext uri="{FF2B5EF4-FFF2-40B4-BE49-F238E27FC236}">
                <a16:creationId xmlns:a16="http://schemas.microsoft.com/office/drawing/2014/main" id="{4E053BB0-2232-3C4F-BEE4-75A21FFC63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00" t="13700" r="23500" b="27200"/>
          <a:stretch/>
        </p:blipFill>
        <p:spPr>
          <a:xfrm>
            <a:off x="4833987" y="300037"/>
            <a:ext cx="2524025" cy="273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7827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8970</TotalTime>
  <Words>138</Words>
  <Application>Microsoft Macintosh PowerPoint</Application>
  <PresentationFormat>Widescreen</PresentationFormat>
  <Paragraphs>15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Aharoni</vt:lpstr>
      <vt:lpstr>Arial</vt:lpstr>
      <vt:lpstr>Calibri</vt:lpstr>
      <vt:lpstr>Calibri Light</vt:lpstr>
      <vt:lpstr>Cavolini</vt:lpstr>
      <vt:lpstr>Office Theme</vt:lpstr>
      <vt:lpstr>Logo Design Ideas</vt:lpstr>
      <vt:lpstr>Let’s Continno. Continiously learn &amp; adapt with  Agile | Lean | Design Thinking</vt:lpstr>
      <vt:lpstr>PowerPoint Presentation</vt:lpstr>
      <vt:lpstr>PowerPoint Presentation</vt:lpstr>
      <vt:lpstr>PowerPoint Presentation</vt:lpstr>
      <vt:lpstr>PowerPoint Presentation</vt:lpstr>
      <vt:lpstr>Let’s Continno!</vt:lpstr>
      <vt:lpstr>Let’s Continno!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FLOWGILITY</dc:title>
  <dc:creator>Jens Broetzmann</dc:creator>
  <cp:lastModifiedBy>Jens Broetzmann</cp:lastModifiedBy>
  <cp:revision>44</cp:revision>
  <cp:lastPrinted>2020-11-19T20:06:23Z</cp:lastPrinted>
  <dcterms:created xsi:type="dcterms:W3CDTF">2019-03-01T08:02:57Z</dcterms:created>
  <dcterms:modified xsi:type="dcterms:W3CDTF">2020-11-19T20:18:18Z</dcterms:modified>
</cp:coreProperties>
</file>