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7"/>
  </p:notesMasterIdLst>
  <p:handoutMasterIdLst>
    <p:handoutMasterId r:id="rId8"/>
  </p:handoutMasterIdLst>
  <p:sldIdLst>
    <p:sldId id="257" r:id="rId2"/>
    <p:sldId id="2134804377" r:id="rId3"/>
    <p:sldId id="2134804411" r:id="rId4"/>
    <p:sldId id="2134804420" r:id="rId5"/>
    <p:sldId id="278" r:id="rId6"/>
  </p:sldIdLst>
  <p:sldSz cx="9144000" cy="5143500" type="screen16x9"/>
  <p:notesSz cx="6858000" cy="9144000"/>
  <p:custDataLst>
    <p:tags r:id="rId9"/>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pos="2880" userDrawn="1">
          <p15:clr>
            <a:srgbClr val="A4A3A4"/>
          </p15:clr>
        </p15:guide>
        <p15:guide id="2" orient="horz" pos="441" userDrawn="1">
          <p15:clr>
            <a:srgbClr val="A4A3A4"/>
          </p15:clr>
        </p15:guide>
        <p15:guide id="3" pos="3061" userDrawn="1">
          <p15:clr>
            <a:srgbClr val="A4A3A4"/>
          </p15:clr>
        </p15:guide>
        <p15:guide id="4" orient="horz" pos="171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tesh Gohil" initials="" lastIdx="31" clrIdx="0"/>
  <p:cmAuthor id="1" name="Kate Ryan" initials="KR"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A50"/>
    <a:srgbClr val="0D274D"/>
    <a:srgbClr val="004669"/>
    <a:srgbClr val="86DBF2"/>
    <a:srgbClr val="049FD9"/>
    <a:srgbClr val="1FAED4"/>
    <a:srgbClr val="72C059"/>
    <a:srgbClr val="B2D171"/>
    <a:srgbClr val="B8E1D0"/>
    <a:srgbClr val="26194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3E6E3-FA7D-4D7B-A595-EF9225AFEA8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567" autoAdjust="0"/>
    <p:restoredTop sz="89989" autoAdjust="0"/>
  </p:normalViewPr>
  <p:slideViewPr>
    <p:cSldViewPr snapToObjects="1" showGuides="1">
      <p:cViewPr varScale="1">
        <p:scale>
          <a:sx n="169" d="100"/>
          <a:sy n="169" d="100"/>
        </p:scale>
        <p:origin x="208" y="440"/>
      </p:cViewPr>
      <p:guideLst>
        <p:guide pos="2880"/>
        <p:guide orient="horz" pos="441"/>
        <p:guide pos="3061"/>
        <p:guide orient="horz" pos="1711"/>
      </p:guideLst>
    </p:cSldViewPr>
  </p:slideViewPr>
  <p:notesTextViewPr>
    <p:cViewPr>
      <p:scale>
        <a:sx n="100" d="100"/>
        <a:sy n="100" d="100"/>
      </p:scale>
      <p:origin x="0" y="0"/>
    </p:cViewPr>
  </p:notesTextViewPr>
  <p:sorterViewPr>
    <p:cViewPr varScale="1">
      <p:scale>
        <a:sx n="1" d="1"/>
        <a:sy n="1" d="1"/>
      </p:scale>
      <p:origin x="0" y="-7288"/>
    </p:cViewPr>
  </p:sorterViewPr>
  <p:notesViewPr>
    <p:cSldViewPr snapToObjects="1" showGuides="1">
      <p:cViewPr varScale="1">
        <p:scale>
          <a:sx n="87" d="100"/>
          <a:sy n="87" d="100"/>
        </p:scale>
        <p:origin x="257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tags" Target="tags/tag1.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EBD895-470B-40CA-A823-73F9A5093D3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FD821DB-3F69-4642-9DF4-04FFB06F4FC6}">
      <dgm:prSet/>
      <dgm:spPr/>
      <dgm:t>
        <a:bodyPr/>
        <a:lstStyle/>
        <a:p>
          <a:r>
            <a:rPr lang="en-US" dirty="0"/>
            <a:t>The purpose of the training is to provide a comprehensive overview of all the major aspects of partner transformation</a:t>
          </a:r>
        </a:p>
      </dgm:t>
    </dgm:pt>
    <dgm:pt modelId="{0F628079-E48E-434C-8420-B074D7CAE4B3}" type="parTrans" cxnId="{4E843250-1C78-4156-A43C-0BFA27F6A4BA}">
      <dgm:prSet/>
      <dgm:spPr/>
      <dgm:t>
        <a:bodyPr/>
        <a:lstStyle/>
        <a:p>
          <a:endParaRPr lang="en-US"/>
        </a:p>
      </dgm:t>
    </dgm:pt>
    <dgm:pt modelId="{353D290F-C461-42A3-BF08-97D831B49A8D}" type="sibTrans" cxnId="{4E843250-1C78-4156-A43C-0BFA27F6A4BA}">
      <dgm:prSet/>
      <dgm:spPr/>
      <dgm:t>
        <a:bodyPr/>
        <a:lstStyle/>
        <a:p>
          <a:endParaRPr lang="en-US"/>
        </a:p>
      </dgm:t>
    </dgm:pt>
    <dgm:pt modelId="{C28C123C-AA87-4C14-B022-2F5F57120396}">
      <dgm:prSet/>
      <dgm:spPr/>
      <dgm:t>
        <a:bodyPr/>
        <a:lstStyle/>
        <a:p>
          <a:r>
            <a:rPr lang="en-US" dirty="0"/>
            <a:t>This training will explain at a high level WHY a partner should transform and </a:t>
          </a:r>
          <a:r>
            <a:rPr lang="en-US" dirty="0">
              <a:solidFill>
                <a:srgbClr val="0D274D"/>
              </a:solidFill>
              <a:latin typeface="CiscoSansTT ExtraLight"/>
            </a:rPr>
            <a:t>how a partner can transform through new buying centers, platform- based outcomes and Customer Experience.</a:t>
          </a:r>
          <a:endParaRPr lang="en-US" dirty="0"/>
        </a:p>
      </dgm:t>
    </dgm:pt>
    <dgm:pt modelId="{3A45301B-8C82-49EF-B801-4852613821EB}" type="parTrans" cxnId="{57F736EE-1788-4CD7-BF1F-F60D4A13B6D7}">
      <dgm:prSet/>
      <dgm:spPr/>
      <dgm:t>
        <a:bodyPr/>
        <a:lstStyle/>
        <a:p>
          <a:endParaRPr lang="en-US"/>
        </a:p>
      </dgm:t>
    </dgm:pt>
    <dgm:pt modelId="{90AA3F82-3419-4A71-B3B6-70E0DF6F2434}" type="sibTrans" cxnId="{57F736EE-1788-4CD7-BF1F-F60D4A13B6D7}">
      <dgm:prSet/>
      <dgm:spPr/>
      <dgm:t>
        <a:bodyPr/>
        <a:lstStyle/>
        <a:p>
          <a:endParaRPr lang="en-US"/>
        </a:p>
      </dgm:t>
    </dgm:pt>
    <dgm:pt modelId="{B6E9F029-3AD8-4347-91E2-0A19F0C572B1}">
      <dgm:prSet/>
      <dgm:spPr/>
      <dgm:t>
        <a:bodyPr/>
        <a:lstStyle/>
        <a:p>
          <a:r>
            <a:rPr lang="en-US" dirty="0">
              <a:solidFill>
                <a:srgbClr val="0D274D"/>
              </a:solidFill>
              <a:latin typeface="CiscoSansTT ExtraLight"/>
            </a:rPr>
            <a:t>PAM will be able to work with their partner(s) at a more personal level to help them understand why and how they can transform. </a:t>
          </a:r>
          <a:endParaRPr lang="en-US" dirty="0"/>
        </a:p>
      </dgm:t>
    </dgm:pt>
    <dgm:pt modelId="{C957A07C-8C5D-4D46-A0B7-FF82750ED221}" type="parTrans" cxnId="{6777C49F-85F8-46AA-A61E-EA34FB49AFAC}">
      <dgm:prSet/>
      <dgm:spPr/>
      <dgm:t>
        <a:bodyPr/>
        <a:lstStyle/>
        <a:p>
          <a:endParaRPr lang="en-US"/>
        </a:p>
      </dgm:t>
    </dgm:pt>
    <dgm:pt modelId="{2DFCB173-3DE0-4DC0-A8BF-17AAB36B3E00}" type="sibTrans" cxnId="{6777C49F-85F8-46AA-A61E-EA34FB49AFAC}">
      <dgm:prSet/>
      <dgm:spPr/>
      <dgm:t>
        <a:bodyPr/>
        <a:lstStyle/>
        <a:p>
          <a:endParaRPr lang="en-US"/>
        </a:p>
      </dgm:t>
    </dgm:pt>
    <dgm:pt modelId="{D768CF41-B133-4197-8EF6-61A9829A2B15}">
      <dgm:prSet/>
      <dgm:spPr/>
      <dgm:t>
        <a:bodyPr/>
        <a:lstStyle/>
        <a:p>
          <a:r>
            <a:rPr lang="en-US" dirty="0"/>
            <a:t>The PAM will be able to meet the partner wherever they are in their transformation journey and guide them through all aspects of transformation.</a:t>
          </a:r>
        </a:p>
      </dgm:t>
    </dgm:pt>
    <dgm:pt modelId="{DF4BDCDB-AB16-4F69-8036-CFFC936F4F75}" type="parTrans" cxnId="{77B3EEE1-C9F3-4491-8F34-2E6A7F49B0A1}">
      <dgm:prSet/>
      <dgm:spPr/>
      <dgm:t>
        <a:bodyPr/>
        <a:lstStyle/>
        <a:p>
          <a:endParaRPr lang="en-US"/>
        </a:p>
      </dgm:t>
    </dgm:pt>
    <dgm:pt modelId="{54EE5054-FBBA-4EEC-BB50-3BD4E3F17CB5}" type="sibTrans" cxnId="{77B3EEE1-C9F3-4491-8F34-2E6A7F49B0A1}">
      <dgm:prSet/>
      <dgm:spPr/>
      <dgm:t>
        <a:bodyPr/>
        <a:lstStyle/>
        <a:p>
          <a:endParaRPr lang="en-US"/>
        </a:p>
      </dgm:t>
    </dgm:pt>
    <dgm:pt modelId="{B4C8DA38-F0B2-4AED-96F5-DEA3BBAF1E7F}">
      <dgm:prSet/>
      <dgm:spPr/>
      <dgm:t>
        <a:bodyPr/>
        <a:lstStyle/>
        <a:p>
          <a:r>
            <a:rPr lang="en-US" b="0" i="0" dirty="0"/>
            <a:t>We will see partners transform their business by increasing revenue through a larger portfolio, new sales approaches, and an expanded target audience.</a:t>
          </a:r>
          <a:endParaRPr lang="en-US" dirty="0"/>
        </a:p>
      </dgm:t>
    </dgm:pt>
    <dgm:pt modelId="{0DDE520E-44EE-4210-8CB5-7507963BB559}" type="parTrans" cxnId="{09625F1F-BA78-4125-9C69-31B45B410841}">
      <dgm:prSet/>
      <dgm:spPr/>
      <dgm:t>
        <a:bodyPr/>
        <a:lstStyle/>
        <a:p>
          <a:endParaRPr lang="en-US"/>
        </a:p>
      </dgm:t>
    </dgm:pt>
    <dgm:pt modelId="{108CF6E6-F068-4120-B059-4512211CE72E}" type="sibTrans" cxnId="{09625F1F-BA78-4125-9C69-31B45B410841}">
      <dgm:prSet/>
      <dgm:spPr/>
      <dgm:t>
        <a:bodyPr/>
        <a:lstStyle/>
        <a:p>
          <a:endParaRPr lang="en-US"/>
        </a:p>
      </dgm:t>
    </dgm:pt>
    <dgm:pt modelId="{2DA08898-49D7-498E-AB5C-E20954F8521C}" type="pres">
      <dgm:prSet presAssocID="{56EBD895-470B-40CA-A823-73F9A5093D3B}" presName="root" presStyleCnt="0">
        <dgm:presLayoutVars>
          <dgm:dir/>
          <dgm:resizeHandles val="exact"/>
        </dgm:presLayoutVars>
      </dgm:prSet>
      <dgm:spPr/>
    </dgm:pt>
    <dgm:pt modelId="{5FDD2BF0-3EC6-4820-9F4C-44DD73487324}" type="pres">
      <dgm:prSet presAssocID="{2FD821DB-3F69-4642-9DF4-04FFB06F4FC6}" presName="compNode" presStyleCnt="0"/>
      <dgm:spPr/>
    </dgm:pt>
    <dgm:pt modelId="{44A03D6F-5A57-4028-8404-6433F827F9D7}" type="pres">
      <dgm:prSet presAssocID="{2FD821DB-3F69-4642-9DF4-04FFB06F4FC6}" presName="bgRect" presStyleLbl="bgShp" presStyleIdx="0" presStyleCnt="5"/>
      <dgm:spPr/>
    </dgm:pt>
    <dgm:pt modelId="{E409027B-F40C-49C3-B0C2-523EEDAE7B04}" type="pres">
      <dgm:prSet presAssocID="{2FD821DB-3F69-4642-9DF4-04FFB06F4FC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A7A3E72E-AB76-4D52-8EC1-6B827316C24C}" type="pres">
      <dgm:prSet presAssocID="{2FD821DB-3F69-4642-9DF4-04FFB06F4FC6}" presName="spaceRect" presStyleCnt="0"/>
      <dgm:spPr/>
    </dgm:pt>
    <dgm:pt modelId="{96FC2BBB-69DE-422A-9552-7EBC3F152130}" type="pres">
      <dgm:prSet presAssocID="{2FD821DB-3F69-4642-9DF4-04FFB06F4FC6}" presName="parTx" presStyleLbl="revTx" presStyleIdx="0" presStyleCnt="5" custLinFactNeighborY="-14435">
        <dgm:presLayoutVars>
          <dgm:chMax val="0"/>
          <dgm:chPref val="0"/>
        </dgm:presLayoutVars>
      </dgm:prSet>
      <dgm:spPr/>
    </dgm:pt>
    <dgm:pt modelId="{A9A5BF40-8E02-4D7E-92EB-69D9C5F6FC0D}" type="pres">
      <dgm:prSet presAssocID="{353D290F-C461-42A3-BF08-97D831B49A8D}" presName="sibTrans" presStyleCnt="0"/>
      <dgm:spPr/>
    </dgm:pt>
    <dgm:pt modelId="{4AF74B2E-1F59-4066-A60F-22A5E8D975CE}" type="pres">
      <dgm:prSet presAssocID="{C28C123C-AA87-4C14-B022-2F5F57120396}" presName="compNode" presStyleCnt="0"/>
      <dgm:spPr/>
    </dgm:pt>
    <dgm:pt modelId="{B7E2AAE4-4738-4464-8E35-974070856E97}" type="pres">
      <dgm:prSet presAssocID="{C28C123C-AA87-4C14-B022-2F5F57120396}" presName="bgRect" presStyleLbl="bgShp" presStyleIdx="1" presStyleCnt="5"/>
      <dgm:spPr/>
    </dgm:pt>
    <dgm:pt modelId="{9945327D-B324-4A86-BC93-15F9BA99E89F}" type="pres">
      <dgm:prSet presAssocID="{C28C123C-AA87-4C14-B022-2F5F5712039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ybook"/>
        </a:ext>
      </dgm:extLst>
    </dgm:pt>
    <dgm:pt modelId="{D861B71D-7F77-4531-A23E-5580C41B13BF}" type="pres">
      <dgm:prSet presAssocID="{C28C123C-AA87-4C14-B022-2F5F57120396}" presName="spaceRect" presStyleCnt="0"/>
      <dgm:spPr/>
    </dgm:pt>
    <dgm:pt modelId="{7D7C69F8-36CB-4ADD-87B9-F787A47C12A9}" type="pres">
      <dgm:prSet presAssocID="{C28C123C-AA87-4C14-B022-2F5F57120396}" presName="parTx" presStyleLbl="revTx" presStyleIdx="1" presStyleCnt="5">
        <dgm:presLayoutVars>
          <dgm:chMax val="0"/>
          <dgm:chPref val="0"/>
        </dgm:presLayoutVars>
      </dgm:prSet>
      <dgm:spPr/>
    </dgm:pt>
    <dgm:pt modelId="{A3A027FC-D44E-4C62-8ED8-C4559221F014}" type="pres">
      <dgm:prSet presAssocID="{90AA3F82-3419-4A71-B3B6-70E0DF6F2434}" presName="sibTrans" presStyleCnt="0"/>
      <dgm:spPr/>
    </dgm:pt>
    <dgm:pt modelId="{BDC7B7F1-7F38-4DDA-8E2E-65D7D7A0B3F1}" type="pres">
      <dgm:prSet presAssocID="{B6E9F029-3AD8-4347-91E2-0A19F0C572B1}" presName="compNode" presStyleCnt="0"/>
      <dgm:spPr/>
    </dgm:pt>
    <dgm:pt modelId="{32DCD6C5-6712-46FC-B3CB-472824178DAD}" type="pres">
      <dgm:prSet presAssocID="{B6E9F029-3AD8-4347-91E2-0A19F0C572B1}" presName="bgRect" presStyleLbl="bgShp" presStyleIdx="2" presStyleCnt="5"/>
      <dgm:spPr/>
    </dgm:pt>
    <dgm:pt modelId="{CE680C2E-079E-4A60-92CE-97FAB53E94CA}" type="pres">
      <dgm:prSet presAssocID="{B6E9F029-3AD8-4347-91E2-0A19F0C572B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6D445914-3546-489C-9A89-72C6CA840AE6}" type="pres">
      <dgm:prSet presAssocID="{B6E9F029-3AD8-4347-91E2-0A19F0C572B1}" presName="spaceRect" presStyleCnt="0"/>
      <dgm:spPr/>
    </dgm:pt>
    <dgm:pt modelId="{CEE76579-7110-4BB9-BFB2-7D96DF81333A}" type="pres">
      <dgm:prSet presAssocID="{B6E9F029-3AD8-4347-91E2-0A19F0C572B1}" presName="parTx" presStyleLbl="revTx" presStyleIdx="2" presStyleCnt="5">
        <dgm:presLayoutVars>
          <dgm:chMax val="0"/>
          <dgm:chPref val="0"/>
        </dgm:presLayoutVars>
      </dgm:prSet>
      <dgm:spPr/>
    </dgm:pt>
    <dgm:pt modelId="{E093BEA6-BD11-4361-93F1-D2DE96F69E85}" type="pres">
      <dgm:prSet presAssocID="{2DFCB173-3DE0-4DC0-A8BF-17AAB36B3E00}" presName="sibTrans" presStyleCnt="0"/>
      <dgm:spPr/>
    </dgm:pt>
    <dgm:pt modelId="{0CD6B75F-AC18-444C-96C1-2DE33A0DB91D}" type="pres">
      <dgm:prSet presAssocID="{D768CF41-B133-4197-8EF6-61A9829A2B15}" presName="compNode" presStyleCnt="0"/>
      <dgm:spPr/>
    </dgm:pt>
    <dgm:pt modelId="{7EC3D45F-9460-43D6-95AD-F3D6DA6A74AC}" type="pres">
      <dgm:prSet presAssocID="{D768CF41-B133-4197-8EF6-61A9829A2B15}" presName="bgRect" presStyleLbl="bgShp" presStyleIdx="3" presStyleCnt="5"/>
      <dgm:spPr/>
    </dgm:pt>
    <dgm:pt modelId="{EBB59724-235E-4C06-90AE-DA40386810A9}" type="pres">
      <dgm:prSet presAssocID="{D768CF41-B133-4197-8EF6-61A9829A2B1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F07AD51D-32E5-40E4-BAA3-3EA8511FA78A}" type="pres">
      <dgm:prSet presAssocID="{D768CF41-B133-4197-8EF6-61A9829A2B15}" presName="spaceRect" presStyleCnt="0"/>
      <dgm:spPr/>
    </dgm:pt>
    <dgm:pt modelId="{3C60459D-C636-4AE3-B495-3193855BA9E1}" type="pres">
      <dgm:prSet presAssocID="{D768CF41-B133-4197-8EF6-61A9829A2B15}" presName="parTx" presStyleLbl="revTx" presStyleIdx="3" presStyleCnt="5">
        <dgm:presLayoutVars>
          <dgm:chMax val="0"/>
          <dgm:chPref val="0"/>
        </dgm:presLayoutVars>
      </dgm:prSet>
      <dgm:spPr/>
    </dgm:pt>
    <dgm:pt modelId="{846A9837-B131-414B-A265-6E14E26570B4}" type="pres">
      <dgm:prSet presAssocID="{54EE5054-FBBA-4EEC-BB50-3BD4E3F17CB5}" presName="sibTrans" presStyleCnt="0"/>
      <dgm:spPr/>
    </dgm:pt>
    <dgm:pt modelId="{DB65826E-18FA-4DCC-B837-6A69C10C1C3F}" type="pres">
      <dgm:prSet presAssocID="{B4C8DA38-F0B2-4AED-96F5-DEA3BBAF1E7F}" presName="compNode" presStyleCnt="0"/>
      <dgm:spPr/>
    </dgm:pt>
    <dgm:pt modelId="{E1B90DBF-AE38-4E6A-891D-16254F89CC04}" type="pres">
      <dgm:prSet presAssocID="{B4C8DA38-F0B2-4AED-96F5-DEA3BBAF1E7F}" presName="bgRect" presStyleLbl="bgShp" presStyleIdx="4" presStyleCnt="5"/>
      <dgm:spPr/>
    </dgm:pt>
    <dgm:pt modelId="{03255EFB-1A69-4676-941B-E7DC42F098FB}" type="pres">
      <dgm:prSet presAssocID="{B4C8DA38-F0B2-4AED-96F5-DEA3BBAF1E7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llar"/>
        </a:ext>
      </dgm:extLst>
    </dgm:pt>
    <dgm:pt modelId="{619F4CCC-9EF3-4372-A066-B677904DCC8F}" type="pres">
      <dgm:prSet presAssocID="{B4C8DA38-F0B2-4AED-96F5-DEA3BBAF1E7F}" presName="spaceRect" presStyleCnt="0"/>
      <dgm:spPr/>
    </dgm:pt>
    <dgm:pt modelId="{6E553DA3-651F-4537-815E-14BE1C624C1B}" type="pres">
      <dgm:prSet presAssocID="{B4C8DA38-F0B2-4AED-96F5-DEA3BBAF1E7F}" presName="parTx" presStyleLbl="revTx" presStyleIdx="4" presStyleCnt="5">
        <dgm:presLayoutVars>
          <dgm:chMax val="0"/>
          <dgm:chPref val="0"/>
        </dgm:presLayoutVars>
      </dgm:prSet>
      <dgm:spPr/>
    </dgm:pt>
  </dgm:ptLst>
  <dgm:cxnLst>
    <dgm:cxn modelId="{C432CE0C-7200-4648-9FDD-E2AEED2909BE}" type="presOf" srcId="{B4C8DA38-F0B2-4AED-96F5-DEA3BBAF1E7F}" destId="{6E553DA3-651F-4537-815E-14BE1C624C1B}" srcOrd="0" destOrd="0" presId="urn:microsoft.com/office/officeart/2018/2/layout/IconVerticalSolidList"/>
    <dgm:cxn modelId="{09625F1F-BA78-4125-9C69-31B45B410841}" srcId="{56EBD895-470B-40CA-A823-73F9A5093D3B}" destId="{B4C8DA38-F0B2-4AED-96F5-DEA3BBAF1E7F}" srcOrd="4" destOrd="0" parTransId="{0DDE520E-44EE-4210-8CB5-7507963BB559}" sibTransId="{108CF6E6-F068-4120-B059-4512211CE72E}"/>
    <dgm:cxn modelId="{9A7CFB2B-8C0A-465A-BF8E-B30A74A79915}" type="presOf" srcId="{C28C123C-AA87-4C14-B022-2F5F57120396}" destId="{7D7C69F8-36CB-4ADD-87B9-F787A47C12A9}" srcOrd="0" destOrd="0" presId="urn:microsoft.com/office/officeart/2018/2/layout/IconVerticalSolidList"/>
    <dgm:cxn modelId="{4E843250-1C78-4156-A43C-0BFA27F6A4BA}" srcId="{56EBD895-470B-40CA-A823-73F9A5093D3B}" destId="{2FD821DB-3F69-4642-9DF4-04FFB06F4FC6}" srcOrd="0" destOrd="0" parTransId="{0F628079-E48E-434C-8420-B074D7CAE4B3}" sibTransId="{353D290F-C461-42A3-BF08-97D831B49A8D}"/>
    <dgm:cxn modelId="{78623A60-EECC-4856-A6F6-18B0EC864A88}" type="presOf" srcId="{2FD821DB-3F69-4642-9DF4-04FFB06F4FC6}" destId="{96FC2BBB-69DE-422A-9552-7EBC3F152130}" srcOrd="0" destOrd="0" presId="urn:microsoft.com/office/officeart/2018/2/layout/IconVerticalSolidList"/>
    <dgm:cxn modelId="{3404A57B-C803-4CA9-9406-39D6E44A69FA}" type="presOf" srcId="{D768CF41-B133-4197-8EF6-61A9829A2B15}" destId="{3C60459D-C636-4AE3-B495-3193855BA9E1}" srcOrd="0" destOrd="0" presId="urn:microsoft.com/office/officeart/2018/2/layout/IconVerticalSolidList"/>
    <dgm:cxn modelId="{3B15D887-8AD8-49FC-B534-20987BB0C14E}" type="presOf" srcId="{56EBD895-470B-40CA-A823-73F9A5093D3B}" destId="{2DA08898-49D7-498E-AB5C-E20954F8521C}" srcOrd="0" destOrd="0" presId="urn:microsoft.com/office/officeart/2018/2/layout/IconVerticalSolidList"/>
    <dgm:cxn modelId="{6777C49F-85F8-46AA-A61E-EA34FB49AFAC}" srcId="{56EBD895-470B-40CA-A823-73F9A5093D3B}" destId="{B6E9F029-3AD8-4347-91E2-0A19F0C572B1}" srcOrd="2" destOrd="0" parTransId="{C957A07C-8C5D-4D46-A0B7-FF82750ED221}" sibTransId="{2DFCB173-3DE0-4DC0-A8BF-17AAB36B3E00}"/>
    <dgm:cxn modelId="{C1C79CCE-E266-4496-AA88-08060FE09A4A}" type="presOf" srcId="{B6E9F029-3AD8-4347-91E2-0A19F0C572B1}" destId="{CEE76579-7110-4BB9-BFB2-7D96DF81333A}" srcOrd="0" destOrd="0" presId="urn:microsoft.com/office/officeart/2018/2/layout/IconVerticalSolidList"/>
    <dgm:cxn modelId="{77B3EEE1-C9F3-4491-8F34-2E6A7F49B0A1}" srcId="{56EBD895-470B-40CA-A823-73F9A5093D3B}" destId="{D768CF41-B133-4197-8EF6-61A9829A2B15}" srcOrd="3" destOrd="0" parTransId="{DF4BDCDB-AB16-4F69-8036-CFFC936F4F75}" sibTransId="{54EE5054-FBBA-4EEC-BB50-3BD4E3F17CB5}"/>
    <dgm:cxn modelId="{57F736EE-1788-4CD7-BF1F-F60D4A13B6D7}" srcId="{56EBD895-470B-40CA-A823-73F9A5093D3B}" destId="{C28C123C-AA87-4C14-B022-2F5F57120396}" srcOrd="1" destOrd="0" parTransId="{3A45301B-8C82-49EF-B801-4852613821EB}" sibTransId="{90AA3F82-3419-4A71-B3B6-70E0DF6F2434}"/>
    <dgm:cxn modelId="{25F0C7B5-ED09-46EA-8DDB-2BE05FC353BA}" type="presParOf" srcId="{2DA08898-49D7-498E-AB5C-E20954F8521C}" destId="{5FDD2BF0-3EC6-4820-9F4C-44DD73487324}" srcOrd="0" destOrd="0" presId="urn:microsoft.com/office/officeart/2018/2/layout/IconVerticalSolidList"/>
    <dgm:cxn modelId="{EAFA681D-EB04-4B70-A256-417E9B15DD57}" type="presParOf" srcId="{5FDD2BF0-3EC6-4820-9F4C-44DD73487324}" destId="{44A03D6F-5A57-4028-8404-6433F827F9D7}" srcOrd="0" destOrd="0" presId="urn:microsoft.com/office/officeart/2018/2/layout/IconVerticalSolidList"/>
    <dgm:cxn modelId="{B3FAC2BF-75C0-4429-B58E-43B1E0F0A1A7}" type="presParOf" srcId="{5FDD2BF0-3EC6-4820-9F4C-44DD73487324}" destId="{E409027B-F40C-49C3-B0C2-523EEDAE7B04}" srcOrd="1" destOrd="0" presId="urn:microsoft.com/office/officeart/2018/2/layout/IconVerticalSolidList"/>
    <dgm:cxn modelId="{5A25ACDB-F18E-47DB-B495-C609F39EDA47}" type="presParOf" srcId="{5FDD2BF0-3EC6-4820-9F4C-44DD73487324}" destId="{A7A3E72E-AB76-4D52-8EC1-6B827316C24C}" srcOrd="2" destOrd="0" presId="urn:microsoft.com/office/officeart/2018/2/layout/IconVerticalSolidList"/>
    <dgm:cxn modelId="{7C4CAA2E-A153-4205-9DBC-F327512456A8}" type="presParOf" srcId="{5FDD2BF0-3EC6-4820-9F4C-44DD73487324}" destId="{96FC2BBB-69DE-422A-9552-7EBC3F152130}" srcOrd="3" destOrd="0" presId="urn:microsoft.com/office/officeart/2018/2/layout/IconVerticalSolidList"/>
    <dgm:cxn modelId="{3BD3B2FB-80CA-47A7-B6CB-4D41C33A4AC6}" type="presParOf" srcId="{2DA08898-49D7-498E-AB5C-E20954F8521C}" destId="{A9A5BF40-8E02-4D7E-92EB-69D9C5F6FC0D}" srcOrd="1" destOrd="0" presId="urn:microsoft.com/office/officeart/2018/2/layout/IconVerticalSolidList"/>
    <dgm:cxn modelId="{C0A85DE6-744B-4095-84A0-EB0A1F4052E6}" type="presParOf" srcId="{2DA08898-49D7-498E-AB5C-E20954F8521C}" destId="{4AF74B2E-1F59-4066-A60F-22A5E8D975CE}" srcOrd="2" destOrd="0" presId="urn:microsoft.com/office/officeart/2018/2/layout/IconVerticalSolidList"/>
    <dgm:cxn modelId="{3E949A12-49C7-46B2-9B01-3CFD71424EDA}" type="presParOf" srcId="{4AF74B2E-1F59-4066-A60F-22A5E8D975CE}" destId="{B7E2AAE4-4738-4464-8E35-974070856E97}" srcOrd="0" destOrd="0" presId="urn:microsoft.com/office/officeart/2018/2/layout/IconVerticalSolidList"/>
    <dgm:cxn modelId="{7A034238-BE74-449F-94B8-F19CF5E5F257}" type="presParOf" srcId="{4AF74B2E-1F59-4066-A60F-22A5E8D975CE}" destId="{9945327D-B324-4A86-BC93-15F9BA99E89F}" srcOrd="1" destOrd="0" presId="urn:microsoft.com/office/officeart/2018/2/layout/IconVerticalSolidList"/>
    <dgm:cxn modelId="{E0A7FA91-9B89-48DC-87D8-010D26525BFC}" type="presParOf" srcId="{4AF74B2E-1F59-4066-A60F-22A5E8D975CE}" destId="{D861B71D-7F77-4531-A23E-5580C41B13BF}" srcOrd="2" destOrd="0" presId="urn:microsoft.com/office/officeart/2018/2/layout/IconVerticalSolidList"/>
    <dgm:cxn modelId="{ECFDC27A-CB03-4298-9ABC-C6481337F8C0}" type="presParOf" srcId="{4AF74B2E-1F59-4066-A60F-22A5E8D975CE}" destId="{7D7C69F8-36CB-4ADD-87B9-F787A47C12A9}" srcOrd="3" destOrd="0" presId="urn:microsoft.com/office/officeart/2018/2/layout/IconVerticalSolidList"/>
    <dgm:cxn modelId="{C2999CD5-5E53-441A-ABE6-63C1C4DC50BE}" type="presParOf" srcId="{2DA08898-49D7-498E-AB5C-E20954F8521C}" destId="{A3A027FC-D44E-4C62-8ED8-C4559221F014}" srcOrd="3" destOrd="0" presId="urn:microsoft.com/office/officeart/2018/2/layout/IconVerticalSolidList"/>
    <dgm:cxn modelId="{06CE3C09-3276-4A9E-8F7D-EF7F1030D855}" type="presParOf" srcId="{2DA08898-49D7-498E-AB5C-E20954F8521C}" destId="{BDC7B7F1-7F38-4DDA-8E2E-65D7D7A0B3F1}" srcOrd="4" destOrd="0" presId="urn:microsoft.com/office/officeart/2018/2/layout/IconVerticalSolidList"/>
    <dgm:cxn modelId="{F487DB26-039A-4907-B4A6-1FECB49BEC6D}" type="presParOf" srcId="{BDC7B7F1-7F38-4DDA-8E2E-65D7D7A0B3F1}" destId="{32DCD6C5-6712-46FC-B3CB-472824178DAD}" srcOrd="0" destOrd="0" presId="urn:microsoft.com/office/officeart/2018/2/layout/IconVerticalSolidList"/>
    <dgm:cxn modelId="{23706D27-C0AF-4317-996E-15CC3972AAC5}" type="presParOf" srcId="{BDC7B7F1-7F38-4DDA-8E2E-65D7D7A0B3F1}" destId="{CE680C2E-079E-4A60-92CE-97FAB53E94CA}" srcOrd="1" destOrd="0" presId="urn:microsoft.com/office/officeart/2018/2/layout/IconVerticalSolidList"/>
    <dgm:cxn modelId="{3AED501C-B021-454F-89BC-C93014205FAF}" type="presParOf" srcId="{BDC7B7F1-7F38-4DDA-8E2E-65D7D7A0B3F1}" destId="{6D445914-3546-489C-9A89-72C6CA840AE6}" srcOrd="2" destOrd="0" presId="urn:microsoft.com/office/officeart/2018/2/layout/IconVerticalSolidList"/>
    <dgm:cxn modelId="{C24A31B4-5A22-4175-ACCE-5481D27863EB}" type="presParOf" srcId="{BDC7B7F1-7F38-4DDA-8E2E-65D7D7A0B3F1}" destId="{CEE76579-7110-4BB9-BFB2-7D96DF81333A}" srcOrd="3" destOrd="0" presId="urn:microsoft.com/office/officeart/2018/2/layout/IconVerticalSolidList"/>
    <dgm:cxn modelId="{84B5D7EB-04CD-4F26-A228-726FBA6FFC10}" type="presParOf" srcId="{2DA08898-49D7-498E-AB5C-E20954F8521C}" destId="{E093BEA6-BD11-4361-93F1-D2DE96F69E85}" srcOrd="5" destOrd="0" presId="urn:microsoft.com/office/officeart/2018/2/layout/IconVerticalSolidList"/>
    <dgm:cxn modelId="{8D37B8C8-97FD-4F1B-B5BD-E2AC0252F38B}" type="presParOf" srcId="{2DA08898-49D7-498E-AB5C-E20954F8521C}" destId="{0CD6B75F-AC18-444C-96C1-2DE33A0DB91D}" srcOrd="6" destOrd="0" presId="urn:microsoft.com/office/officeart/2018/2/layout/IconVerticalSolidList"/>
    <dgm:cxn modelId="{ED7905FE-AECD-49E9-ACA2-EEEF10BD4E91}" type="presParOf" srcId="{0CD6B75F-AC18-444C-96C1-2DE33A0DB91D}" destId="{7EC3D45F-9460-43D6-95AD-F3D6DA6A74AC}" srcOrd="0" destOrd="0" presId="urn:microsoft.com/office/officeart/2018/2/layout/IconVerticalSolidList"/>
    <dgm:cxn modelId="{607CF88B-7DAE-47D5-89D7-A47C27C1EA9D}" type="presParOf" srcId="{0CD6B75F-AC18-444C-96C1-2DE33A0DB91D}" destId="{EBB59724-235E-4C06-90AE-DA40386810A9}" srcOrd="1" destOrd="0" presId="urn:microsoft.com/office/officeart/2018/2/layout/IconVerticalSolidList"/>
    <dgm:cxn modelId="{5CF12689-26F3-427B-94FE-8FB349C62329}" type="presParOf" srcId="{0CD6B75F-AC18-444C-96C1-2DE33A0DB91D}" destId="{F07AD51D-32E5-40E4-BAA3-3EA8511FA78A}" srcOrd="2" destOrd="0" presId="urn:microsoft.com/office/officeart/2018/2/layout/IconVerticalSolidList"/>
    <dgm:cxn modelId="{C2AB92B3-B57C-4024-AE30-C3EC59171CF1}" type="presParOf" srcId="{0CD6B75F-AC18-444C-96C1-2DE33A0DB91D}" destId="{3C60459D-C636-4AE3-B495-3193855BA9E1}" srcOrd="3" destOrd="0" presId="urn:microsoft.com/office/officeart/2018/2/layout/IconVerticalSolidList"/>
    <dgm:cxn modelId="{1D2D46EE-21EF-406B-AE6D-B29D66F104EC}" type="presParOf" srcId="{2DA08898-49D7-498E-AB5C-E20954F8521C}" destId="{846A9837-B131-414B-A265-6E14E26570B4}" srcOrd="7" destOrd="0" presId="urn:microsoft.com/office/officeart/2018/2/layout/IconVerticalSolidList"/>
    <dgm:cxn modelId="{DE55BA48-0435-4566-83FF-8C4B60483021}" type="presParOf" srcId="{2DA08898-49D7-498E-AB5C-E20954F8521C}" destId="{DB65826E-18FA-4DCC-B837-6A69C10C1C3F}" srcOrd="8" destOrd="0" presId="urn:microsoft.com/office/officeart/2018/2/layout/IconVerticalSolidList"/>
    <dgm:cxn modelId="{E447AD9E-6C99-4604-B943-D442B9B9A4E1}" type="presParOf" srcId="{DB65826E-18FA-4DCC-B837-6A69C10C1C3F}" destId="{E1B90DBF-AE38-4E6A-891D-16254F89CC04}" srcOrd="0" destOrd="0" presId="urn:microsoft.com/office/officeart/2018/2/layout/IconVerticalSolidList"/>
    <dgm:cxn modelId="{00CF0048-5F84-433C-84D8-F3C2FDA501CE}" type="presParOf" srcId="{DB65826E-18FA-4DCC-B837-6A69C10C1C3F}" destId="{03255EFB-1A69-4676-941B-E7DC42F098FB}" srcOrd="1" destOrd="0" presId="urn:microsoft.com/office/officeart/2018/2/layout/IconVerticalSolidList"/>
    <dgm:cxn modelId="{60280EF3-3647-4859-A271-476E8CA2C3F9}" type="presParOf" srcId="{DB65826E-18FA-4DCC-B837-6A69C10C1C3F}" destId="{619F4CCC-9EF3-4372-A066-B677904DCC8F}" srcOrd="2" destOrd="0" presId="urn:microsoft.com/office/officeart/2018/2/layout/IconVerticalSolidList"/>
    <dgm:cxn modelId="{F5E29074-D5AD-4B66-9590-44EC414DD6A8}" type="presParOf" srcId="{DB65826E-18FA-4DCC-B837-6A69C10C1C3F}" destId="{6E553DA3-651F-4537-815E-14BE1C624C1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03D6F-5A57-4028-8404-6433F827F9D7}">
      <dsp:nvSpPr>
        <dsp:cNvPr id="0" name=""/>
        <dsp:cNvSpPr/>
      </dsp:nvSpPr>
      <dsp:spPr>
        <a:xfrm>
          <a:off x="0" y="3900"/>
          <a:ext cx="8280057" cy="4955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9027B-F40C-49C3-B0C2-523EEDAE7B04}">
      <dsp:nvSpPr>
        <dsp:cNvPr id="0" name=""/>
        <dsp:cNvSpPr/>
      </dsp:nvSpPr>
      <dsp:spPr>
        <a:xfrm>
          <a:off x="149900" y="115396"/>
          <a:ext cx="272812" cy="2725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FC2BBB-69DE-422A-9552-7EBC3F152130}">
      <dsp:nvSpPr>
        <dsp:cNvPr id="0" name=""/>
        <dsp:cNvSpPr/>
      </dsp:nvSpPr>
      <dsp:spPr>
        <a:xfrm>
          <a:off x="572613" y="0"/>
          <a:ext cx="7698624" cy="511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083" tIns="54083" rIns="54083" bIns="54083" numCol="1" spcCol="1270" anchor="ctr" anchorCtr="0">
          <a:noAutofit/>
        </a:bodyPr>
        <a:lstStyle/>
        <a:p>
          <a:pPr marL="0" lvl="0" indent="0" algn="l" defTabSz="622300">
            <a:lnSpc>
              <a:spcPct val="90000"/>
            </a:lnSpc>
            <a:spcBef>
              <a:spcPct val="0"/>
            </a:spcBef>
            <a:spcAft>
              <a:spcPct val="35000"/>
            </a:spcAft>
            <a:buNone/>
          </a:pPr>
          <a:r>
            <a:rPr lang="en-US" sz="1400" kern="1200" dirty="0"/>
            <a:t>The purpose of the training is to provide a comprehensive overview of all the major aspects of partner transformation</a:t>
          </a:r>
        </a:p>
      </dsp:txBody>
      <dsp:txXfrm>
        <a:off x="572613" y="0"/>
        <a:ext cx="7698624" cy="511024"/>
      </dsp:txXfrm>
    </dsp:sp>
    <dsp:sp modelId="{B7E2AAE4-4738-4464-8E35-974070856E97}">
      <dsp:nvSpPr>
        <dsp:cNvPr id="0" name=""/>
        <dsp:cNvSpPr/>
      </dsp:nvSpPr>
      <dsp:spPr>
        <a:xfrm>
          <a:off x="0" y="642680"/>
          <a:ext cx="8280057" cy="4955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45327D-B324-4A86-BC93-15F9BA99E89F}">
      <dsp:nvSpPr>
        <dsp:cNvPr id="0" name=""/>
        <dsp:cNvSpPr/>
      </dsp:nvSpPr>
      <dsp:spPr>
        <a:xfrm>
          <a:off x="149900" y="754176"/>
          <a:ext cx="272812" cy="2725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7C69F8-36CB-4ADD-87B9-F787A47C12A9}">
      <dsp:nvSpPr>
        <dsp:cNvPr id="0" name=""/>
        <dsp:cNvSpPr/>
      </dsp:nvSpPr>
      <dsp:spPr>
        <a:xfrm>
          <a:off x="572613" y="642680"/>
          <a:ext cx="7698624" cy="511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083" tIns="54083" rIns="54083" bIns="54083" numCol="1" spcCol="1270" anchor="ctr" anchorCtr="0">
          <a:noAutofit/>
        </a:bodyPr>
        <a:lstStyle/>
        <a:p>
          <a:pPr marL="0" lvl="0" indent="0" algn="l" defTabSz="622300">
            <a:lnSpc>
              <a:spcPct val="90000"/>
            </a:lnSpc>
            <a:spcBef>
              <a:spcPct val="0"/>
            </a:spcBef>
            <a:spcAft>
              <a:spcPct val="35000"/>
            </a:spcAft>
            <a:buNone/>
          </a:pPr>
          <a:r>
            <a:rPr lang="en-US" sz="1400" kern="1200" dirty="0"/>
            <a:t>This training will explain at a high level WHY a partner should transform and </a:t>
          </a:r>
          <a:r>
            <a:rPr lang="en-US" sz="1400" kern="1200" dirty="0">
              <a:solidFill>
                <a:srgbClr val="0D274D"/>
              </a:solidFill>
              <a:latin typeface="CiscoSansTT ExtraLight"/>
            </a:rPr>
            <a:t>how a partner can transform through new buying centers, platform- based outcomes and Customer Experience.</a:t>
          </a:r>
          <a:endParaRPr lang="en-US" sz="1400" kern="1200" dirty="0"/>
        </a:p>
      </dsp:txBody>
      <dsp:txXfrm>
        <a:off x="572613" y="642680"/>
        <a:ext cx="7698624" cy="511024"/>
      </dsp:txXfrm>
    </dsp:sp>
    <dsp:sp modelId="{32DCD6C5-6712-46FC-B3CB-472824178DAD}">
      <dsp:nvSpPr>
        <dsp:cNvPr id="0" name=""/>
        <dsp:cNvSpPr/>
      </dsp:nvSpPr>
      <dsp:spPr>
        <a:xfrm>
          <a:off x="0" y="1281460"/>
          <a:ext cx="8280057" cy="4955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680C2E-079E-4A60-92CE-97FAB53E94CA}">
      <dsp:nvSpPr>
        <dsp:cNvPr id="0" name=""/>
        <dsp:cNvSpPr/>
      </dsp:nvSpPr>
      <dsp:spPr>
        <a:xfrm>
          <a:off x="149900" y="1392957"/>
          <a:ext cx="272812" cy="2725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E76579-7110-4BB9-BFB2-7D96DF81333A}">
      <dsp:nvSpPr>
        <dsp:cNvPr id="0" name=""/>
        <dsp:cNvSpPr/>
      </dsp:nvSpPr>
      <dsp:spPr>
        <a:xfrm>
          <a:off x="572613" y="1281460"/>
          <a:ext cx="7698624" cy="511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083" tIns="54083" rIns="54083" bIns="54083"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0D274D"/>
              </a:solidFill>
              <a:latin typeface="CiscoSansTT ExtraLight"/>
            </a:rPr>
            <a:t>PAM will be able to work with their partner(s) at a more personal level to help them understand why and how they can transform. </a:t>
          </a:r>
          <a:endParaRPr lang="en-US" sz="1400" kern="1200" dirty="0"/>
        </a:p>
      </dsp:txBody>
      <dsp:txXfrm>
        <a:off x="572613" y="1281460"/>
        <a:ext cx="7698624" cy="511024"/>
      </dsp:txXfrm>
    </dsp:sp>
    <dsp:sp modelId="{7EC3D45F-9460-43D6-95AD-F3D6DA6A74AC}">
      <dsp:nvSpPr>
        <dsp:cNvPr id="0" name=""/>
        <dsp:cNvSpPr/>
      </dsp:nvSpPr>
      <dsp:spPr>
        <a:xfrm>
          <a:off x="0" y="1920241"/>
          <a:ext cx="8280057" cy="4955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B59724-235E-4C06-90AE-DA40386810A9}">
      <dsp:nvSpPr>
        <dsp:cNvPr id="0" name=""/>
        <dsp:cNvSpPr/>
      </dsp:nvSpPr>
      <dsp:spPr>
        <a:xfrm>
          <a:off x="149900" y="2031737"/>
          <a:ext cx="272812" cy="2725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C60459D-C636-4AE3-B495-3193855BA9E1}">
      <dsp:nvSpPr>
        <dsp:cNvPr id="0" name=""/>
        <dsp:cNvSpPr/>
      </dsp:nvSpPr>
      <dsp:spPr>
        <a:xfrm>
          <a:off x="572613" y="1920241"/>
          <a:ext cx="7698624" cy="511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083" tIns="54083" rIns="54083" bIns="54083" numCol="1" spcCol="1270" anchor="ctr" anchorCtr="0">
          <a:noAutofit/>
        </a:bodyPr>
        <a:lstStyle/>
        <a:p>
          <a:pPr marL="0" lvl="0" indent="0" algn="l" defTabSz="622300">
            <a:lnSpc>
              <a:spcPct val="90000"/>
            </a:lnSpc>
            <a:spcBef>
              <a:spcPct val="0"/>
            </a:spcBef>
            <a:spcAft>
              <a:spcPct val="35000"/>
            </a:spcAft>
            <a:buNone/>
          </a:pPr>
          <a:r>
            <a:rPr lang="en-US" sz="1400" kern="1200" dirty="0"/>
            <a:t>The PAM will be able to meet the partner wherever they are in their transformation journey and guide them through all aspects of transformation.</a:t>
          </a:r>
        </a:p>
      </dsp:txBody>
      <dsp:txXfrm>
        <a:off x="572613" y="1920241"/>
        <a:ext cx="7698624" cy="511024"/>
      </dsp:txXfrm>
    </dsp:sp>
    <dsp:sp modelId="{E1B90DBF-AE38-4E6A-891D-16254F89CC04}">
      <dsp:nvSpPr>
        <dsp:cNvPr id="0" name=""/>
        <dsp:cNvSpPr/>
      </dsp:nvSpPr>
      <dsp:spPr>
        <a:xfrm>
          <a:off x="0" y="2559021"/>
          <a:ext cx="8280057" cy="4955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255EFB-1A69-4676-941B-E7DC42F098FB}">
      <dsp:nvSpPr>
        <dsp:cNvPr id="0" name=""/>
        <dsp:cNvSpPr/>
      </dsp:nvSpPr>
      <dsp:spPr>
        <a:xfrm>
          <a:off x="149900" y="2670517"/>
          <a:ext cx="272812" cy="27254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E553DA3-651F-4537-815E-14BE1C624C1B}">
      <dsp:nvSpPr>
        <dsp:cNvPr id="0" name=""/>
        <dsp:cNvSpPr/>
      </dsp:nvSpPr>
      <dsp:spPr>
        <a:xfrm>
          <a:off x="572613" y="2559021"/>
          <a:ext cx="7698624" cy="511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083" tIns="54083" rIns="54083" bIns="54083" numCol="1" spcCol="1270" anchor="ctr" anchorCtr="0">
          <a:noAutofit/>
        </a:bodyPr>
        <a:lstStyle/>
        <a:p>
          <a:pPr marL="0" lvl="0" indent="0" algn="l" defTabSz="622300">
            <a:lnSpc>
              <a:spcPct val="90000"/>
            </a:lnSpc>
            <a:spcBef>
              <a:spcPct val="0"/>
            </a:spcBef>
            <a:spcAft>
              <a:spcPct val="35000"/>
            </a:spcAft>
            <a:buNone/>
          </a:pPr>
          <a:r>
            <a:rPr lang="en-US" sz="1400" b="0" i="0" kern="1200" dirty="0"/>
            <a:t>We will see partners transform their business by increasing revenue through a larger portfolio, new sales approaches, and an expanded target audience.</a:t>
          </a:r>
          <a:endParaRPr lang="en-US" sz="1400" kern="1200" dirty="0"/>
        </a:p>
      </dsp:txBody>
      <dsp:txXfrm>
        <a:off x="572613" y="2559021"/>
        <a:ext cx="7698624" cy="5110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2FE48B1C-1E6B-744F-8E6C-3836D33BC0D9}" type="datetimeFigureOut">
              <a:rPr lang="en-US"/>
              <a:pPr>
                <a:defRPr/>
              </a:pPr>
              <a:t>11/5/20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F5A8EAB7-F1BA-274C-91A9-46214A29E509}" type="slidenum">
              <a:rPr lang="en-US"/>
              <a:pPr>
                <a:defRPr/>
              </a:pPr>
              <a:t>‹#›</a:t>
            </a:fld>
            <a:endParaRPr lang="en-US"/>
          </a:p>
        </p:txBody>
      </p:sp>
    </p:spTree>
    <p:extLst>
      <p:ext uri="{BB962C8B-B14F-4D97-AF65-F5344CB8AC3E}">
        <p14:creationId xmlns:p14="http://schemas.microsoft.com/office/powerpoint/2010/main" val="3338480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2A637A29-4E7E-A24B-BAB1-D48C888F91E4}" type="datetimeFigureOut">
              <a:rPr lang="en-US"/>
              <a:pPr>
                <a:defRPr/>
              </a:pPr>
              <a:t>11/5/20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F97A1FA6-25DE-9E4E-A34D-CF67DE7DBDC7}" type="slidenum">
              <a:rPr lang="en-US"/>
              <a:pPr>
                <a:defRPr/>
              </a:pPr>
              <a:t>‹#›</a:t>
            </a:fld>
            <a:endParaRPr lang="en-US"/>
          </a:p>
        </p:txBody>
      </p:sp>
    </p:spTree>
    <p:extLst>
      <p:ext uri="{BB962C8B-B14F-4D97-AF65-F5344CB8AC3E}">
        <p14:creationId xmlns:p14="http://schemas.microsoft.com/office/powerpoint/2010/main" val="322849259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1</a:t>
            </a:fld>
            <a:endParaRPr lang="en-US"/>
          </a:p>
        </p:txBody>
      </p:sp>
    </p:spTree>
    <p:extLst>
      <p:ext uri="{BB962C8B-B14F-4D97-AF65-F5344CB8AC3E}">
        <p14:creationId xmlns:p14="http://schemas.microsoft.com/office/powerpoint/2010/main" val="2312747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a:solidFill>
                  <a:schemeClr val="tx1"/>
                </a:solidFill>
                <a:effectLst/>
                <a:latin typeface="+mn-lt"/>
                <a:ea typeface="ＭＳ Ｐゴシック" charset="0"/>
                <a:cs typeface="ＭＳ Ｐゴシック" charset="0"/>
              </a:rPr>
              <a:t>The role of a buddy must be distinguished from that of a </a:t>
            </a:r>
            <a:r>
              <a:rPr lang="en-US" sz="1200" b="1" i="1" kern="1200" dirty="0">
                <a:solidFill>
                  <a:schemeClr val="tx1"/>
                </a:solidFill>
                <a:effectLst/>
                <a:latin typeface="+mn-lt"/>
                <a:ea typeface="ＭＳ Ｐゴシック" charset="0"/>
                <a:cs typeface="ＭＳ Ｐゴシック" charset="0"/>
              </a:rPr>
              <a:t>manager</a:t>
            </a:r>
            <a:r>
              <a:rPr lang="en-US" sz="1200" b="0" i="0" kern="1200" dirty="0">
                <a:solidFill>
                  <a:schemeClr val="tx1"/>
                </a:solidFill>
                <a:effectLst/>
                <a:latin typeface="+mn-lt"/>
                <a:ea typeface="ＭＳ Ｐゴシック" charset="0"/>
                <a:cs typeface="ＭＳ Ｐゴシック" charset="0"/>
              </a:rPr>
              <a:t>, </a:t>
            </a:r>
            <a:r>
              <a:rPr lang="en-US" sz="1200" b="1" i="1" kern="1200" dirty="0">
                <a:solidFill>
                  <a:schemeClr val="tx1"/>
                </a:solidFill>
                <a:effectLst/>
                <a:latin typeface="+mn-lt"/>
                <a:ea typeface="ＭＳ Ｐゴシック" charset="0"/>
                <a:cs typeface="ＭＳ Ｐゴシック" charset="0"/>
              </a:rPr>
              <a:t>mentor </a:t>
            </a:r>
            <a:r>
              <a:rPr lang="en-US" sz="1200" b="0" i="0" kern="1200" dirty="0">
                <a:solidFill>
                  <a:schemeClr val="tx1"/>
                </a:solidFill>
                <a:effectLst/>
                <a:latin typeface="+mn-lt"/>
                <a:ea typeface="ＭＳ Ｐゴシック" charset="0"/>
                <a:cs typeface="ＭＳ Ｐゴシック" charset="0"/>
              </a:rPr>
              <a:t>or</a:t>
            </a:r>
            <a:r>
              <a:rPr lang="en-US" sz="1200" b="1" i="1" kern="1200" dirty="0">
                <a:solidFill>
                  <a:schemeClr val="tx1"/>
                </a:solidFill>
                <a:effectLst/>
                <a:latin typeface="+mn-lt"/>
                <a:ea typeface="ＭＳ Ｐゴシック" charset="0"/>
                <a:cs typeface="ＭＳ Ｐゴシック" charset="0"/>
              </a:rPr>
              <a:t> coach</a:t>
            </a:r>
            <a:r>
              <a:rPr lang="en-US" sz="1200" b="0" i="0" kern="1200" dirty="0">
                <a:solidFill>
                  <a:schemeClr val="tx1"/>
                </a:solidFill>
                <a:effectLst/>
                <a:latin typeface="+mn-lt"/>
                <a:ea typeface="ＭＳ Ｐゴシック" charset="0"/>
                <a:cs typeface="ＭＳ Ｐゴシック" charset="0"/>
              </a:rPr>
              <a:t>:</a:t>
            </a:r>
          </a:p>
          <a:p>
            <a:pPr marL="171450" indent="-171450">
              <a:buFont typeface="Arial" panose="020B0604020202020204" pitchFamily="34" charset="0"/>
              <a:buChar char="•"/>
            </a:pPr>
            <a:r>
              <a:rPr lang="en-US" sz="1200" b="0" i="0" kern="1200" dirty="0">
                <a:solidFill>
                  <a:schemeClr val="tx1"/>
                </a:solidFill>
                <a:effectLst/>
                <a:latin typeface="+mn-lt"/>
                <a:ea typeface="ＭＳ Ｐゴシック" charset="0"/>
                <a:cs typeface="ＭＳ Ｐゴシック" charset="0"/>
              </a:rPr>
              <a:t>A MENTOR is someone, typically more experienced, who is involved with the all-round development of an individual in their business, personally, or both.</a:t>
            </a:r>
          </a:p>
          <a:p>
            <a:pPr marL="171450" indent="-171450">
              <a:buFont typeface="Arial" panose="020B0604020202020204" pitchFamily="34" charset="0"/>
              <a:buChar char="•"/>
            </a:pPr>
            <a:r>
              <a:rPr lang="en-US" sz="1200" b="0" i="0" kern="1200" dirty="0">
                <a:solidFill>
                  <a:schemeClr val="tx1"/>
                </a:solidFill>
                <a:effectLst/>
                <a:latin typeface="+mn-lt"/>
                <a:ea typeface="ＭＳ Ｐゴシック" charset="0"/>
                <a:cs typeface="ＭＳ Ｐゴシック" charset="0"/>
              </a:rPr>
              <a:t>You are </a:t>
            </a:r>
            <a:r>
              <a:rPr lang="en-US" sz="1200" b="1" i="1" kern="1200" dirty="0">
                <a:solidFill>
                  <a:schemeClr val="tx1"/>
                </a:solidFill>
                <a:effectLst/>
                <a:latin typeface="+mn-lt"/>
                <a:ea typeface="ＭＳ Ｐゴシック" charset="0"/>
                <a:cs typeface="ＭＳ Ｐゴシック" charset="0"/>
              </a:rPr>
              <a:t>not</a:t>
            </a:r>
            <a:r>
              <a:rPr lang="en-US" sz="1200" b="0" i="0" kern="1200" dirty="0">
                <a:solidFill>
                  <a:schemeClr val="tx1"/>
                </a:solidFill>
                <a:effectLst/>
                <a:latin typeface="+mn-lt"/>
                <a:ea typeface="ＭＳ Ｐゴシック" charset="0"/>
                <a:cs typeface="ＭＳ Ｐゴシック" charset="0"/>
              </a:rPr>
              <a:t> being asked to act as your PAM's mentor - you are not responsible for their growth or development as an individual, and it is not part of the role of a buddy to take on such a responsibility. You will not be assessed on your success as a buddy by whether or not the PAM you work with develops as an individual during the six-month period.</a:t>
            </a:r>
          </a:p>
          <a:p>
            <a:pPr marL="171450" indent="-171450">
              <a:buFont typeface="Arial" panose="020B0604020202020204" pitchFamily="34" charset="0"/>
              <a:buChar char="•"/>
            </a:pPr>
            <a:r>
              <a:rPr lang="en-US" sz="1200" b="0" i="0" kern="1200" dirty="0">
                <a:solidFill>
                  <a:schemeClr val="tx1"/>
                </a:solidFill>
                <a:effectLst/>
                <a:latin typeface="+mn-lt"/>
                <a:ea typeface="ＭＳ Ｐゴシック" charset="0"/>
                <a:cs typeface="ＭＳ Ｐゴシック" charset="0"/>
              </a:rPr>
              <a:t>A COACH is someone tasked with developing an </a:t>
            </a:r>
            <a:r>
              <a:rPr lang="en-US" sz="1200" b="0" i="0" kern="1200" dirty="0" err="1">
                <a:solidFill>
                  <a:schemeClr val="tx1"/>
                </a:solidFill>
                <a:effectLst/>
                <a:latin typeface="+mn-lt"/>
                <a:ea typeface="ＭＳ Ｐゴシック" charset="0"/>
                <a:cs typeface="ＭＳ Ｐゴシック" charset="0"/>
              </a:rPr>
              <a:t>individual''s</a:t>
            </a:r>
            <a:r>
              <a:rPr lang="en-US" sz="1200" b="0" i="0" kern="1200" dirty="0">
                <a:solidFill>
                  <a:schemeClr val="tx1"/>
                </a:solidFill>
                <a:effectLst/>
                <a:latin typeface="+mn-lt"/>
                <a:ea typeface="ＭＳ Ｐゴシック" charset="0"/>
                <a:cs typeface="ＭＳ Ｐゴシック" charset="0"/>
              </a:rPr>
              <a:t> job-specific skills. You are </a:t>
            </a:r>
            <a:r>
              <a:rPr lang="en-US" sz="1200" b="1" i="1" kern="1200" dirty="0">
                <a:solidFill>
                  <a:schemeClr val="tx1"/>
                </a:solidFill>
                <a:effectLst/>
                <a:latin typeface="+mn-lt"/>
                <a:ea typeface="ＭＳ Ｐゴシック" charset="0"/>
                <a:cs typeface="ＭＳ Ｐゴシック" charset="0"/>
              </a:rPr>
              <a:t>not</a:t>
            </a:r>
            <a:r>
              <a:rPr lang="en-US" sz="1200" b="0" i="0" kern="1200" dirty="0">
                <a:solidFill>
                  <a:schemeClr val="tx1"/>
                </a:solidFill>
                <a:effectLst/>
                <a:latin typeface="+mn-lt"/>
                <a:ea typeface="ＭＳ Ｐゴシック" charset="0"/>
                <a:cs typeface="ＭＳ Ｐゴシック" charset="0"/>
              </a:rPr>
              <a:t> being asked to act as your new </a:t>
            </a:r>
            <a:r>
              <a:rPr lang="en-US" sz="1200" b="0" i="0" kern="1200" dirty="0" err="1">
                <a:solidFill>
                  <a:schemeClr val="tx1"/>
                </a:solidFill>
                <a:effectLst/>
                <a:latin typeface="+mn-lt"/>
                <a:ea typeface="ＭＳ Ｐゴシック" charset="0"/>
                <a:cs typeface="ＭＳ Ｐゴシック" charset="0"/>
              </a:rPr>
              <a:t>employee''s</a:t>
            </a:r>
            <a:r>
              <a:rPr lang="en-US" sz="1200" b="0" i="0" kern="1200" dirty="0">
                <a:solidFill>
                  <a:schemeClr val="tx1"/>
                </a:solidFill>
                <a:effectLst/>
                <a:latin typeface="+mn-lt"/>
                <a:ea typeface="ＭＳ Ｐゴシック" charset="0"/>
                <a:cs typeface="ＭＳ Ｐゴシック" charset="0"/>
              </a:rPr>
              <a:t> coach. Although your role as buddy may involve you explaining some simple job-related issues, or explaining straightforward procedures, it is not your job to replace formal training processes. If you feel your new employee queries are too detailed or specialized for you to answer, direct them to their supervisor or manager.</a:t>
            </a:r>
          </a:p>
          <a:p>
            <a:pPr marL="171450" indent="-171450">
              <a:buFont typeface="Arial" panose="020B0604020202020204" pitchFamily="34" charset="0"/>
              <a:buChar char="•"/>
            </a:pPr>
            <a:r>
              <a:rPr lang="en-US" sz="1200" b="0" i="0" kern="1200" dirty="0">
                <a:solidFill>
                  <a:schemeClr val="tx1"/>
                </a:solidFill>
                <a:effectLst/>
                <a:latin typeface="+mn-lt"/>
                <a:ea typeface="ＭＳ Ｐゴシック" charset="0"/>
                <a:cs typeface="ＭＳ Ｐゴシック" charset="0"/>
              </a:rPr>
              <a:t>You are not the new </a:t>
            </a:r>
            <a:r>
              <a:rPr lang="en-US" sz="1200" b="0" i="0" kern="1200" dirty="0" err="1">
                <a:solidFill>
                  <a:schemeClr val="tx1"/>
                </a:solidFill>
                <a:effectLst/>
                <a:latin typeface="+mn-lt"/>
                <a:ea typeface="ＭＳ Ｐゴシック" charset="0"/>
                <a:cs typeface="ＭＳ Ｐゴシック" charset="0"/>
              </a:rPr>
              <a:t>employee''s</a:t>
            </a:r>
            <a:r>
              <a:rPr lang="en-US" sz="1200" b="0" i="0" kern="1200" dirty="0">
                <a:solidFill>
                  <a:schemeClr val="tx1"/>
                </a:solidFill>
                <a:effectLst/>
                <a:latin typeface="+mn-lt"/>
                <a:ea typeface="ＭＳ Ｐゴシック" charset="0"/>
                <a:cs typeface="ＭＳ Ｐゴシック" charset="0"/>
              </a:rPr>
              <a:t> manager or supervisor. Your role as buddy does not mean you will be held responsible for your new </a:t>
            </a:r>
            <a:r>
              <a:rPr lang="en-US" sz="1200" b="0" i="0" kern="1200" dirty="0" err="1">
                <a:solidFill>
                  <a:schemeClr val="tx1"/>
                </a:solidFill>
                <a:effectLst/>
                <a:latin typeface="+mn-lt"/>
                <a:ea typeface="ＭＳ Ｐゴシック" charset="0"/>
                <a:cs typeface="ＭＳ Ｐゴシック" charset="0"/>
              </a:rPr>
              <a:t>employee''s</a:t>
            </a:r>
            <a:r>
              <a:rPr lang="en-US" sz="1200" b="0" i="0" kern="1200" dirty="0">
                <a:solidFill>
                  <a:schemeClr val="tx1"/>
                </a:solidFill>
                <a:effectLst/>
                <a:latin typeface="+mn-lt"/>
                <a:ea typeface="ＭＳ Ｐゴシック" charset="0"/>
                <a:cs typeface="ＭＳ Ｐゴシック" charset="0"/>
              </a:rPr>
              <a:t> </a:t>
            </a:r>
            <a:r>
              <a:rPr lang="en-US" sz="1200" b="1" i="0" kern="1200" dirty="0">
                <a:solidFill>
                  <a:schemeClr val="tx1"/>
                </a:solidFill>
                <a:effectLst/>
                <a:latin typeface="+mn-lt"/>
                <a:ea typeface="ＭＳ Ｐゴシック" charset="0"/>
                <a:cs typeface="ＭＳ Ｐゴシック" charset="0"/>
              </a:rPr>
              <a:t>performance</a:t>
            </a:r>
            <a:r>
              <a:rPr lang="en-US" sz="1200" b="0" i="0" kern="1200" dirty="0">
                <a:solidFill>
                  <a:schemeClr val="tx1"/>
                </a:solidFill>
                <a:effectLst/>
                <a:latin typeface="+mn-lt"/>
                <a:ea typeface="ＭＳ Ｐゴシック" charset="0"/>
                <a:cs typeface="ＭＳ Ｐゴシック" charset="0"/>
              </a:rPr>
              <a:t>. If queries arise regarding performance, disciplinary or policy matters, while you are free to give your </a:t>
            </a:r>
            <a:r>
              <a:rPr lang="en-US" sz="1200" b="1" i="1" kern="1200" dirty="0">
                <a:solidFill>
                  <a:schemeClr val="tx1"/>
                </a:solidFill>
                <a:effectLst/>
                <a:latin typeface="+mn-lt"/>
                <a:ea typeface="ＭＳ Ｐゴシック" charset="0"/>
                <a:cs typeface="ＭＳ Ｐゴシック" charset="0"/>
              </a:rPr>
              <a:t>opinion</a:t>
            </a:r>
            <a:r>
              <a:rPr lang="en-US" sz="1200" b="0" i="0" kern="1200" dirty="0">
                <a:solidFill>
                  <a:schemeClr val="tx1"/>
                </a:solidFill>
                <a:effectLst/>
                <a:latin typeface="+mn-lt"/>
                <a:ea typeface="ＭＳ Ｐゴシック" charset="0"/>
                <a:cs typeface="ＭＳ Ｐゴシック" charset="0"/>
              </a:rPr>
              <a:t>, and advice on how to approach the matter, you are </a:t>
            </a:r>
            <a:r>
              <a:rPr lang="en-US" sz="1200" b="1" i="0" kern="1200" dirty="0">
                <a:solidFill>
                  <a:schemeClr val="tx1"/>
                </a:solidFill>
                <a:effectLst/>
                <a:latin typeface="+mn-lt"/>
                <a:ea typeface="ＭＳ Ｐゴシック" charset="0"/>
                <a:cs typeface="ＭＳ Ｐゴシック" charset="0"/>
              </a:rPr>
              <a:t>not</a:t>
            </a:r>
            <a:r>
              <a:rPr lang="en-US" sz="1200" b="0" i="0" kern="1200" dirty="0">
                <a:solidFill>
                  <a:schemeClr val="tx1"/>
                </a:solidFill>
                <a:effectLst/>
                <a:latin typeface="+mn-lt"/>
                <a:ea typeface="ＭＳ Ｐゴシック" charset="0"/>
                <a:cs typeface="ＭＳ Ｐゴシック" charset="0"/>
              </a:rPr>
              <a:t> in a position to adjudicate or resolve the matter. The PAM must be directed to their manager or supervisor for resolution of the relevant issue(s).</a:t>
            </a:r>
          </a:p>
          <a:p>
            <a:pPr marL="171450" indent="-171450">
              <a:buFont typeface="Arial" panose="020B0604020202020204" pitchFamily="34" charset="0"/>
              <a:buChar char="•"/>
            </a:pPr>
            <a:endParaRPr lang="en-US" dirty="0"/>
          </a:p>
          <a:p>
            <a:endParaRPr lang="en-GB"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a:t>
            </a:fld>
            <a:endParaRPr lang="en-US"/>
          </a:p>
        </p:txBody>
      </p:sp>
    </p:spTree>
    <p:extLst>
      <p:ext uri="{BB962C8B-B14F-4D97-AF65-F5344CB8AC3E}">
        <p14:creationId xmlns:p14="http://schemas.microsoft.com/office/powerpoint/2010/main" val="4071899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3</a:t>
            </a:fld>
            <a:endParaRPr lang="en-US"/>
          </a:p>
        </p:txBody>
      </p:sp>
    </p:spTree>
    <p:extLst>
      <p:ext uri="{BB962C8B-B14F-4D97-AF65-F5344CB8AC3E}">
        <p14:creationId xmlns:p14="http://schemas.microsoft.com/office/powerpoint/2010/main" val="2658115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4</a:t>
            </a:fld>
            <a:endParaRPr lang="en-US"/>
          </a:p>
        </p:txBody>
      </p:sp>
    </p:spTree>
    <p:extLst>
      <p:ext uri="{BB962C8B-B14F-4D97-AF65-F5344CB8AC3E}">
        <p14:creationId xmlns:p14="http://schemas.microsoft.com/office/powerpoint/2010/main" val="2241186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5</a:t>
            </a:fld>
            <a:endParaRPr lang="en-US"/>
          </a:p>
        </p:txBody>
      </p:sp>
    </p:spTree>
    <p:extLst>
      <p:ext uri="{BB962C8B-B14F-4D97-AF65-F5344CB8AC3E}">
        <p14:creationId xmlns:p14="http://schemas.microsoft.com/office/powerpoint/2010/main" val="2357516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469496" y="3856736"/>
            <a:ext cx="8296421" cy="288131"/>
          </a:xfrm>
          <a:prstGeom prst="rect">
            <a:avLst/>
          </a:prstGeom>
        </p:spPr>
        <p:txBody>
          <a:bodyPr lIns="91420" tIns="45710" rIns="91420" bIns="45710" anchor="b" anchorCtr="0">
            <a:noAutofit/>
          </a:bodyPr>
          <a:lstStyle>
            <a:lvl1pPr marL="0" indent="0" algn="l">
              <a:buNone/>
              <a:defRPr sz="1800" b="0" i="0">
                <a:solidFill>
                  <a:schemeClr val="bg1"/>
                </a:solidFill>
                <a:latin typeface="+mn-lt"/>
                <a:cs typeface="CiscoSansTT ExtraLight"/>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GB" dirty="0"/>
              <a:t>Speaker Name</a:t>
            </a:r>
            <a:endParaRPr lang="en-US" dirty="0"/>
          </a:p>
        </p:txBody>
      </p:sp>
      <p:sp>
        <p:nvSpPr>
          <p:cNvPr id="17" name="Text Placeholder 38"/>
          <p:cNvSpPr>
            <a:spLocks noGrp="1"/>
          </p:cNvSpPr>
          <p:nvPr>
            <p:ph type="body" sz="quarter" idx="11" hasCustomPrompt="1"/>
          </p:nvPr>
        </p:nvSpPr>
        <p:spPr>
          <a:xfrm>
            <a:off x="469496" y="4072669"/>
            <a:ext cx="8296421" cy="288131"/>
          </a:xfrm>
          <a:prstGeom prst="rect">
            <a:avLst/>
          </a:prstGeom>
        </p:spPr>
        <p:txBody>
          <a:bodyPr lIns="91420" tIns="45710" rIns="91420" bIns="45710"/>
          <a:lstStyle>
            <a:lvl1pPr marL="0" indent="0" algn="l">
              <a:buFontTx/>
              <a:buNone/>
              <a:defRPr lang="en-US" sz="18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Speaker Title</a:t>
            </a:r>
          </a:p>
        </p:txBody>
      </p:sp>
      <p:sp>
        <p:nvSpPr>
          <p:cNvPr id="18" name="Text Placeholder 40"/>
          <p:cNvSpPr>
            <a:spLocks noGrp="1"/>
          </p:cNvSpPr>
          <p:nvPr>
            <p:ph type="body" sz="quarter" idx="12" hasCustomPrompt="1"/>
          </p:nvPr>
        </p:nvSpPr>
        <p:spPr>
          <a:xfrm>
            <a:off x="469496" y="4348762"/>
            <a:ext cx="8296421" cy="288131"/>
          </a:xfrm>
          <a:prstGeom prst="rect">
            <a:avLst/>
          </a:prstGeom>
        </p:spPr>
        <p:txBody>
          <a:bodyPr lIns="91420" tIns="45710" rIns="91420" bIns="45710"/>
          <a:lstStyle>
            <a:lvl1pPr marL="0" indent="0" algn="l">
              <a:buFontTx/>
              <a:buNone/>
              <a:defRPr lang="en-US" sz="18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Date</a:t>
            </a:r>
          </a:p>
        </p:txBody>
      </p:sp>
      <p:sp>
        <p:nvSpPr>
          <p:cNvPr id="19" name="Text Placeholder 2"/>
          <p:cNvSpPr>
            <a:spLocks noGrp="1"/>
          </p:cNvSpPr>
          <p:nvPr>
            <p:ph type="body" sz="quarter" idx="13" hasCustomPrompt="1"/>
          </p:nvPr>
        </p:nvSpPr>
        <p:spPr>
          <a:xfrm>
            <a:off x="463292" y="3043653"/>
            <a:ext cx="8302625" cy="299001"/>
          </a:xfrm>
          <a:prstGeom prst="rect">
            <a:avLst/>
          </a:prstGeom>
        </p:spPr>
        <p:txBody>
          <a:bodyPr lIns="91420" tIns="45710" rIns="91420" bIns="45710"/>
          <a:lstStyle>
            <a:lvl1pPr marL="0" indent="0">
              <a:buFont typeface="Arial" panose="020B0604020202020204" pitchFamily="34" charset="0"/>
              <a:buNone/>
              <a:defRPr sz="2200" b="0" i="0" baseline="0">
                <a:solidFill>
                  <a:schemeClr val="bg1"/>
                </a:solidFill>
                <a:latin typeface="+mj-lt"/>
                <a:cs typeface="CiscoSansTT ExtraLight"/>
              </a:defRPr>
            </a:lvl1pPr>
            <a:lvl2pPr marL="304781" indent="0">
              <a:buNone/>
              <a:defRPr/>
            </a:lvl2pPr>
            <a:lvl3pPr marL="427401" indent="0">
              <a:buNone/>
              <a:defRPr/>
            </a:lvl3pPr>
            <a:lvl4pPr marL="516694" indent="0">
              <a:buNone/>
              <a:defRPr/>
            </a:lvl4pPr>
            <a:lvl5pPr marL="601221" indent="0">
              <a:buNone/>
              <a:defRPr/>
            </a:lvl5pPr>
          </a:lstStyle>
          <a:p>
            <a:pPr lvl="0"/>
            <a:r>
              <a:rPr lang="en-GB" dirty="0"/>
              <a:t>Subtitle Goes Here</a:t>
            </a:r>
          </a:p>
        </p:txBody>
      </p:sp>
      <p:sp>
        <p:nvSpPr>
          <p:cNvPr id="20" name="Title 1"/>
          <p:cNvSpPr>
            <a:spLocks noGrp="1"/>
          </p:cNvSpPr>
          <p:nvPr>
            <p:ph type="ctrTitle" hasCustomPrompt="1"/>
          </p:nvPr>
        </p:nvSpPr>
        <p:spPr>
          <a:xfrm>
            <a:off x="425765" y="2472167"/>
            <a:ext cx="8340152" cy="644730"/>
          </a:xfrm>
          <a:prstGeom prst="rect">
            <a:avLst/>
          </a:prstGeom>
        </p:spPr>
        <p:txBody>
          <a:bodyPr anchor="b"/>
          <a:lstStyle>
            <a:lvl1pPr marL="0" indent="0" algn="l">
              <a:lnSpc>
                <a:spcPct val="90000"/>
              </a:lnSpc>
              <a:buFont typeface="Arial" panose="020B0604020202020204" pitchFamily="34" charset="0"/>
              <a:buNone/>
              <a:defRPr sz="4000" b="0" i="0" spc="0" baseline="0">
                <a:solidFill>
                  <a:schemeClr val="bg1"/>
                </a:solidFill>
                <a:latin typeface="+mj-lt"/>
                <a:cs typeface="CiscoSansTT ExtraLight"/>
              </a:defRPr>
            </a:lvl1pPr>
          </a:lstStyle>
          <a:p>
            <a:r>
              <a:rPr lang="en-GB" dirty="0"/>
              <a:t>Presentation Title Goes Here</a:t>
            </a:r>
            <a:endParaRPr lang="en-US" dirty="0"/>
          </a:p>
        </p:txBody>
      </p:sp>
      <p:sp>
        <p:nvSpPr>
          <p:cNvPr id="6" name="Freeform 6"/>
          <p:cNvSpPr>
            <a:spLocks noChangeAspect="1" noEditPoints="1"/>
          </p:cNvSpPr>
          <p:nvPr userDrawn="1"/>
        </p:nvSpPr>
        <p:spPr bwMode="auto">
          <a:xfrm>
            <a:off x="469496" y="391308"/>
            <a:ext cx="795528" cy="42262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Tree>
    <p:extLst>
      <p:ext uri="{BB962C8B-B14F-4D97-AF65-F5344CB8AC3E}">
        <p14:creationId xmlns:p14="http://schemas.microsoft.com/office/powerpoint/2010/main" val="212294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Tree>
    <p:extLst>
      <p:ext uri="{BB962C8B-B14F-4D97-AF65-F5344CB8AC3E}">
        <p14:creationId xmlns:p14="http://schemas.microsoft.com/office/powerpoint/2010/main" val="3712191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gue_White">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Tree>
    <p:extLst>
      <p:ext uri="{BB962C8B-B14F-4D97-AF65-F5344CB8AC3E}">
        <p14:creationId xmlns:p14="http://schemas.microsoft.com/office/powerpoint/2010/main" val="39167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2"/>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US" dirty="0"/>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099897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2"/>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US" dirty="0"/>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61948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Full Bleed Photo With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US" noProof="0" dirty="0"/>
              <a:t>Click icon to add picture</a:t>
            </a:r>
          </a:p>
        </p:txBody>
      </p:sp>
      <p:sp>
        <p:nvSpPr>
          <p:cNvPr id="6" name="Text Placeholder 2"/>
          <p:cNvSpPr>
            <a:spLocks noGrp="1"/>
          </p:cNvSpPr>
          <p:nvPr>
            <p:ph type="body" sz="quarter" idx="11"/>
          </p:nvPr>
        </p:nvSpPr>
        <p:spPr bwMode="auto">
          <a:xfrm>
            <a:off x="500063" y="3911435"/>
            <a:ext cx="8139112" cy="525016"/>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2900"/>
              </a:lnSpc>
              <a:spcBef>
                <a:spcPts val="0"/>
              </a:spcBef>
              <a:buNone/>
              <a:defRPr sz="2400" i="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263056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9301163" cy="2843212"/>
          </a:xfrm>
          <a:prstGeom prst="rect">
            <a:avLst/>
          </a:prstGeom>
          <a:solidFill>
            <a:schemeClr val="bg2"/>
          </a:solidFill>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US" noProof="0" dirty="0"/>
              <a:t>Click icon to add picture</a:t>
            </a:r>
          </a:p>
        </p:txBody>
      </p:sp>
      <p:sp>
        <p:nvSpPr>
          <p:cNvPr id="4" name="Text Placeholder 3"/>
          <p:cNvSpPr>
            <a:spLocks noGrp="1"/>
          </p:cNvSpPr>
          <p:nvPr>
            <p:ph type="body" sz="quarter" idx="11"/>
          </p:nvPr>
        </p:nvSpPr>
        <p:spPr>
          <a:xfrm>
            <a:off x="448785" y="3054518"/>
            <a:ext cx="8364236" cy="564257"/>
          </a:xfrm>
          <a:prstGeom prst="rect">
            <a:avLst/>
          </a:prstGeom>
        </p:spPr>
        <p:txBody>
          <a:bodyPr vert="horz" wrap="square">
            <a:spAutoFit/>
          </a:bodyPr>
          <a:lstStyle>
            <a:lvl1pPr marL="0" indent="0">
              <a:buNone/>
              <a:defRPr sz="3200" baseline="0">
                <a:solidFill>
                  <a:schemeClr val="tx2"/>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3155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7348" cy="5143500"/>
          </a:xfrm>
          <a:prstGeom prst="rect">
            <a:avLst/>
          </a:prstGeom>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US" noProof="0" dirty="0"/>
              <a:t>Click icon to add picture</a:t>
            </a:r>
          </a:p>
        </p:txBody>
      </p:sp>
    </p:spTree>
    <p:extLst>
      <p:ext uri="{BB962C8B-B14F-4D97-AF65-F5344CB8AC3E}">
        <p14:creationId xmlns:p14="http://schemas.microsoft.com/office/powerpoint/2010/main" val="223005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90932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5" name="Rectangle 4"/>
          <p:cNvSpPr>
            <a:spLocks noChangeArrowheads="1"/>
          </p:cNvSpPr>
          <p:nvPr userDrawn="1"/>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accent1">
                    <a:lumMod val="75000"/>
                  </a:schemeClr>
                </a:solidFill>
                <a:latin typeface="+mn-lt"/>
                <a:ea typeface="+mn-ea"/>
                <a:cs typeface="CiscoSans Thin"/>
              </a:rPr>
              <a:t>© 2020  Cisco and/or its affiliates. All rights reserved.   Cisco Confidential</a:t>
            </a:r>
          </a:p>
        </p:txBody>
      </p:sp>
      <p:sp>
        <p:nvSpPr>
          <p:cNvPr id="3" name="Picture Placeholder 2"/>
          <p:cNvSpPr>
            <a:spLocks noGrp="1"/>
          </p:cNvSpPr>
          <p:nvPr>
            <p:ph type="pic" sz="quarter" idx="10"/>
          </p:nvPr>
        </p:nvSpPr>
        <p:spPr>
          <a:xfrm>
            <a:off x="308012" y="240631"/>
            <a:ext cx="8480388" cy="4266646"/>
          </a:xfrm>
          <a:prstGeom prst="rect">
            <a:avLst/>
          </a:prstGeom>
          <a:solidFill>
            <a:schemeClr val="bg2"/>
          </a:solidFill>
        </p:spPr>
        <p:txBody>
          <a:bodyPr vert="horz" lIns="91424" tIns="45712" rIns="91424" bIns="45712"/>
          <a:lstStyle>
            <a:lvl1pPr marL="0" indent="0" algn="ctr">
              <a:buNone/>
              <a:defRPr sz="1500" baseline="0">
                <a:solidFill>
                  <a:schemeClr val="tx1"/>
                </a:solidFill>
                <a:latin typeface="+mj-lt"/>
                <a:cs typeface="CiscoSans ExtraLight"/>
              </a:defRPr>
            </a:lvl1pPr>
          </a:lstStyle>
          <a:p>
            <a:pPr lvl="0"/>
            <a:r>
              <a:rPr lang="en-US" noProof="0" dirty="0"/>
              <a:t>Click icon to add picture</a:t>
            </a:r>
          </a:p>
        </p:txBody>
      </p:sp>
    </p:spTree>
    <p:extLst>
      <p:ext uri="{BB962C8B-B14F-4D97-AF65-F5344CB8AC3E}">
        <p14:creationId xmlns:p14="http://schemas.microsoft.com/office/powerpoint/2010/main" val="1714079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62301" y="1201738"/>
            <a:ext cx="8277344" cy="3389312"/>
          </a:xfrm>
          <a:prstGeom prst="rect">
            <a:avLst/>
          </a:prstGeom>
        </p:spPr>
        <p:txBody>
          <a:bodyPr lIns="91420" tIns="45710" rIns="91420" bIns="45710">
            <a:noAutofit/>
          </a:bodyPr>
          <a:lstStyle>
            <a:lvl1pPr marL="228600" indent="-171450">
              <a:lnSpc>
                <a:spcPct val="95000"/>
              </a:lnSpc>
              <a:spcBef>
                <a:spcPts val="1110"/>
              </a:spcBef>
              <a:buClr>
                <a:schemeClr val="tx1"/>
              </a:buClr>
              <a:buSzPct val="80000"/>
              <a:buFont typeface="Arial"/>
              <a:buChar char="•"/>
              <a:defRPr sz="2000" b="0" i="0">
                <a:solidFill>
                  <a:schemeClr val="tx1"/>
                </a:solidFill>
                <a:latin typeface="+mn-lt"/>
                <a:ea typeface="CiscoSansTT Thin" charset="0"/>
                <a:cs typeface="CiscoSansTT Thin" charset="0"/>
              </a:defRPr>
            </a:lvl1pPr>
            <a:lvl2pPr marL="457200" indent="-165100">
              <a:lnSpc>
                <a:spcPct val="95000"/>
              </a:lnSpc>
              <a:spcBef>
                <a:spcPts val="450"/>
              </a:spcBef>
              <a:buClr>
                <a:schemeClr val="tx1"/>
              </a:buClr>
              <a:buSzPct val="80000"/>
              <a:buFont typeface="Arial"/>
              <a:buChar char="•"/>
              <a:defRPr sz="1800" b="0" i="0">
                <a:solidFill>
                  <a:schemeClr val="tx1"/>
                </a:solidFill>
                <a:latin typeface="+mn-lt"/>
                <a:ea typeface="CiscoSansTT Thin" charset="0"/>
                <a:cs typeface="CiscoSansTT Thin" charset="0"/>
              </a:defRPr>
            </a:lvl2pPr>
            <a:lvl3pPr marL="685800" indent="-109538">
              <a:buClr>
                <a:schemeClr val="tx1"/>
              </a:buClr>
              <a:buSzPct val="80000"/>
              <a:buFont typeface="Arial"/>
              <a:buChar char="•"/>
              <a:defRPr sz="1600" b="0" i="0">
                <a:solidFill>
                  <a:schemeClr val="tx1"/>
                </a:solidFill>
                <a:latin typeface="+mn-lt"/>
                <a:ea typeface="CiscoSansTT Thin" charset="0"/>
                <a:cs typeface="CiscoSansTT Thin" charset="0"/>
              </a:defRPr>
            </a:lvl3pPr>
            <a:lvl4pPr marL="911035" indent="-171415">
              <a:buClr>
                <a:schemeClr val="tx1"/>
              </a:buClr>
              <a:buSzPct val="80000"/>
              <a:buFont typeface="Arial"/>
              <a:buChar char="•"/>
              <a:defRPr sz="1400" b="0" i="0">
                <a:solidFill>
                  <a:schemeClr val="tx1"/>
                </a:solidFill>
                <a:latin typeface="+mn-lt"/>
                <a:ea typeface="CiscoSansTT Thin" charset="0"/>
                <a:cs typeface="CiscoSansTT Thin" charset="0"/>
              </a:defRPr>
            </a:lvl4pPr>
            <a:lvl5pPr marL="1082450" indent="-168240">
              <a:buClr>
                <a:schemeClr val="tx1"/>
              </a:buClr>
              <a:buSzPct val="80000"/>
              <a:buFont typeface="Arial"/>
              <a:buChar char="•"/>
              <a:defRPr sz="1200" b="0" i="0">
                <a:solidFill>
                  <a:schemeClr val="tx1"/>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dirty="0"/>
              <a:t>Click to edit Master title style</a:t>
            </a:r>
          </a:p>
        </p:txBody>
      </p:sp>
    </p:spTree>
    <p:extLst>
      <p:ext uri="{BB962C8B-B14F-4D97-AF65-F5344CB8AC3E}">
        <p14:creationId xmlns:p14="http://schemas.microsoft.com/office/powerpoint/2010/main" val="331644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533399"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1"/>
          </p:nvPr>
        </p:nvSpPr>
        <p:spPr>
          <a:xfrm>
            <a:off x="4755866"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baseline="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2"/>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3088030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_Title only">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dirty="0"/>
              <a:t>Click to edit Master title style</a:t>
            </a:r>
          </a:p>
        </p:txBody>
      </p:sp>
    </p:spTree>
    <p:extLst>
      <p:ext uri="{BB962C8B-B14F-4D97-AF65-F5344CB8AC3E}">
        <p14:creationId xmlns:p14="http://schemas.microsoft.com/office/powerpoint/2010/main" val="1896724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489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Table">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533400" y="1347788"/>
            <a:ext cx="8115300" cy="2658728"/>
          </a:xfrm>
          <a:prstGeom prst="rect">
            <a:avLst/>
          </a:prstGeom>
        </p:spPr>
        <p:txBody>
          <a:bodyPr lIns="91420" tIns="45710" rIns="91420" bIns="45710">
            <a:noAutofit/>
          </a:bodyPr>
          <a:lstStyle>
            <a:lvl1pPr marL="0" indent="0" algn="ctr">
              <a:buNone/>
              <a:defRPr sz="2000" baseline="0">
                <a:solidFill>
                  <a:schemeClr val="tx1"/>
                </a:solidFill>
                <a:latin typeface="+mn-lt"/>
              </a:defRPr>
            </a:lvl1pPr>
          </a:lstStyle>
          <a:p>
            <a:pPr lvl="0"/>
            <a:r>
              <a:rPr lang="en-US" noProof="0"/>
              <a:t>Click icon to add table</a:t>
            </a:r>
            <a:endParaRPr lang="en-GB" noProof="0" dirty="0"/>
          </a:p>
        </p:txBody>
      </p:sp>
      <p:sp>
        <p:nvSpPr>
          <p:cNvPr id="6"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US" dirty="0"/>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2"/>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125456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533400" y="1201738"/>
            <a:ext cx="8115300" cy="2808287"/>
          </a:xfrm>
          <a:prstGeom prst="rect">
            <a:avLst/>
          </a:prstGeom>
        </p:spPr>
        <p:txBody>
          <a:bodyPr vert="horz" lIns="91420" tIns="45710" rIns="91420" bIns="45710">
            <a:noAutofit/>
          </a:bodyPr>
          <a:lstStyle>
            <a:lvl1pPr marL="0" indent="0" algn="ctr">
              <a:buNone/>
              <a:defRPr sz="2000" b="0" i="0">
                <a:solidFill>
                  <a:schemeClr val="tx1"/>
                </a:solidFill>
                <a:latin typeface="+mn-lt"/>
                <a:cs typeface="CiscoSans ExtraLight"/>
              </a:defRPr>
            </a:lvl1pPr>
          </a:lstStyle>
          <a:p>
            <a:pPr lvl="0"/>
            <a:r>
              <a:rPr lang="en-US" noProof="0"/>
              <a:t>Click icon to add chart</a:t>
            </a:r>
            <a:endParaRPr lang="en-US" noProof="0" dirty="0"/>
          </a:p>
        </p:txBody>
      </p:sp>
      <p:sp>
        <p:nvSpPr>
          <p:cNvPr id="7"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US" dirty="0"/>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2"/>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2369945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tx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387182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Half_Page_Blank">
    <p:spTree>
      <p:nvGrpSpPr>
        <p:cNvPr id="1" name=""/>
        <p:cNvGrpSpPr/>
        <p:nvPr/>
      </p:nvGrpSpPr>
      <p:grpSpPr>
        <a:xfrm>
          <a:off x="0" y="0"/>
          <a:ext cx="0" cy="0"/>
          <a:chOff x="0" y="0"/>
          <a:chExt cx="0" cy="0"/>
        </a:xfrm>
      </p:grpSpPr>
      <p:sp>
        <p:nvSpPr>
          <p:cNvPr id="5" name="Rectangle 4"/>
          <p:cNvSpPr/>
          <p:nvPr userDrawn="1"/>
        </p:nvSpPr>
        <p:spPr>
          <a:xfrm>
            <a:off x="-8092"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4" name="Text Placeholder 3"/>
          <p:cNvSpPr>
            <a:spLocks noGrp="1"/>
          </p:cNvSpPr>
          <p:nvPr>
            <p:ph type="body" sz="quarter" idx="10" hasCustomPrompt="1"/>
          </p:nvPr>
        </p:nvSpPr>
        <p:spPr>
          <a:xfrm>
            <a:off x="462301" y="1665182"/>
            <a:ext cx="3662024" cy="2925868"/>
          </a:xfrm>
          <a:prstGeom prst="rect">
            <a:avLst/>
          </a:prstGeom>
        </p:spPr>
        <p:txBody>
          <a:bodyPr lIns="91420" tIns="45710" rIns="91420" bIns="45710">
            <a:noAutofit/>
          </a:bodyPr>
          <a:lstStyle>
            <a:lvl1pPr marL="174625" indent="-117475">
              <a:lnSpc>
                <a:spcPct val="95000"/>
              </a:lnSpc>
              <a:spcBef>
                <a:spcPts val="1110"/>
              </a:spcBef>
              <a:buClr>
                <a:schemeClr val="tx2"/>
              </a:buClr>
              <a:buSzPct val="60000"/>
              <a:buFont typeface="Arial"/>
              <a:buChar char="•"/>
              <a:defRPr sz="2000" b="0" i="0">
                <a:solidFill>
                  <a:schemeClr val="tx2"/>
                </a:solidFill>
                <a:latin typeface="+mn-lt"/>
                <a:ea typeface="CiscoSansTT Thin" charset="0"/>
                <a:cs typeface="CiscoSansTT Thin" charset="0"/>
              </a:defRPr>
            </a:lvl1pPr>
            <a:lvl2pPr marL="288925" indent="-114300">
              <a:lnSpc>
                <a:spcPct val="95000"/>
              </a:lnSpc>
              <a:spcBef>
                <a:spcPts val="450"/>
              </a:spcBef>
              <a:buClr>
                <a:schemeClr val="tx2"/>
              </a:buClr>
              <a:buSzPct val="60000"/>
              <a:buFont typeface="Arial"/>
              <a:buChar char="•"/>
              <a:defRPr sz="1800" b="0" i="0">
                <a:solidFill>
                  <a:schemeClr val="tx2"/>
                </a:solidFill>
                <a:latin typeface="+mn-lt"/>
                <a:ea typeface="CiscoSansTT Thin" charset="0"/>
                <a:cs typeface="CiscoSansTT Thin" charset="0"/>
              </a:defRPr>
            </a:lvl2pPr>
            <a:lvl3pPr marL="403225" indent="-114300">
              <a:buClr>
                <a:schemeClr val="tx2"/>
              </a:buClr>
              <a:buSzPct val="60000"/>
              <a:buFont typeface="Arial"/>
              <a:buChar char="•"/>
              <a:defRPr sz="1600" b="0" i="0">
                <a:solidFill>
                  <a:schemeClr val="tx2"/>
                </a:solidFill>
                <a:latin typeface="+mn-lt"/>
                <a:ea typeface="CiscoSansTT Thin" charset="0"/>
                <a:cs typeface="CiscoSansTT Thin" charset="0"/>
              </a:defRPr>
            </a:lvl3pPr>
            <a:lvl4pPr marL="517525" indent="-114300">
              <a:buClr>
                <a:schemeClr val="tx2"/>
              </a:buClr>
              <a:buSzPct val="60000"/>
              <a:buFont typeface="Arial"/>
              <a:buChar char="•"/>
              <a:defRPr sz="1400" b="0" i="0">
                <a:solidFill>
                  <a:schemeClr val="tx2"/>
                </a:solidFill>
                <a:latin typeface="+mn-lt"/>
                <a:ea typeface="CiscoSansTT Thin" charset="0"/>
                <a:cs typeface="CiscoSansTT Thin" charset="0"/>
              </a:defRPr>
            </a:lvl4pPr>
            <a:lvl5pPr marL="631825" indent="-114300">
              <a:buClr>
                <a:schemeClr val="tx2"/>
              </a:buClr>
              <a:buSzPct val="60000"/>
              <a:buFont typeface="Arial"/>
              <a:buChar char="•"/>
              <a:defRPr sz="1200" b="0" i="0">
                <a:solidFill>
                  <a:schemeClr val="tx2"/>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3686559"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200">
                <a:solidFill>
                  <a:schemeClr val="tx2"/>
                </a:solidFill>
              </a:defRPr>
            </a:lvl1pPr>
          </a:lstStyle>
          <a:p>
            <a:pPr lvl="0"/>
            <a:r>
              <a:rPr lang="en-GB" dirty="0"/>
              <a:t>Click to edit Master title style</a:t>
            </a:r>
          </a:p>
        </p:txBody>
      </p:sp>
      <p:sp>
        <p:nvSpPr>
          <p:cNvPr id="8" name="Rectangle 4"/>
          <p:cNvSpPr>
            <a:spLocks noChangeArrowheads="1"/>
          </p:cNvSpPr>
          <p:nvPr userDrawn="1"/>
        </p:nvSpPr>
        <p:spPr bwMode="ltGray">
          <a:xfrm>
            <a:off x="477679" y="4741653"/>
            <a:ext cx="35683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3100519972"/>
      </p:ext>
    </p:extLst>
  </p:cSld>
  <p:clrMapOvr>
    <a:masterClrMapping/>
  </p:clrMapOvr>
  <p:extLst>
    <p:ext uri="{DCECCB84-F9BA-43D5-87BE-67443E8EF086}">
      <p15:sldGuideLst xmlns:p15="http://schemas.microsoft.com/office/powerpoint/2012/main">
        <p15:guide id="2" pos="288" userDrawn="1">
          <p15:clr>
            <a:srgbClr val="FBAE40"/>
          </p15:clr>
        </p15:guide>
        <p15:guide id="3" pos="259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Half_Page_Text">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3" name="Title Placeholder 5"/>
          <p:cNvSpPr>
            <a:spLocks noGrp="1"/>
          </p:cNvSpPr>
          <p:nvPr>
            <p:ph type="title"/>
          </p:nvPr>
        </p:nvSpPr>
        <p:spPr bwMode="auto">
          <a:xfrm>
            <a:off x="419100" y="1657350"/>
            <a:ext cx="3827463" cy="18288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6" name="Text Placeholder 5"/>
          <p:cNvSpPr>
            <a:spLocks noGrp="1"/>
          </p:cNvSpPr>
          <p:nvPr>
            <p:ph type="body" sz="quarter" idx="10"/>
          </p:nvPr>
        </p:nvSpPr>
        <p:spPr>
          <a:xfrm>
            <a:off x="5097463" y="531812"/>
            <a:ext cx="3551237" cy="4059237"/>
          </a:xfrm>
          <a:prstGeom prst="rect">
            <a:avLst/>
          </a:prstGeom>
        </p:spPr>
        <p:txBody>
          <a:bodyPr lIns="0" rIns="0" anchor="ctr" anchorCtr="0"/>
          <a:lstStyle>
            <a:lvl1pPr marL="169863" indent="-169863">
              <a:lnSpc>
                <a:spcPct val="100000"/>
              </a:lnSpc>
              <a:buClr>
                <a:schemeClr val="tx1"/>
              </a:buClr>
              <a:buSzPct val="60000"/>
              <a:buFont typeface="Arial" panose="020B0604020202020204" pitchFamily="34" charset="0"/>
              <a:buChar char="•"/>
              <a:tabLst>
                <a:tab pos="228600" algn="l"/>
              </a:tabLst>
              <a:defRPr sz="2400"/>
            </a:lvl1pPr>
            <a:lvl2pPr marL="346075" indent="-171450">
              <a:lnSpc>
                <a:spcPct val="100000"/>
              </a:lnSpc>
              <a:buClr>
                <a:schemeClr val="tx1"/>
              </a:buClr>
              <a:buSzPct val="60000"/>
              <a:buFont typeface="Arial" panose="020B0604020202020204" pitchFamily="34" charset="0"/>
              <a:buChar char="•"/>
              <a:defRPr sz="2400"/>
            </a:lvl2pPr>
            <a:lvl3pPr marL="457200" indent="-117475">
              <a:lnSpc>
                <a:spcPct val="100000"/>
              </a:lnSpc>
              <a:buClr>
                <a:schemeClr val="tx1"/>
              </a:buClr>
              <a:buSzPct val="60000"/>
              <a:buFont typeface="Arial" panose="020B0604020202020204" pitchFamily="34" charset="0"/>
              <a:buChar char="•"/>
              <a:defRPr sz="2000"/>
            </a:lvl3pPr>
            <a:lvl4pPr marL="574675" indent="-117475">
              <a:lnSpc>
                <a:spcPct val="100000"/>
              </a:lnSpc>
              <a:buClr>
                <a:schemeClr val="tx1"/>
              </a:buClr>
              <a:buSzPct val="60000"/>
              <a:buFont typeface="Arial" panose="020B0604020202020204" pitchFamily="34" charset="0"/>
              <a:buChar char="•"/>
              <a:tabLst/>
              <a:defRPr sz="1800"/>
            </a:lvl4pPr>
            <a:lvl5pPr marL="744538" indent="-112713">
              <a:lnSpc>
                <a:spcPct val="100000"/>
              </a:lnSpc>
              <a:buClr>
                <a:schemeClr val="tx1"/>
              </a:buClr>
              <a:buSzPct val="60000"/>
              <a:buFont typeface="Arial" panose="020B0604020202020204" pitchFamily="34" charset="0"/>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ChangeArrowheads="1"/>
          </p:cNvSpPr>
          <p:nvPr userDrawn="1"/>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255683545"/>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userDrawn="1">
          <p15:clr>
            <a:srgbClr val="FBAE40"/>
          </p15:clr>
        </p15:guide>
        <p15:guide id="4" pos="267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Half_Page_Text_2 column">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latin typeface="+mj-lt"/>
            </a:endParaRPr>
          </a:p>
        </p:txBody>
      </p:sp>
      <p:sp>
        <p:nvSpPr>
          <p:cNvPr id="3" name="Title Placeholder 5"/>
          <p:cNvSpPr>
            <a:spLocks noGrp="1"/>
          </p:cNvSpPr>
          <p:nvPr>
            <p:ph type="title"/>
          </p:nvPr>
        </p:nvSpPr>
        <p:spPr bwMode="auto">
          <a:xfrm>
            <a:off x="437766" y="510540"/>
            <a:ext cx="3808797"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6" name="Text Placeholder 5"/>
          <p:cNvSpPr>
            <a:spLocks noGrp="1"/>
          </p:cNvSpPr>
          <p:nvPr>
            <p:ph type="body" sz="quarter" idx="10"/>
          </p:nvPr>
        </p:nvSpPr>
        <p:spPr>
          <a:xfrm>
            <a:off x="5097463" y="510540"/>
            <a:ext cx="3551237" cy="4080510"/>
          </a:xfrm>
          <a:prstGeom prst="rect">
            <a:avLst/>
          </a:prstGeom>
        </p:spPr>
        <p:txBody>
          <a:bodyPr lIns="0" rIns="0"/>
          <a:lstStyle>
            <a:lvl1pPr marL="114300" indent="-114300">
              <a:lnSpc>
                <a:spcPct val="100000"/>
              </a:lnSpc>
              <a:buClr>
                <a:schemeClr val="tx1"/>
              </a:buClr>
              <a:buSzPct val="60000"/>
              <a:defRPr sz="2000"/>
            </a:lvl1pPr>
            <a:lvl2pPr marL="228600" indent="-114300">
              <a:lnSpc>
                <a:spcPct val="100000"/>
              </a:lnSpc>
              <a:buClr>
                <a:schemeClr val="tx1"/>
              </a:buClr>
              <a:buSzPct val="60000"/>
              <a:defRPr sz="2000"/>
            </a:lvl2pPr>
            <a:lvl3pPr marL="342900" indent="-114300">
              <a:lnSpc>
                <a:spcPct val="100000"/>
              </a:lnSpc>
              <a:buClr>
                <a:schemeClr val="tx1"/>
              </a:buClr>
              <a:buSzPct val="60000"/>
              <a:defRPr sz="1800"/>
            </a:lvl3pPr>
            <a:lvl4pPr marL="457200" indent="-123825">
              <a:lnSpc>
                <a:spcPct val="100000"/>
              </a:lnSpc>
              <a:buClr>
                <a:schemeClr val="tx1"/>
              </a:buClr>
              <a:buSzPct val="60000"/>
              <a:defRPr sz="1600"/>
            </a:lvl4pPr>
            <a:lvl5pPr marL="574675" indent="-117475">
              <a:lnSpc>
                <a:spcPct val="100000"/>
              </a:lnSpc>
              <a:buClr>
                <a:schemeClr val="tx1"/>
              </a:buClr>
              <a:buSzPct val="6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p:nvPr>
        </p:nvSpPr>
        <p:spPr>
          <a:xfrm>
            <a:off x="437766" y="1659842"/>
            <a:ext cx="3808797" cy="2931208"/>
          </a:xfrm>
          <a:prstGeom prst="rect">
            <a:avLst/>
          </a:prstGeom>
        </p:spPr>
        <p:txBody>
          <a:bodyPr/>
          <a:lstStyle>
            <a:lvl1pPr marL="114300" indent="-114300">
              <a:buClr>
                <a:schemeClr val="tx2"/>
              </a:buClr>
              <a:buSzPct val="60000"/>
              <a:defRPr lang="en-US" sz="2000" kern="1200" dirty="0" smtClean="0">
                <a:solidFill>
                  <a:schemeClr val="tx2"/>
                </a:solidFill>
                <a:latin typeface="+mn-lt"/>
                <a:ea typeface="ＭＳ Ｐゴシック" charset="0"/>
                <a:cs typeface="CiscoSans"/>
              </a:defRPr>
            </a:lvl1pPr>
            <a:lvl2pPr marL="228600" indent="-114300">
              <a:buClr>
                <a:schemeClr val="tx2"/>
              </a:buClr>
              <a:buSzPct val="60000"/>
              <a:defRPr sz="2000">
                <a:solidFill>
                  <a:schemeClr val="tx2"/>
                </a:solidFill>
              </a:defRPr>
            </a:lvl2pPr>
            <a:lvl3pPr marL="342900" indent="-114300">
              <a:buClr>
                <a:schemeClr val="tx2"/>
              </a:buClr>
              <a:buSzPct val="60000"/>
              <a:defRPr sz="1800">
                <a:solidFill>
                  <a:schemeClr val="tx2"/>
                </a:solidFill>
              </a:defRPr>
            </a:lvl3pPr>
            <a:lvl4pPr marL="457200" indent="-123825">
              <a:buClr>
                <a:schemeClr val="tx2"/>
              </a:buClr>
              <a:buSzPct val="60000"/>
              <a:defRPr sz="1600">
                <a:solidFill>
                  <a:schemeClr val="tx2"/>
                </a:solidFill>
              </a:defRPr>
            </a:lvl4pPr>
            <a:lvl5pPr marL="574675" indent="-117475">
              <a:buClr>
                <a:schemeClr val="tx2"/>
              </a:buClr>
              <a:buSzPct val="60000"/>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4"/>
          <p:cNvSpPr>
            <a:spLocks noChangeArrowheads="1"/>
          </p:cNvSpPr>
          <p:nvPr userDrawn="1"/>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2770551288"/>
      </p:ext>
    </p:extLst>
  </p:cSld>
  <p:clrMapOvr>
    <a:masterClrMapping/>
  </p:clrMapOvr>
  <p:extLst>
    <p:ext uri="{DCECCB84-F9BA-43D5-87BE-67443E8EF086}">
      <p15:sldGuideLst xmlns:p15="http://schemas.microsoft.com/office/powerpoint/2012/main">
        <p15:guide id="4" pos="267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Half_Page_Picture_Caption">
    <p:spTree>
      <p:nvGrpSpPr>
        <p:cNvPr id="1" name=""/>
        <p:cNvGrpSpPr/>
        <p:nvPr/>
      </p:nvGrpSpPr>
      <p:grpSpPr>
        <a:xfrm>
          <a:off x="0" y="0"/>
          <a:ext cx="0" cy="0"/>
          <a:chOff x="0" y="0"/>
          <a:chExt cx="0" cy="0"/>
        </a:xfrm>
      </p:grpSpPr>
      <p:sp>
        <p:nvSpPr>
          <p:cNvPr id="4" name="Rectangle 3"/>
          <p:cNvSpPr/>
          <p:nvPr userDrawn="1"/>
        </p:nvSpPr>
        <p:spPr>
          <a:xfrm>
            <a:off x="1333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7" name="Picture Placeholder 6"/>
          <p:cNvSpPr>
            <a:spLocks noGrp="1"/>
          </p:cNvSpPr>
          <p:nvPr>
            <p:ph type="pic" sz="quarter" idx="10"/>
          </p:nvPr>
        </p:nvSpPr>
        <p:spPr>
          <a:xfrm>
            <a:off x="5089525" y="531813"/>
            <a:ext cx="3559175" cy="3364846"/>
          </a:xfrm>
          <a:prstGeom prst="rect">
            <a:avLst/>
          </a:prstGeom>
        </p:spPr>
        <p:txBody>
          <a:bodyPr anchor="ctr" anchorCtr="0"/>
          <a:lstStyle>
            <a:lvl1pPr marL="0" indent="0" algn="ctr">
              <a:buNone/>
              <a:defRPr/>
            </a:lvl1pPr>
          </a:lstStyle>
          <a:p>
            <a:endParaRPr lang="en-US" dirty="0"/>
          </a:p>
        </p:txBody>
      </p:sp>
      <p:sp>
        <p:nvSpPr>
          <p:cNvPr id="9" name="Text Placeholder 8"/>
          <p:cNvSpPr>
            <a:spLocks noGrp="1"/>
          </p:cNvSpPr>
          <p:nvPr>
            <p:ph type="body" sz="quarter" idx="11"/>
          </p:nvPr>
        </p:nvSpPr>
        <p:spPr>
          <a:xfrm>
            <a:off x="5089525" y="4062350"/>
            <a:ext cx="3559175" cy="525145"/>
          </a:xfrm>
          <a:prstGeom prst="rect">
            <a:avLst/>
          </a:prstGeom>
        </p:spPr>
        <p:txBody>
          <a:bodyPr lIns="0" tIns="0" rIns="0" bIns="0"/>
          <a:lstStyle>
            <a:lvl1pPr marL="0" indent="0">
              <a:buNone/>
              <a:defRPr sz="1400"/>
            </a:lvl1pPr>
          </a:lstStyle>
          <a:p>
            <a:pPr lvl="0"/>
            <a:r>
              <a:rPr lang="en-US" dirty="0"/>
              <a:t>Click to edit Master text styles</a:t>
            </a:r>
          </a:p>
        </p:txBody>
      </p:sp>
      <p:sp>
        <p:nvSpPr>
          <p:cNvPr id="10" name="Rectangle 4"/>
          <p:cNvSpPr>
            <a:spLocks noChangeArrowheads="1"/>
          </p:cNvSpPr>
          <p:nvPr userDrawn="1"/>
        </p:nvSpPr>
        <p:spPr bwMode="ltGray">
          <a:xfrm>
            <a:off x="477679" y="4741653"/>
            <a:ext cx="2863168"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3339482647"/>
      </p:ext>
    </p:extLst>
  </p:cSld>
  <p:clrMapOvr>
    <a:masterClrMapping/>
  </p:clrMapOvr>
  <p:extLst>
    <p:ext uri="{DCECCB84-F9BA-43D5-87BE-67443E8EF086}">
      <p15:sldGuideLst xmlns:p15="http://schemas.microsoft.com/office/powerpoint/2012/main">
        <p15:guide id="1" orient="horz" pos="1044" userDrawn="1">
          <p15:clr>
            <a:srgbClr val="FBAE40"/>
          </p15:clr>
        </p15:guide>
        <p15:guide id="2" pos="264" userDrawn="1">
          <p15:clr>
            <a:srgbClr val="FBAE40"/>
          </p15:clr>
        </p15:guide>
        <p15:guide id="3" orient="horz" pos="2193" userDrawn="1">
          <p15:clr>
            <a:srgbClr val="FBAE40"/>
          </p15:clr>
        </p15:guide>
        <p15:guide id="4" pos="2675" userDrawn="1">
          <p15:clr>
            <a:srgbClr val="FBAE40"/>
          </p15:clr>
        </p15:guide>
        <p15:guide id="7" pos="3206"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Half_Page_Picture">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5763"/>
            <a:ext cx="3808797" cy="1824038"/>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7" name="Picture Placeholder 6"/>
          <p:cNvSpPr>
            <a:spLocks noGrp="1"/>
          </p:cNvSpPr>
          <p:nvPr>
            <p:ph type="pic" sz="quarter" idx="10"/>
          </p:nvPr>
        </p:nvSpPr>
        <p:spPr>
          <a:xfrm>
            <a:off x="5089525" y="531813"/>
            <a:ext cx="3559175" cy="4059236"/>
          </a:xfrm>
          <a:prstGeom prst="rect">
            <a:avLst/>
          </a:prstGeom>
        </p:spPr>
        <p:txBody>
          <a:bodyPr anchor="ctr" anchorCtr="0"/>
          <a:lstStyle>
            <a:lvl1pPr marL="0" indent="0" algn="ctr">
              <a:buNone/>
              <a:defRPr/>
            </a:lvl1pPr>
          </a:lstStyle>
          <a:p>
            <a:endParaRPr lang="en-US" dirty="0"/>
          </a:p>
        </p:txBody>
      </p:sp>
      <p:sp>
        <p:nvSpPr>
          <p:cNvPr id="8" name="Rectangle 4"/>
          <p:cNvSpPr>
            <a:spLocks noChangeArrowheads="1"/>
          </p:cNvSpPr>
          <p:nvPr userDrawn="1"/>
        </p:nvSpPr>
        <p:spPr bwMode="ltGray">
          <a:xfrm>
            <a:off x="477679" y="4741653"/>
            <a:ext cx="32635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642764624"/>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Half_Page_Headline Only">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8" name="Rectangle 4"/>
          <p:cNvSpPr>
            <a:spLocks noChangeArrowheads="1"/>
          </p:cNvSpPr>
          <p:nvPr userDrawn="1"/>
        </p:nvSpPr>
        <p:spPr bwMode="ltGray">
          <a:xfrm>
            <a:off x="477678" y="4741653"/>
            <a:ext cx="2946839"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884465524"/>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Half_Page_Picture_Full">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7" name="Picture Placeholder 6"/>
          <p:cNvSpPr>
            <a:spLocks noGrp="1"/>
          </p:cNvSpPr>
          <p:nvPr>
            <p:ph type="pic" sz="quarter" idx="10"/>
          </p:nvPr>
        </p:nvSpPr>
        <p:spPr>
          <a:xfrm>
            <a:off x="4580092" y="0"/>
            <a:ext cx="4563907" cy="5143500"/>
          </a:xfrm>
          <a:prstGeom prst="rect">
            <a:avLst/>
          </a:prstGeom>
        </p:spPr>
        <p:txBody>
          <a:bodyPr anchor="ctr" anchorCtr="0"/>
          <a:lstStyle>
            <a:lvl1pPr marL="0" indent="0" algn="ctr">
              <a:buNone/>
              <a:defRPr/>
            </a:lvl1pPr>
          </a:lstStyle>
          <a:p>
            <a:endParaRPr lang="en-US" dirty="0"/>
          </a:p>
        </p:txBody>
      </p:sp>
      <p:sp>
        <p:nvSpPr>
          <p:cNvPr id="8" name="Rectangle 4"/>
          <p:cNvSpPr>
            <a:spLocks noChangeArrowheads="1"/>
          </p:cNvSpPr>
          <p:nvPr userDrawn="1"/>
        </p:nvSpPr>
        <p:spPr bwMode="ltGray">
          <a:xfrm>
            <a:off x="477679" y="4741653"/>
            <a:ext cx="3299450"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538180873"/>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Half_Page_Chart">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6" name="Chart Placeholder 5"/>
          <p:cNvSpPr>
            <a:spLocks noGrp="1"/>
          </p:cNvSpPr>
          <p:nvPr>
            <p:ph type="chart" sz="quarter" idx="10"/>
          </p:nvPr>
        </p:nvSpPr>
        <p:spPr>
          <a:xfrm>
            <a:off x="5089525" y="503238"/>
            <a:ext cx="3559175" cy="4087812"/>
          </a:xfrm>
          <a:prstGeom prst="rect">
            <a:avLst/>
          </a:prstGeom>
        </p:spPr>
        <p:txBody>
          <a:bodyPr anchor="ctr" anchorCtr="0"/>
          <a:lstStyle>
            <a:lvl1pPr marL="0" indent="0" algn="ctr">
              <a:buNone/>
              <a:defRPr/>
            </a:lvl1pPr>
          </a:lstStyle>
          <a:p>
            <a:endParaRPr lang="en-US"/>
          </a:p>
        </p:txBody>
      </p:sp>
      <p:sp>
        <p:nvSpPr>
          <p:cNvPr id="8" name="Rectangle 4"/>
          <p:cNvSpPr>
            <a:spLocks noChangeArrowheads="1"/>
          </p:cNvSpPr>
          <p:nvPr userDrawn="1"/>
        </p:nvSpPr>
        <p:spPr bwMode="ltGray">
          <a:xfrm>
            <a:off x="477678" y="4741653"/>
            <a:ext cx="3179921" cy="154518"/>
          </a:xfrm>
          <a:prstGeom prst="rect">
            <a:avLst/>
          </a:prstGeom>
          <a:noFill/>
          <a:ln w="9525">
            <a:noFill/>
            <a:miter lim="800000"/>
            <a:headEnd/>
            <a:tailEnd/>
          </a:ln>
          <a:effectLst/>
        </p:spPr>
        <p:txBody>
          <a:bodyPr wrap="square" lIns="61586" tIns="30792" rIns="61586" bIns="30792" anchor="b">
            <a:spAutoFit/>
          </a:bodyPr>
          <a:lstStyle/>
          <a:p>
            <a:pPr lvl="0" defTabSz="610744" fontAlgn="auto">
              <a:spcBef>
                <a:spcPts val="0"/>
              </a:spcBef>
              <a:spcAft>
                <a:spcPts val="0"/>
              </a:spcAft>
            </a:pPr>
            <a:r>
              <a:rPr lang="en-US" sz="6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301836755"/>
      </p:ext>
    </p:extLst>
  </p:cSld>
  <p:clrMapOvr>
    <a:masterClrMapping/>
  </p:clrMapOvr>
  <p:extLst>
    <p:ext uri="{DCECCB84-F9BA-43D5-87BE-67443E8EF086}">
      <p15:sldGuideLst xmlns:p15="http://schemas.microsoft.com/office/powerpoint/2012/main">
        <p15:guide id="3" orient="horz" pos="2196" userDrawn="1">
          <p15:clr>
            <a:srgbClr val="FBAE40"/>
          </p15:clr>
        </p15:guide>
        <p15:guide id="4" pos="2675">
          <p15:clr>
            <a:srgbClr val="FBAE40"/>
          </p15:clr>
        </p15:guide>
        <p15:guide id="7" pos="320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Half_Page_Table">
    <p:spTree>
      <p:nvGrpSpPr>
        <p:cNvPr id="1" name=""/>
        <p:cNvGrpSpPr/>
        <p:nvPr/>
      </p:nvGrpSpPr>
      <p:grpSpPr>
        <a:xfrm>
          <a:off x="0" y="0"/>
          <a:ext cx="0" cy="0"/>
          <a:chOff x="0" y="0"/>
          <a:chExt cx="0" cy="0"/>
        </a:xfrm>
      </p:grpSpPr>
      <p:sp>
        <p:nvSpPr>
          <p:cNvPr id="4" name="Rectangle 3"/>
          <p:cNvSpPr/>
          <p:nvPr userDrawn="1"/>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dirty="0"/>
              <a:t>Click to edit Master title style</a:t>
            </a:r>
          </a:p>
        </p:txBody>
      </p:sp>
      <p:sp>
        <p:nvSpPr>
          <p:cNvPr id="7" name="Table Placeholder 6"/>
          <p:cNvSpPr>
            <a:spLocks noGrp="1"/>
          </p:cNvSpPr>
          <p:nvPr>
            <p:ph type="tbl" sz="quarter" idx="10"/>
          </p:nvPr>
        </p:nvSpPr>
        <p:spPr>
          <a:xfrm>
            <a:off x="5089525" y="503238"/>
            <a:ext cx="3559175" cy="4087812"/>
          </a:xfrm>
          <a:prstGeom prst="rect">
            <a:avLst/>
          </a:prstGeom>
        </p:spPr>
        <p:txBody>
          <a:bodyPr anchor="ctr" anchorCtr="0"/>
          <a:lstStyle>
            <a:lvl1pPr marL="0" indent="0" algn="ctr">
              <a:buNone/>
              <a:defRPr/>
            </a:lvl1pPr>
          </a:lstStyle>
          <a:p>
            <a:endParaRPr lang="en-US"/>
          </a:p>
        </p:txBody>
      </p:sp>
      <p:sp>
        <p:nvSpPr>
          <p:cNvPr id="8" name="Rectangle 4"/>
          <p:cNvSpPr>
            <a:spLocks noChangeArrowheads="1"/>
          </p:cNvSpPr>
          <p:nvPr userDrawn="1"/>
        </p:nvSpPr>
        <p:spPr bwMode="ltGray">
          <a:xfrm>
            <a:off x="477678" y="4741653"/>
            <a:ext cx="3407027"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991378711"/>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6"/>
          <p:cNvSpPr>
            <a:spLocks noChangeAspect="1" noEditPoints="1"/>
          </p:cNvSpPr>
          <p:nvPr userDrawn="1"/>
        </p:nvSpPr>
        <p:spPr bwMode="auto">
          <a:xfrm>
            <a:off x="3762994" y="2129076"/>
            <a:ext cx="1618012" cy="859571"/>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Tree>
    <p:extLst>
      <p:ext uri="{BB962C8B-B14F-4D97-AF65-F5344CB8AC3E}">
        <p14:creationId xmlns:p14="http://schemas.microsoft.com/office/powerpoint/2010/main" val="9587595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69988" y="960834"/>
            <a:ext cx="7603490" cy="378261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77938D5-676B-4424-8B52-343AF2A1253B}" type="slidenum">
              <a:rPr lang="en-US"/>
              <a:pPr>
                <a:defRPr/>
              </a:pPr>
              <a:t>‹#›</a:t>
            </a:fld>
            <a:endParaRPr lang="en-US"/>
          </a:p>
        </p:txBody>
      </p:sp>
      <p:sp>
        <p:nvSpPr>
          <p:cNvPr id="5" name="Rectangle 71"/>
          <p:cNvSpPr>
            <a:spLocks noGrp="1" noChangeArrowheads="1"/>
          </p:cNvSpPr>
          <p:nvPr>
            <p:ph type="ftr" sz="quarter" idx="11"/>
          </p:nvPr>
        </p:nvSpPr>
        <p:spPr>
          <a:ln/>
        </p:spPr>
        <p:txBody>
          <a:bodyPr/>
          <a:lstStyle>
            <a:lvl1pPr>
              <a:defRPr/>
            </a:lvl1pPr>
          </a:lstStyle>
          <a:p>
            <a:pPr>
              <a:defRPr/>
            </a:pPr>
            <a:r>
              <a:rPr lang="en-US"/>
              <a:t>NetApp Confidential - Internal Use Only</a:t>
            </a:r>
            <a:endParaRPr lang="en-US" dirty="0"/>
          </a:p>
        </p:txBody>
      </p:sp>
      <p:sp>
        <p:nvSpPr>
          <p:cNvPr id="11" name="Freeform 6"/>
          <p:cNvSpPr>
            <a:spLocks noEditPoints="1"/>
          </p:cNvSpPr>
          <p:nvPr userDrawn="1"/>
        </p:nvSpPr>
        <p:spPr bwMode="gray">
          <a:xfrm>
            <a:off x="377760" y="4860083"/>
            <a:ext cx="8418958" cy="45144"/>
          </a:xfrm>
          <a:custGeom>
            <a:avLst/>
            <a:gdLst>
              <a:gd name="T0" fmla="*/ 3752 w 3916"/>
              <a:gd name="T1" fmla="*/ 12 h 28"/>
              <a:gd name="T2" fmla="*/ 3576 w 3916"/>
              <a:gd name="T3" fmla="*/ 14 h 28"/>
              <a:gd name="T4" fmla="*/ 3450 w 3916"/>
              <a:gd name="T5" fmla="*/ 14 h 28"/>
              <a:gd name="T6" fmla="*/ 3348 w 3916"/>
              <a:gd name="T7" fmla="*/ 12 h 28"/>
              <a:gd name="T8" fmla="*/ 3206 w 3916"/>
              <a:gd name="T9" fmla="*/ 12 h 28"/>
              <a:gd name="T10" fmla="*/ 3108 w 3916"/>
              <a:gd name="T11" fmla="*/ 10 h 28"/>
              <a:gd name="T12" fmla="*/ 2950 w 3916"/>
              <a:gd name="T13" fmla="*/ 12 h 28"/>
              <a:gd name="T14" fmla="*/ 2916 w 3916"/>
              <a:gd name="T15" fmla="*/ 10 h 28"/>
              <a:gd name="T16" fmla="*/ 2826 w 3916"/>
              <a:gd name="T17" fmla="*/ 10 h 28"/>
              <a:gd name="T18" fmla="*/ 2684 w 3916"/>
              <a:gd name="T19" fmla="*/ 8 h 28"/>
              <a:gd name="T20" fmla="*/ 2550 w 3916"/>
              <a:gd name="T21" fmla="*/ 6 h 28"/>
              <a:gd name="T22" fmla="*/ 2400 w 3916"/>
              <a:gd name="T23" fmla="*/ 4 h 28"/>
              <a:gd name="T24" fmla="*/ 2252 w 3916"/>
              <a:gd name="T25" fmla="*/ 6 h 28"/>
              <a:gd name="T26" fmla="*/ 2078 w 3916"/>
              <a:gd name="T27" fmla="*/ 4 h 28"/>
              <a:gd name="T28" fmla="*/ 1694 w 3916"/>
              <a:gd name="T29" fmla="*/ 4 h 28"/>
              <a:gd name="T30" fmla="*/ 1488 w 3916"/>
              <a:gd name="T31" fmla="*/ 4 h 28"/>
              <a:gd name="T32" fmla="*/ 1294 w 3916"/>
              <a:gd name="T33" fmla="*/ 6 h 28"/>
              <a:gd name="T34" fmla="*/ 1254 w 3916"/>
              <a:gd name="T35" fmla="*/ 10 h 28"/>
              <a:gd name="T36" fmla="*/ 1126 w 3916"/>
              <a:gd name="T37" fmla="*/ 10 h 28"/>
              <a:gd name="T38" fmla="*/ 1048 w 3916"/>
              <a:gd name="T39" fmla="*/ 8 h 28"/>
              <a:gd name="T40" fmla="*/ 1044 w 3916"/>
              <a:gd name="T41" fmla="*/ 8 h 28"/>
              <a:gd name="T42" fmla="*/ 900 w 3916"/>
              <a:gd name="T43" fmla="*/ 8 h 28"/>
              <a:gd name="T44" fmla="*/ 720 w 3916"/>
              <a:gd name="T45" fmla="*/ 6 h 28"/>
              <a:gd name="T46" fmla="*/ 480 w 3916"/>
              <a:gd name="T47" fmla="*/ 6 h 28"/>
              <a:gd name="T48" fmla="*/ 338 w 3916"/>
              <a:gd name="T49" fmla="*/ 2 h 28"/>
              <a:gd name="T50" fmla="*/ 194 w 3916"/>
              <a:gd name="T51" fmla="*/ 0 h 28"/>
              <a:gd name="T52" fmla="*/ 56 w 3916"/>
              <a:gd name="T53" fmla="*/ 2 h 28"/>
              <a:gd name="T54" fmla="*/ 0 w 3916"/>
              <a:gd name="T55" fmla="*/ 10 h 28"/>
              <a:gd name="T56" fmla="*/ 64 w 3916"/>
              <a:gd name="T57" fmla="*/ 10 h 28"/>
              <a:gd name="T58" fmla="*/ 192 w 3916"/>
              <a:gd name="T59" fmla="*/ 10 h 28"/>
              <a:gd name="T60" fmla="*/ 294 w 3916"/>
              <a:gd name="T61" fmla="*/ 10 h 28"/>
              <a:gd name="T62" fmla="*/ 390 w 3916"/>
              <a:gd name="T63" fmla="*/ 12 h 28"/>
              <a:gd name="T64" fmla="*/ 610 w 3916"/>
              <a:gd name="T65" fmla="*/ 12 h 28"/>
              <a:gd name="T66" fmla="*/ 778 w 3916"/>
              <a:gd name="T67" fmla="*/ 14 h 28"/>
              <a:gd name="T68" fmla="*/ 884 w 3916"/>
              <a:gd name="T69" fmla="*/ 12 h 28"/>
              <a:gd name="T70" fmla="*/ 962 w 3916"/>
              <a:gd name="T71" fmla="*/ 14 h 28"/>
              <a:gd name="T72" fmla="*/ 1062 w 3916"/>
              <a:gd name="T73" fmla="*/ 16 h 28"/>
              <a:gd name="T74" fmla="*/ 1214 w 3916"/>
              <a:gd name="T75" fmla="*/ 16 h 28"/>
              <a:gd name="T76" fmla="*/ 1338 w 3916"/>
              <a:gd name="T77" fmla="*/ 18 h 28"/>
              <a:gd name="T78" fmla="*/ 1394 w 3916"/>
              <a:gd name="T79" fmla="*/ 18 h 28"/>
              <a:gd name="T80" fmla="*/ 1782 w 3916"/>
              <a:gd name="T81" fmla="*/ 20 h 28"/>
              <a:gd name="T82" fmla="*/ 1952 w 3916"/>
              <a:gd name="T83" fmla="*/ 20 h 28"/>
              <a:gd name="T84" fmla="*/ 2142 w 3916"/>
              <a:gd name="T85" fmla="*/ 22 h 28"/>
              <a:gd name="T86" fmla="*/ 2328 w 3916"/>
              <a:gd name="T87" fmla="*/ 22 h 28"/>
              <a:gd name="T88" fmla="*/ 2476 w 3916"/>
              <a:gd name="T89" fmla="*/ 22 h 28"/>
              <a:gd name="T90" fmla="*/ 2586 w 3916"/>
              <a:gd name="T91" fmla="*/ 22 h 28"/>
              <a:gd name="T92" fmla="*/ 2840 w 3916"/>
              <a:gd name="T93" fmla="*/ 22 h 28"/>
              <a:gd name="T94" fmla="*/ 2984 w 3916"/>
              <a:gd name="T95" fmla="*/ 24 h 28"/>
              <a:gd name="T96" fmla="*/ 3156 w 3916"/>
              <a:gd name="T97" fmla="*/ 24 h 28"/>
              <a:gd name="T98" fmla="*/ 3214 w 3916"/>
              <a:gd name="T99" fmla="*/ 24 h 28"/>
              <a:gd name="T100" fmla="*/ 3334 w 3916"/>
              <a:gd name="T101" fmla="*/ 26 h 28"/>
              <a:gd name="T102" fmla="*/ 3470 w 3916"/>
              <a:gd name="T103" fmla="*/ 26 h 28"/>
              <a:gd name="T104" fmla="*/ 3578 w 3916"/>
              <a:gd name="T105" fmla="*/ 26 h 28"/>
              <a:gd name="T106" fmla="*/ 3658 w 3916"/>
              <a:gd name="T107" fmla="*/ 26 h 28"/>
              <a:gd name="T108" fmla="*/ 3810 w 3916"/>
              <a:gd name="T109" fmla="*/ 28 h 28"/>
              <a:gd name="T110" fmla="*/ 3832 w 3916"/>
              <a:gd name="T111" fmla="*/ 26 h 28"/>
              <a:gd name="T112" fmla="*/ 3878 w 3916"/>
              <a:gd name="T113" fmla="*/ 24 h 28"/>
              <a:gd name="T114" fmla="*/ 3916 w 3916"/>
              <a:gd name="T115" fmla="*/ 18 h 28"/>
              <a:gd name="T116" fmla="*/ 3844 w 3916"/>
              <a:gd name="T117" fmla="*/ 14 h 28"/>
              <a:gd name="T118" fmla="*/ 746 w 3916"/>
              <a:gd name="T119" fmla="*/ 8 h 28"/>
              <a:gd name="T120" fmla="*/ 2876 w 3916"/>
              <a:gd name="T121" fmla="*/ 18 h 28"/>
              <a:gd name="T122" fmla="*/ 3162 w 3916"/>
              <a:gd name="T12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16" h="28">
                <a:moveTo>
                  <a:pt x="3820" y="12"/>
                </a:moveTo>
                <a:lnTo>
                  <a:pt x="3820" y="12"/>
                </a:lnTo>
                <a:lnTo>
                  <a:pt x="3816" y="14"/>
                </a:lnTo>
                <a:lnTo>
                  <a:pt x="3816" y="14"/>
                </a:lnTo>
                <a:lnTo>
                  <a:pt x="3796" y="14"/>
                </a:lnTo>
                <a:lnTo>
                  <a:pt x="3796" y="14"/>
                </a:lnTo>
                <a:lnTo>
                  <a:pt x="3752" y="12"/>
                </a:lnTo>
                <a:lnTo>
                  <a:pt x="3752" y="12"/>
                </a:lnTo>
                <a:lnTo>
                  <a:pt x="3738" y="14"/>
                </a:lnTo>
                <a:lnTo>
                  <a:pt x="3738" y="14"/>
                </a:lnTo>
                <a:lnTo>
                  <a:pt x="3684" y="14"/>
                </a:lnTo>
                <a:lnTo>
                  <a:pt x="3634" y="14"/>
                </a:lnTo>
                <a:lnTo>
                  <a:pt x="3634" y="14"/>
                </a:lnTo>
                <a:lnTo>
                  <a:pt x="3604" y="14"/>
                </a:lnTo>
                <a:lnTo>
                  <a:pt x="3576" y="14"/>
                </a:lnTo>
                <a:lnTo>
                  <a:pt x="3576" y="14"/>
                </a:lnTo>
                <a:lnTo>
                  <a:pt x="3562" y="14"/>
                </a:lnTo>
                <a:lnTo>
                  <a:pt x="3548" y="12"/>
                </a:lnTo>
                <a:lnTo>
                  <a:pt x="3548" y="12"/>
                </a:lnTo>
                <a:lnTo>
                  <a:pt x="3530" y="12"/>
                </a:lnTo>
                <a:lnTo>
                  <a:pt x="3530" y="12"/>
                </a:lnTo>
                <a:lnTo>
                  <a:pt x="3488" y="12"/>
                </a:lnTo>
                <a:lnTo>
                  <a:pt x="3468" y="12"/>
                </a:lnTo>
                <a:lnTo>
                  <a:pt x="3450" y="14"/>
                </a:lnTo>
                <a:lnTo>
                  <a:pt x="3450" y="14"/>
                </a:lnTo>
                <a:lnTo>
                  <a:pt x="3440" y="12"/>
                </a:lnTo>
                <a:lnTo>
                  <a:pt x="3430" y="12"/>
                </a:lnTo>
                <a:lnTo>
                  <a:pt x="3410" y="12"/>
                </a:lnTo>
                <a:lnTo>
                  <a:pt x="3410" y="12"/>
                </a:lnTo>
                <a:lnTo>
                  <a:pt x="3380" y="12"/>
                </a:lnTo>
                <a:lnTo>
                  <a:pt x="3348" y="12"/>
                </a:lnTo>
                <a:lnTo>
                  <a:pt x="3348" y="12"/>
                </a:lnTo>
                <a:lnTo>
                  <a:pt x="3332" y="12"/>
                </a:lnTo>
                <a:lnTo>
                  <a:pt x="3316" y="14"/>
                </a:lnTo>
                <a:lnTo>
                  <a:pt x="3316" y="14"/>
                </a:lnTo>
                <a:lnTo>
                  <a:pt x="3266" y="12"/>
                </a:lnTo>
                <a:lnTo>
                  <a:pt x="3216" y="12"/>
                </a:lnTo>
                <a:lnTo>
                  <a:pt x="3216" y="12"/>
                </a:lnTo>
                <a:lnTo>
                  <a:pt x="3206" y="12"/>
                </a:lnTo>
                <a:lnTo>
                  <a:pt x="3206" y="12"/>
                </a:lnTo>
                <a:lnTo>
                  <a:pt x="3198" y="14"/>
                </a:lnTo>
                <a:lnTo>
                  <a:pt x="3198" y="14"/>
                </a:lnTo>
                <a:lnTo>
                  <a:pt x="3170" y="12"/>
                </a:lnTo>
                <a:lnTo>
                  <a:pt x="3156" y="12"/>
                </a:lnTo>
                <a:lnTo>
                  <a:pt x="3142" y="14"/>
                </a:lnTo>
                <a:lnTo>
                  <a:pt x="3142" y="14"/>
                </a:lnTo>
                <a:lnTo>
                  <a:pt x="3124" y="12"/>
                </a:lnTo>
                <a:lnTo>
                  <a:pt x="3108" y="10"/>
                </a:lnTo>
                <a:lnTo>
                  <a:pt x="3074" y="12"/>
                </a:lnTo>
                <a:lnTo>
                  <a:pt x="3074" y="12"/>
                </a:lnTo>
                <a:lnTo>
                  <a:pt x="3064" y="10"/>
                </a:lnTo>
                <a:lnTo>
                  <a:pt x="3064" y="10"/>
                </a:lnTo>
                <a:lnTo>
                  <a:pt x="3012" y="10"/>
                </a:lnTo>
                <a:lnTo>
                  <a:pt x="2960" y="10"/>
                </a:lnTo>
                <a:lnTo>
                  <a:pt x="2960" y="10"/>
                </a:lnTo>
                <a:lnTo>
                  <a:pt x="2950" y="12"/>
                </a:lnTo>
                <a:lnTo>
                  <a:pt x="2950" y="12"/>
                </a:lnTo>
                <a:lnTo>
                  <a:pt x="2944" y="10"/>
                </a:lnTo>
                <a:lnTo>
                  <a:pt x="2944" y="10"/>
                </a:lnTo>
                <a:lnTo>
                  <a:pt x="2936" y="12"/>
                </a:lnTo>
                <a:lnTo>
                  <a:pt x="2936" y="12"/>
                </a:lnTo>
                <a:lnTo>
                  <a:pt x="2932" y="10"/>
                </a:lnTo>
                <a:lnTo>
                  <a:pt x="2932" y="10"/>
                </a:lnTo>
                <a:lnTo>
                  <a:pt x="2916" y="10"/>
                </a:lnTo>
                <a:lnTo>
                  <a:pt x="2902" y="10"/>
                </a:lnTo>
                <a:lnTo>
                  <a:pt x="2902" y="10"/>
                </a:lnTo>
                <a:lnTo>
                  <a:pt x="2882" y="10"/>
                </a:lnTo>
                <a:lnTo>
                  <a:pt x="2858" y="10"/>
                </a:lnTo>
                <a:lnTo>
                  <a:pt x="2858" y="10"/>
                </a:lnTo>
                <a:lnTo>
                  <a:pt x="2844" y="10"/>
                </a:lnTo>
                <a:lnTo>
                  <a:pt x="2834" y="10"/>
                </a:lnTo>
                <a:lnTo>
                  <a:pt x="2826" y="10"/>
                </a:lnTo>
                <a:lnTo>
                  <a:pt x="2826" y="10"/>
                </a:lnTo>
                <a:lnTo>
                  <a:pt x="2788" y="8"/>
                </a:lnTo>
                <a:lnTo>
                  <a:pt x="2750" y="8"/>
                </a:lnTo>
                <a:lnTo>
                  <a:pt x="2750" y="8"/>
                </a:lnTo>
                <a:lnTo>
                  <a:pt x="2728" y="8"/>
                </a:lnTo>
                <a:lnTo>
                  <a:pt x="2706" y="8"/>
                </a:lnTo>
                <a:lnTo>
                  <a:pt x="2706" y="8"/>
                </a:lnTo>
                <a:lnTo>
                  <a:pt x="2684" y="8"/>
                </a:lnTo>
                <a:lnTo>
                  <a:pt x="2662" y="8"/>
                </a:lnTo>
                <a:lnTo>
                  <a:pt x="2662" y="8"/>
                </a:lnTo>
                <a:lnTo>
                  <a:pt x="2596" y="6"/>
                </a:lnTo>
                <a:lnTo>
                  <a:pt x="2596" y="6"/>
                </a:lnTo>
                <a:lnTo>
                  <a:pt x="2578" y="8"/>
                </a:lnTo>
                <a:lnTo>
                  <a:pt x="2578" y="8"/>
                </a:lnTo>
                <a:lnTo>
                  <a:pt x="2560" y="6"/>
                </a:lnTo>
                <a:lnTo>
                  <a:pt x="2550" y="6"/>
                </a:lnTo>
                <a:lnTo>
                  <a:pt x="2542" y="8"/>
                </a:lnTo>
                <a:lnTo>
                  <a:pt x="2542" y="8"/>
                </a:lnTo>
                <a:lnTo>
                  <a:pt x="2538" y="6"/>
                </a:lnTo>
                <a:lnTo>
                  <a:pt x="2534" y="6"/>
                </a:lnTo>
                <a:lnTo>
                  <a:pt x="2526" y="6"/>
                </a:lnTo>
                <a:lnTo>
                  <a:pt x="2526" y="6"/>
                </a:lnTo>
                <a:lnTo>
                  <a:pt x="2442" y="6"/>
                </a:lnTo>
                <a:lnTo>
                  <a:pt x="2400" y="4"/>
                </a:lnTo>
                <a:lnTo>
                  <a:pt x="2358" y="4"/>
                </a:lnTo>
                <a:lnTo>
                  <a:pt x="2358" y="4"/>
                </a:lnTo>
                <a:lnTo>
                  <a:pt x="2344" y="6"/>
                </a:lnTo>
                <a:lnTo>
                  <a:pt x="2328" y="6"/>
                </a:lnTo>
                <a:lnTo>
                  <a:pt x="2328" y="6"/>
                </a:lnTo>
                <a:lnTo>
                  <a:pt x="2280" y="6"/>
                </a:lnTo>
                <a:lnTo>
                  <a:pt x="2280" y="6"/>
                </a:lnTo>
                <a:lnTo>
                  <a:pt x="2252" y="6"/>
                </a:lnTo>
                <a:lnTo>
                  <a:pt x="2224" y="6"/>
                </a:lnTo>
                <a:lnTo>
                  <a:pt x="2224" y="6"/>
                </a:lnTo>
                <a:lnTo>
                  <a:pt x="2174" y="6"/>
                </a:lnTo>
                <a:lnTo>
                  <a:pt x="2122" y="4"/>
                </a:lnTo>
                <a:lnTo>
                  <a:pt x="2122" y="4"/>
                </a:lnTo>
                <a:lnTo>
                  <a:pt x="2100" y="6"/>
                </a:lnTo>
                <a:lnTo>
                  <a:pt x="2088" y="6"/>
                </a:lnTo>
                <a:lnTo>
                  <a:pt x="2078" y="4"/>
                </a:lnTo>
                <a:lnTo>
                  <a:pt x="2078" y="4"/>
                </a:lnTo>
                <a:lnTo>
                  <a:pt x="2042" y="4"/>
                </a:lnTo>
                <a:lnTo>
                  <a:pt x="2004" y="4"/>
                </a:lnTo>
                <a:lnTo>
                  <a:pt x="2004" y="4"/>
                </a:lnTo>
                <a:lnTo>
                  <a:pt x="1888" y="4"/>
                </a:lnTo>
                <a:lnTo>
                  <a:pt x="1888" y="4"/>
                </a:lnTo>
                <a:lnTo>
                  <a:pt x="1792" y="4"/>
                </a:lnTo>
                <a:lnTo>
                  <a:pt x="1694" y="4"/>
                </a:lnTo>
                <a:lnTo>
                  <a:pt x="1694" y="4"/>
                </a:lnTo>
                <a:lnTo>
                  <a:pt x="1634" y="4"/>
                </a:lnTo>
                <a:lnTo>
                  <a:pt x="1604" y="4"/>
                </a:lnTo>
                <a:lnTo>
                  <a:pt x="1574" y="6"/>
                </a:lnTo>
                <a:lnTo>
                  <a:pt x="1574" y="6"/>
                </a:lnTo>
                <a:lnTo>
                  <a:pt x="1552" y="4"/>
                </a:lnTo>
                <a:lnTo>
                  <a:pt x="1532" y="4"/>
                </a:lnTo>
                <a:lnTo>
                  <a:pt x="1488" y="4"/>
                </a:lnTo>
                <a:lnTo>
                  <a:pt x="1488" y="4"/>
                </a:lnTo>
                <a:lnTo>
                  <a:pt x="1462" y="6"/>
                </a:lnTo>
                <a:lnTo>
                  <a:pt x="1462" y="6"/>
                </a:lnTo>
                <a:lnTo>
                  <a:pt x="1416" y="6"/>
                </a:lnTo>
                <a:lnTo>
                  <a:pt x="1370" y="6"/>
                </a:lnTo>
                <a:lnTo>
                  <a:pt x="1370" y="6"/>
                </a:lnTo>
                <a:lnTo>
                  <a:pt x="1332" y="6"/>
                </a:lnTo>
                <a:lnTo>
                  <a:pt x="1294" y="6"/>
                </a:lnTo>
                <a:lnTo>
                  <a:pt x="1294" y="6"/>
                </a:lnTo>
                <a:lnTo>
                  <a:pt x="1280" y="6"/>
                </a:lnTo>
                <a:lnTo>
                  <a:pt x="1266" y="10"/>
                </a:lnTo>
                <a:lnTo>
                  <a:pt x="1266" y="10"/>
                </a:lnTo>
                <a:lnTo>
                  <a:pt x="1264" y="8"/>
                </a:lnTo>
                <a:lnTo>
                  <a:pt x="1260" y="8"/>
                </a:lnTo>
                <a:lnTo>
                  <a:pt x="1256" y="8"/>
                </a:lnTo>
                <a:lnTo>
                  <a:pt x="1254" y="10"/>
                </a:lnTo>
                <a:lnTo>
                  <a:pt x="1254" y="10"/>
                </a:lnTo>
                <a:lnTo>
                  <a:pt x="1232" y="8"/>
                </a:lnTo>
                <a:lnTo>
                  <a:pt x="1212" y="8"/>
                </a:lnTo>
                <a:lnTo>
                  <a:pt x="1192" y="8"/>
                </a:lnTo>
                <a:lnTo>
                  <a:pt x="1170" y="8"/>
                </a:lnTo>
                <a:lnTo>
                  <a:pt x="1170" y="8"/>
                </a:lnTo>
                <a:lnTo>
                  <a:pt x="1148" y="8"/>
                </a:lnTo>
                <a:lnTo>
                  <a:pt x="1126" y="10"/>
                </a:lnTo>
                <a:lnTo>
                  <a:pt x="1126" y="10"/>
                </a:lnTo>
                <a:lnTo>
                  <a:pt x="1114" y="8"/>
                </a:lnTo>
                <a:lnTo>
                  <a:pt x="1102" y="8"/>
                </a:lnTo>
                <a:lnTo>
                  <a:pt x="1076" y="10"/>
                </a:lnTo>
                <a:lnTo>
                  <a:pt x="1076" y="10"/>
                </a:lnTo>
                <a:lnTo>
                  <a:pt x="1064" y="8"/>
                </a:lnTo>
                <a:lnTo>
                  <a:pt x="1056" y="6"/>
                </a:lnTo>
                <a:lnTo>
                  <a:pt x="1048" y="8"/>
                </a:lnTo>
                <a:lnTo>
                  <a:pt x="1048" y="8"/>
                </a:lnTo>
                <a:lnTo>
                  <a:pt x="1046" y="8"/>
                </a:lnTo>
                <a:lnTo>
                  <a:pt x="1046" y="12"/>
                </a:lnTo>
                <a:lnTo>
                  <a:pt x="1046" y="12"/>
                </a:lnTo>
                <a:lnTo>
                  <a:pt x="1046" y="10"/>
                </a:lnTo>
                <a:lnTo>
                  <a:pt x="1046" y="10"/>
                </a:lnTo>
                <a:lnTo>
                  <a:pt x="1046" y="8"/>
                </a:lnTo>
                <a:lnTo>
                  <a:pt x="1044" y="8"/>
                </a:lnTo>
                <a:lnTo>
                  <a:pt x="1044" y="8"/>
                </a:lnTo>
                <a:lnTo>
                  <a:pt x="1000" y="8"/>
                </a:lnTo>
                <a:lnTo>
                  <a:pt x="958" y="8"/>
                </a:lnTo>
                <a:lnTo>
                  <a:pt x="958" y="8"/>
                </a:lnTo>
                <a:lnTo>
                  <a:pt x="928" y="6"/>
                </a:lnTo>
                <a:lnTo>
                  <a:pt x="914" y="6"/>
                </a:lnTo>
                <a:lnTo>
                  <a:pt x="900" y="8"/>
                </a:lnTo>
                <a:lnTo>
                  <a:pt x="900" y="8"/>
                </a:lnTo>
                <a:lnTo>
                  <a:pt x="900" y="8"/>
                </a:lnTo>
                <a:lnTo>
                  <a:pt x="900" y="6"/>
                </a:lnTo>
                <a:lnTo>
                  <a:pt x="898" y="6"/>
                </a:lnTo>
                <a:lnTo>
                  <a:pt x="898" y="6"/>
                </a:lnTo>
                <a:lnTo>
                  <a:pt x="898" y="6"/>
                </a:lnTo>
                <a:lnTo>
                  <a:pt x="838" y="4"/>
                </a:lnTo>
                <a:lnTo>
                  <a:pt x="780" y="4"/>
                </a:lnTo>
                <a:lnTo>
                  <a:pt x="720" y="6"/>
                </a:lnTo>
                <a:lnTo>
                  <a:pt x="662" y="6"/>
                </a:lnTo>
                <a:lnTo>
                  <a:pt x="662" y="6"/>
                </a:lnTo>
                <a:lnTo>
                  <a:pt x="630" y="6"/>
                </a:lnTo>
                <a:lnTo>
                  <a:pt x="630" y="6"/>
                </a:lnTo>
                <a:lnTo>
                  <a:pt x="508" y="4"/>
                </a:lnTo>
                <a:lnTo>
                  <a:pt x="508" y="4"/>
                </a:lnTo>
                <a:lnTo>
                  <a:pt x="480" y="6"/>
                </a:lnTo>
                <a:lnTo>
                  <a:pt x="480" y="6"/>
                </a:lnTo>
                <a:lnTo>
                  <a:pt x="444" y="4"/>
                </a:lnTo>
                <a:lnTo>
                  <a:pt x="408" y="4"/>
                </a:lnTo>
                <a:lnTo>
                  <a:pt x="408" y="4"/>
                </a:lnTo>
                <a:lnTo>
                  <a:pt x="372" y="4"/>
                </a:lnTo>
                <a:lnTo>
                  <a:pt x="372" y="4"/>
                </a:lnTo>
                <a:lnTo>
                  <a:pt x="356" y="2"/>
                </a:lnTo>
                <a:lnTo>
                  <a:pt x="338" y="2"/>
                </a:lnTo>
                <a:lnTo>
                  <a:pt x="338" y="2"/>
                </a:lnTo>
                <a:lnTo>
                  <a:pt x="326" y="4"/>
                </a:lnTo>
                <a:lnTo>
                  <a:pt x="326" y="4"/>
                </a:lnTo>
                <a:lnTo>
                  <a:pt x="300" y="2"/>
                </a:lnTo>
                <a:lnTo>
                  <a:pt x="300" y="2"/>
                </a:lnTo>
                <a:lnTo>
                  <a:pt x="268" y="2"/>
                </a:lnTo>
                <a:lnTo>
                  <a:pt x="236" y="2"/>
                </a:lnTo>
                <a:lnTo>
                  <a:pt x="236" y="2"/>
                </a:lnTo>
                <a:lnTo>
                  <a:pt x="194" y="0"/>
                </a:lnTo>
                <a:lnTo>
                  <a:pt x="194" y="0"/>
                </a:lnTo>
                <a:lnTo>
                  <a:pt x="180" y="2"/>
                </a:lnTo>
                <a:lnTo>
                  <a:pt x="180" y="2"/>
                </a:lnTo>
                <a:lnTo>
                  <a:pt x="158" y="2"/>
                </a:lnTo>
                <a:lnTo>
                  <a:pt x="138" y="0"/>
                </a:lnTo>
                <a:lnTo>
                  <a:pt x="138" y="0"/>
                </a:lnTo>
                <a:lnTo>
                  <a:pt x="56" y="2"/>
                </a:lnTo>
                <a:lnTo>
                  <a:pt x="56" y="2"/>
                </a:lnTo>
                <a:lnTo>
                  <a:pt x="42" y="0"/>
                </a:lnTo>
                <a:lnTo>
                  <a:pt x="42" y="0"/>
                </a:lnTo>
                <a:lnTo>
                  <a:pt x="20" y="2"/>
                </a:lnTo>
                <a:lnTo>
                  <a:pt x="10" y="4"/>
                </a:lnTo>
                <a:lnTo>
                  <a:pt x="0" y="8"/>
                </a:lnTo>
                <a:lnTo>
                  <a:pt x="0" y="8"/>
                </a:lnTo>
                <a:lnTo>
                  <a:pt x="0" y="10"/>
                </a:lnTo>
                <a:lnTo>
                  <a:pt x="0" y="10"/>
                </a:lnTo>
                <a:lnTo>
                  <a:pt x="6" y="10"/>
                </a:lnTo>
                <a:lnTo>
                  <a:pt x="12" y="10"/>
                </a:lnTo>
                <a:lnTo>
                  <a:pt x="26" y="10"/>
                </a:lnTo>
                <a:lnTo>
                  <a:pt x="26" y="10"/>
                </a:lnTo>
                <a:lnTo>
                  <a:pt x="40" y="10"/>
                </a:lnTo>
                <a:lnTo>
                  <a:pt x="40" y="10"/>
                </a:lnTo>
                <a:lnTo>
                  <a:pt x="64" y="10"/>
                </a:lnTo>
                <a:lnTo>
                  <a:pt x="64" y="10"/>
                </a:lnTo>
                <a:lnTo>
                  <a:pt x="98" y="10"/>
                </a:lnTo>
                <a:lnTo>
                  <a:pt x="136" y="10"/>
                </a:lnTo>
                <a:lnTo>
                  <a:pt x="136" y="10"/>
                </a:lnTo>
                <a:lnTo>
                  <a:pt x="166" y="12"/>
                </a:lnTo>
                <a:lnTo>
                  <a:pt x="166" y="12"/>
                </a:lnTo>
                <a:lnTo>
                  <a:pt x="180" y="10"/>
                </a:lnTo>
                <a:lnTo>
                  <a:pt x="192" y="10"/>
                </a:lnTo>
                <a:lnTo>
                  <a:pt x="192" y="10"/>
                </a:lnTo>
                <a:lnTo>
                  <a:pt x="200" y="12"/>
                </a:lnTo>
                <a:lnTo>
                  <a:pt x="200" y="12"/>
                </a:lnTo>
                <a:lnTo>
                  <a:pt x="222" y="12"/>
                </a:lnTo>
                <a:lnTo>
                  <a:pt x="244" y="10"/>
                </a:lnTo>
                <a:lnTo>
                  <a:pt x="244" y="10"/>
                </a:lnTo>
                <a:lnTo>
                  <a:pt x="280" y="10"/>
                </a:lnTo>
                <a:lnTo>
                  <a:pt x="280" y="10"/>
                </a:lnTo>
                <a:lnTo>
                  <a:pt x="294" y="10"/>
                </a:lnTo>
                <a:lnTo>
                  <a:pt x="310" y="12"/>
                </a:lnTo>
                <a:lnTo>
                  <a:pt x="310" y="12"/>
                </a:lnTo>
                <a:lnTo>
                  <a:pt x="326" y="10"/>
                </a:lnTo>
                <a:lnTo>
                  <a:pt x="342" y="10"/>
                </a:lnTo>
                <a:lnTo>
                  <a:pt x="342" y="10"/>
                </a:lnTo>
                <a:lnTo>
                  <a:pt x="352" y="12"/>
                </a:lnTo>
                <a:lnTo>
                  <a:pt x="352" y="12"/>
                </a:lnTo>
                <a:lnTo>
                  <a:pt x="390" y="12"/>
                </a:lnTo>
                <a:lnTo>
                  <a:pt x="430" y="12"/>
                </a:lnTo>
                <a:lnTo>
                  <a:pt x="430" y="12"/>
                </a:lnTo>
                <a:lnTo>
                  <a:pt x="452" y="12"/>
                </a:lnTo>
                <a:lnTo>
                  <a:pt x="472" y="12"/>
                </a:lnTo>
                <a:lnTo>
                  <a:pt x="494" y="12"/>
                </a:lnTo>
                <a:lnTo>
                  <a:pt x="516" y="14"/>
                </a:lnTo>
                <a:lnTo>
                  <a:pt x="516" y="14"/>
                </a:lnTo>
                <a:lnTo>
                  <a:pt x="610" y="12"/>
                </a:lnTo>
                <a:lnTo>
                  <a:pt x="706" y="14"/>
                </a:lnTo>
                <a:lnTo>
                  <a:pt x="706" y="14"/>
                </a:lnTo>
                <a:lnTo>
                  <a:pt x="712" y="12"/>
                </a:lnTo>
                <a:lnTo>
                  <a:pt x="720" y="12"/>
                </a:lnTo>
                <a:lnTo>
                  <a:pt x="720" y="12"/>
                </a:lnTo>
                <a:lnTo>
                  <a:pt x="750" y="12"/>
                </a:lnTo>
                <a:lnTo>
                  <a:pt x="778" y="14"/>
                </a:lnTo>
                <a:lnTo>
                  <a:pt x="778" y="14"/>
                </a:lnTo>
                <a:lnTo>
                  <a:pt x="794" y="12"/>
                </a:lnTo>
                <a:lnTo>
                  <a:pt x="810" y="12"/>
                </a:lnTo>
                <a:lnTo>
                  <a:pt x="826" y="12"/>
                </a:lnTo>
                <a:lnTo>
                  <a:pt x="840" y="10"/>
                </a:lnTo>
                <a:lnTo>
                  <a:pt x="840" y="10"/>
                </a:lnTo>
                <a:lnTo>
                  <a:pt x="850" y="12"/>
                </a:lnTo>
                <a:lnTo>
                  <a:pt x="862" y="12"/>
                </a:lnTo>
                <a:lnTo>
                  <a:pt x="884" y="12"/>
                </a:lnTo>
                <a:lnTo>
                  <a:pt x="884" y="12"/>
                </a:lnTo>
                <a:lnTo>
                  <a:pt x="906" y="14"/>
                </a:lnTo>
                <a:lnTo>
                  <a:pt x="928" y="14"/>
                </a:lnTo>
                <a:lnTo>
                  <a:pt x="928" y="14"/>
                </a:lnTo>
                <a:lnTo>
                  <a:pt x="934" y="14"/>
                </a:lnTo>
                <a:lnTo>
                  <a:pt x="940" y="12"/>
                </a:lnTo>
                <a:lnTo>
                  <a:pt x="940" y="12"/>
                </a:lnTo>
                <a:lnTo>
                  <a:pt x="962" y="14"/>
                </a:lnTo>
                <a:lnTo>
                  <a:pt x="982" y="14"/>
                </a:lnTo>
                <a:lnTo>
                  <a:pt x="1020" y="14"/>
                </a:lnTo>
                <a:lnTo>
                  <a:pt x="1020" y="14"/>
                </a:lnTo>
                <a:lnTo>
                  <a:pt x="1032" y="14"/>
                </a:lnTo>
                <a:lnTo>
                  <a:pt x="1042" y="14"/>
                </a:lnTo>
                <a:lnTo>
                  <a:pt x="1052" y="14"/>
                </a:lnTo>
                <a:lnTo>
                  <a:pt x="1062" y="16"/>
                </a:lnTo>
                <a:lnTo>
                  <a:pt x="1062" y="16"/>
                </a:lnTo>
                <a:lnTo>
                  <a:pt x="1096" y="16"/>
                </a:lnTo>
                <a:lnTo>
                  <a:pt x="1126" y="16"/>
                </a:lnTo>
                <a:lnTo>
                  <a:pt x="1160" y="16"/>
                </a:lnTo>
                <a:lnTo>
                  <a:pt x="1194" y="14"/>
                </a:lnTo>
                <a:lnTo>
                  <a:pt x="1194" y="14"/>
                </a:lnTo>
                <a:lnTo>
                  <a:pt x="1198" y="16"/>
                </a:lnTo>
                <a:lnTo>
                  <a:pt x="1202" y="16"/>
                </a:lnTo>
                <a:lnTo>
                  <a:pt x="1214" y="16"/>
                </a:lnTo>
                <a:lnTo>
                  <a:pt x="1214" y="16"/>
                </a:lnTo>
                <a:lnTo>
                  <a:pt x="1252" y="16"/>
                </a:lnTo>
                <a:lnTo>
                  <a:pt x="1270" y="16"/>
                </a:lnTo>
                <a:lnTo>
                  <a:pt x="1290" y="16"/>
                </a:lnTo>
                <a:lnTo>
                  <a:pt x="1290" y="16"/>
                </a:lnTo>
                <a:lnTo>
                  <a:pt x="1302" y="14"/>
                </a:lnTo>
                <a:lnTo>
                  <a:pt x="1314" y="16"/>
                </a:lnTo>
                <a:lnTo>
                  <a:pt x="1338" y="18"/>
                </a:lnTo>
                <a:lnTo>
                  <a:pt x="1338" y="18"/>
                </a:lnTo>
                <a:lnTo>
                  <a:pt x="1346" y="16"/>
                </a:lnTo>
                <a:lnTo>
                  <a:pt x="1346" y="16"/>
                </a:lnTo>
                <a:lnTo>
                  <a:pt x="1364" y="16"/>
                </a:lnTo>
                <a:lnTo>
                  <a:pt x="1364" y="16"/>
                </a:lnTo>
                <a:lnTo>
                  <a:pt x="1380" y="18"/>
                </a:lnTo>
                <a:lnTo>
                  <a:pt x="1394" y="18"/>
                </a:lnTo>
                <a:lnTo>
                  <a:pt x="1394" y="18"/>
                </a:lnTo>
                <a:lnTo>
                  <a:pt x="1404" y="18"/>
                </a:lnTo>
                <a:lnTo>
                  <a:pt x="1404" y="18"/>
                </a:lnTo>
                <a:lnTo>
                  <a:pt x="1504" y="18"/>
                </a:lnTo>
                <a:lnTo>
                  <a:pt x="1504" y="18"/>
                </a:lnTo>
                <a:lnTo>
                  <a:pt x="1740" y="18"/>
                </a:lnTo>
                <a:lnTo>
                  <a:pt x="1740" y="18"/>
                </a:lnTo>
                <a:lnTo>
                  <a:pt x="1760" y="20"/>
                </a:lnTo>
                <a:lnTo>
                  <a:pt x="1782" y="20"/>
                </a:lnTo>
                <a:lnTo>
                  <a:pt x="1804" y="20"/>
                </a:lnTo>
                <a:lnTo>
                  <a:pt x="1826" y="22"/>
                </a:lnTo>
                <a:lnTo>
                  <a:pt x="1826" y="22"/>
                </a:lnTo>
                <a:lnTo>
                  <a:pt x="1832" y="20"/>
                </a:lnTo>
                <a:lnTo>
                  <a:pt x="1838" y="20"/>
                </a:lnTo>
                <a:lnTo>
                  <a:pt x="1838" y="20"/>
                </a:lnTo>
                <a:lnTo>
                  <a:pt x="1894" y="20"/>
                </a:lnTo>
                <a:lnTo>
                  <a:pt x="1952" y="20"/>
                </a:lnTo>
                <a:lnTo>
                  <a:pt x="1952" y="20"/>
                </a:lnTo>
                <a:lnTo>
                  <a:pt x="2008" y="20"/>
                </a:lnTo>
                <a:lnTo>
                  <a:pt x="2064" y="20"/>
                </a:lnTo>
                <a:lnTo>
                  <a:pt x="2064" y="20"/>
                </a:lnTo>
                <a:lnTo>
                  <a:pt x="2082" y="20"/>
                </a:lnTo>
                <a:lnTo>
                  <a:pt x="2102" y="20"/>
                </a:lnTo>
                <a:lnTo>
                  <a:pt x="2122" y="20"/>
                </a:lnTo>
                <a:lnTo>
                  <a:pt x="2142" y="22"/>
                </a:lnTo>
                <a:lnTo>
                  <a:pt x="2142" y="22"/>
                </a:lnTo>
                <a:lnTo>
                  <a:pt x="2220" y="20"/>
                </a:lnTo>
                <a:lnTo>
                  <a:pt x="2300" y="22"/>
                </a:lnTo>
                <a:lnTo>
                  <a:pt x="2300" y="22"/>
                </a:lnTo>
                <a:lnTo>
                  <a:pt x="2320" y="20"/>
                </a:lnTo>
                <a:lnTo>
                  <a:pt x="2320" y="20"/>
                </a:lnTo>
                <a:lnTo>
                  <a:pt x="2328" y="22"/>
                </a:lnTo>
                <a:lnTo>
                  <a:pt x="2328" y="22"/>
                </a:lnTo>
                <a:lnTo>
                  <a:pt x="2334" y="20"/>
                </a:lnTo>
                <a:lnTo>
                  <a:pt x="2340" y="20"/>
                </a:lnTo>
                <a:lnTo>
                  <a:pt x="2340" y="20"/>
                </a:lnTo>
                <a:lnTo>
                  <a:pt x="2404" y="20"/>
                </a:lnTo>
                <a:lnTo>
                  <a:pt x="2438" y="20"/>
                </a:lnTo>
                <a:lnTo>
                  <a:pt x="2468" y="24"/>
                </a:lnTo>
                <a:lnTo>
                  <a:pt x="2468" y="24"/>
                </a:lnTo>
                <a:lnTo>
                  <a:pt x="2476" y="22"/>
                </a:lnTo>
                <a:lnTo>
                  <a:pt x="2486" y="22"/>
                </a:lnTo>
                <a:lnTo>
                  <a:pt x="2502" y="22"/>
                </a:lnTo>
                <a:lnTo>
                  <a:pt x="2502" y="22"/>
                </a:lnTo>
                <a:lnTo>
                  <a:pt x="2534" y="22"/>
                </a:lnTo>
                <a:lnTo>
                  <a:pt x="2568" y="20"/>
                </a:lnTo>
                <a:lnTo>
                  <a:pt x="2568" y="20"/>
                </a:lnTo>
                <a:lnTo>
                  <a:pt x="2586" y="22"/>
                </a:lnTo>
                <a:lnTo>
                  <a:pt x="2586" y="22"/>
                </a:lnTo>
                <a:lnTo>
                  <a:pt x="2624" y="22"/>
                </a:lnTo>
                <a:lnTo>
                  <a:pt x="2624" y="22"/>
                </a:lnTo>
                <a:lnTo>
                  <a:pt x="2642" y="20"/>
                </a:lnTo>
                <a:lnTo>
                  <a:pt x="2642" y="20"/>
                </a:lnTo>
                <a:lnTo>
                  <a:pt x="2706" y="22"/>
                </a:lnTo>
                <a:lnTo>
                  <a:pt x="2764" y="22"/>
                </a:lnTo>
                <a:lnTo>
                  <a:pt x="2764" y="22"/>
                </a:lnTo>
                <a:lnTo>
                  <a:pt x="2840" y="22"/>
                </a:lnTo>
                <a:lnTo>
                  <a:pt x="2840" y="22"/>
                </a:lnTo>
                <a:lnTo>
                  <a:pt x="2888" y="24"/>
                </a:lnTo>
                <a:lnTo>
                  <a:pt x="2910" y="24"/>
                </a:lnTo>
                <a:lnTo>
                  <a:pt x="2932" y="22"/>
                </a:lnTo>
                <a:lnTo>
                  <a:pt x="2932" y="22"/>
                </a:lnTo>
                <a:lnTo>
                  <a:pt x="2946" y="24"/>
                </a:lnTo>
                <a:lnTo>
                  <a:pt x="2960" y="24"/>
                </a:lnTo>
                <a:lnTo>
                  <a:pt x="2984" y="24"/>
                </a:lnTo>
                <a:lnTo>
                  <a:pt x="2984" y="24"/>
                </a:lnTo>
                <a:lnTo>
                  <a:pt x="3024" y="24"/>
                </a:lnTo>
                <a:lnTo>
                  <a:pt x="3024" y="24"/>
                </a:lnTo>
                <a:lnTo>
                  <a:pt x="3088" y="24"/>
                </a:lnTo>
                <a:lnTo>
                  <a:pt x="3088" y="24"/>
                </a:lnTo>
                <a:lnTo>
                  <a:pt x="3132" y="24"/>
                </a:lnTo>
                <a:lnTo>
                  <a:pt x="3132" y="24"/>
                </a:lnTo>
                <a:lnTo>
                  <a:pt x="3156" y="24"/>
                </a:lnTo>
                <a:lnTo>
                  <a:pt x="3178" y="24"/>
                </a:lnTo>
                <a:lnTo>
                  <a:pt x="3178" y="24"/>
                </a:lnTo>
                <a:lnTo>
                  <a:pt x="3190" y="24"/>
                </a:lnTo>
                <a:lnTo>
                  <a:pt x="3202" y="26"/>
                </a:lnTo>
                <a:lnTo>
                  <a:pt x="3202" y="26"/>
                </a:lnTo>
                <a:lnTo>
                  <a:pt x="3208" y="24"/>
                </a:lnTo>
                <a:lnTo>
                  <a:pt x="3208" y="24"/>
                </a:lnTo>
                <a:lnTo>
                  <a:pt x="3214" y="24"/>
                </a:lnTo>
                <a:lnTo>
                  <a:pt x="3222" y="26"/>
                </a:lnTo>
                <a:lnTo>
                  <a:pt x="3222" y="26"/>
                </a:lnTo>
                <a:lnTo>
                  <a:pt x="3246" y="26"/>
                </a:lnTo>
                <a:lnTo>
                  <a:pt x="3268" y="24"/>
                </a:lnTo>
                <a:lnTo>
                  <a:pt x="3268" y="24"/>
                </a:lnTo>
                <a:lnTo>
                  <a:pt x="3278" y="26"/>
                </a:lnTo>
                <a:lnTo>
                  <a:pt x="3278" y="26"/>
                </a:lnTo>
                <a:lnTo>
                  <a:pt x="3334" y="26"/>
                </a:lnTo>
                <a:lnTo>
                  <a:pt x="3390" y="26"/>
                </a:lnTo>
                <a:lnTo>
                  <a:pt x="3390" y="26"/>
                </a:lnTo>
                <a:lnTo>
                  <a:pt x="3404" y="26"/>
                </a:lnTo>
                <a:lnTo>
                  <a:pt x="3418" y="24"/>
                </a:lnTo>
                <a:lnTo>
                  <a:pt x="3418" y="24"/>
                </a:lnTo>
                <a:lnTo>
                  <a:pt x="3446" y="24"/>
                </a:lnTo>
                <a:lnTo>
                  <a:pt x="3470" y="26"/>
                </a:lnTo>
                <a:lnTo>
                  <a:pt x="3470" y="26"/>
                </a:lnTo>
                <a:lnTo>
                  <a:pt x="3496" y="26"/>
                </a:lnTo>
                <a:lnTo>
                  <a:pt x="3496" y="26"/>
                </a:lnTo>
                <a:lnTo>
                  <a:pt x="3532" y="24"/>
                </a:lnTo>
                <a:lnTo>
                  <a:pt x="3532" y="24"/>
                </a:lnTo>
                <a:lnTo>
                  <a:pt x="3544" y="24"/>
                </a:lnTo>
                <a:lnTo>
                  <a:pt x="3556" y="26"/>
                </a:lnTo>
                <a:lnTo>
                  <a:pt x="3556" y="26"/>
                </a:lnTo>
                <a:lnTo>
                  <a:pt x="3578" y="26"/>
                </a:lnTo>
                <a:lnTo>
                  <a:pt x="3598" y="26"/>
                </a:lnTo>
                <a:lnTo>
                  <a:pt x="3598" y="26"/>
                </a:lnTo>
                <a:lnTo>
                  <a:pt x="3622" y="26"/>
                </a:lnTo>
                <a:lnTo>
                  <a:pt x="3622" y="26"/>
                </a:lnTo>
                <a:lnTo>
                  <a:pt x="3634" y="26"/>
                </a:lnTo>
                <a:lnTo>
                  <a:pt x="3646" y="26"/>
                </a:lnTo>
                <a:lnTo>
                  <a:pt x="3646" y="26"/>
                </a:lnTo>
                <a:lnTo>
                  <a:pt x="3658" y="26"/>
                </a:lnTo>
                <a:lnTo>
                  <a:pt x="3670" y="26"/>
                </a:lnTo>
                <a:lnTo>
                  <a:pt x="3670" y="26"/>
                </a:lnTo>
                <a:lnTo>
                  <a:pt x="3706" y="26"/>
                </a:lnTo>
                <a:lnTo>
                  <a:pt x="3742" y="26"/>
                </a:lnTo>
                <a:lnTo>
                  <a:pt x="3742" y="26"/>
                </a:lnTo>
                <a:lnTo>
                  <a:pt x="3788" y="26"/>
                </a:lnTo>
                <a:lnTo>
                  <a:pt x="3788" y="26"/>
                </a:lnTo>
                <a:lnTo>
                  <a:pt x="3810" y="28"/>
                </a:lnTo>
                <a:lnTo>
                  <a:pt x="3810" y="28"/>
                </a:lnTo>
                <a:lnTo>
                  <a:pt x="3816" y="26"/>
                </a:lnTo>
                <a:lnTo>
                  <a:pt x="3816" y="26"/>
                </a:lnTo>
                <a:lnTo>
                  <a:pt x="3820" y="26"/>
                </a:lnTo>
                <a:lnTo>
                  <a:pt x="3824" y="28"/>
                </a:lnTo>
                <a:lnTo>
                  <a:pt x="3824" y="28"/>
                </a:lnTo>
                <a:lnTo>
                  <a:pt x="3832" y="26"/>
                </a:lnTo>
                <a:lnTo>
                  <a:pt x="3832" y="26"/>
                </a:lnTo>
                <a:lnTo>
                  <a:pt x="3846" y="24"/>
                </a:lnTo>
                <a:lnTo>
                  <a:pt x="3846" y="24"/>
                </a:lnTo>
                <a:lnTo>
                  <a:pt x="3850" y="24"/>
                </a:lnTo>
                <a:lnTo>
                  <a:pt x="3850" y="24"/>
                </a:lnTo>
                <a:lnTo>
                  <a:pt x="3856" y="26"/>
                </a:lnTo>
                <a:lnTo>
                  <a:pt x="3864" y="26"/>
                </a:lnTo>
                <a:lnTo>
                  <a:pt x="3878" y="24"/>
                </a:lnTo>
                <a:lnTo>
                  <a:pt x="3878" y="24"/>
                </a:lnTo>
                <a:lnTo>
                  <a:pt x="3890" y="24"/>
                </a:lnTo>
                <a:lnTo>
                  <a:pt x="3890" y="24"/>
                </a:lnTo>
                <a:lnTo>
                  <a:pt x="3900" y="24"/>
                </a:lnTo>
                <a:lnTo>
                  <a:pt x="3906" y="22"/>
                </a:lnTo>
                <a:lnTo>
                  <a:pt x="3910" y="20"/>
                </a:lnTo>
                <a:lnTo>
                  <a:pt x="3910" y="20"/>
                </a:lnTo>
                <a:lnTo>
                  <a:pt x="3914" y="20"/>
                </a:lnTo>
                <a:lnTo>
                  <a:pt x="3916" y="18"/>
                </a:lnTo>
                <a:lnTo>
                  <a:pt x="3916" y="18"/>
                </a:lnTo>
                <a:lnTo>
                  <a:pt x="3916" y="18"/>
                </a:lnTo>
                <a:lnTo>
                  <a:pt x="3916" y="18"/>
                </a:lnTo>
                <a:lnTo>
                  <a:pt x="3916" y="16"/>
                </a:lnTo>
                <a:lnTo>
                  <a:pt x="3916" y="14"/>
                </a:lnTo>
                <a:lnTo>
                  <a:pt x="3916" y="14"/>
                </a:lnTo>
                <a:lnTo>
                  <a:pt x="3868" y="14"/>
                </a:lnTo>
                <a:lnTo>
                  <a:pt x="3844" y="14"/>
                </a:lnTo>
                <a:lnTo>
                  <a:pt x="3820" y="12"/>
                </a:lnTo>
                <a:lnTo>
                  <a:pt x="3820" y="12"/>
                </a:lnTo>
                <a:close/>
                <a:moveTo>
                  <a:pt x="744" y="10"/>
                </a:moveTo>
                <a:lnTo>
                  <a:pt x="744" y="10"/>
                </a:lnTo>
                <a:lnTo>
                  <a:pt x="744" y="8"/>
                </a:lnTo>
                <a:lnTo>
                  <a:pt x="744" y="8"/>
                </a:lnTo>
                <a:lnTo>
                  <a:pt x="744" y="8"/>
                </a:lnTo>
                <a:lnTo>
                  <a:pt x="746" y="8"/>
                </a:lnTo>
                <a:lnTo>
                  <a:pt x="744" y="10"/>
                </a:lnTo>
                <a:lnTo>
                  <a:pt x="744" y="10"/>
                </a:lnTo>
                <a:close/>
                <a:moveTo>
                  <a:pt x="2874" y="18"/>
                </a:moveTo>
                <a:lnTo>
                  <a:pt x="2874" y="18"/>
                </a:lnTo>
                <a:lnTo>
                  <a:pt x="2874" y="16"/>
                </a:lnTo>
                <a:lnTo>
                  <a:pt x="2874" y="16"/>
                </a:lnTo>
                <a:lnTo>
                  <a:pt x="2876" y="18"/>
                </a:lnTo>
                <a:lnTo>
                  <a:pt x="2876" y="18"/>
                </a:lnTo>
                <a:lnTo>
                  <a:pt x="2874" y="18"/>
                </a:lnTo>
                <a:lnTo>
                  <a:pt x="2874" y="18"/>
                </a:lnTo>
                <a:close/>
                <a:moveTo>
                  <a:pt x="3160" y="18"/>
                </a:moveTo>
                <a:lnTo>
                  <a:pt x="3160" y="18"/>
                </a:lnTo>
                <a:lnTo>
                  <a:pt x="3160" y="16"/>
                </a:lnTo>
                <a:lnTo>
                  <a:pt x="3160" y="16"/>
                </a:lnTo>
                <a:lnTo>
                  <a:pt x="3162" y="16"/>
                </a:lnTo>
                <a:lnTo>
                  <a:pt x="3162" y="16"/>
                </a:lnTo>
                <a:lnTo>
                  <a:pt x="3162" y="16"/>
                </a:lnTo>
                <a:lnTo>
                  <a:pt x="3160" y="18"/>
                </a:lnTo>
                <a:lnTo>
                  <a:pt x="3160"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88207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dirty="0"/>
              <a:t>Title Goes Here</a:t>
            </a:r>
          </a:p>
        </p:txBody>
      </p:sp>
      <p:sp>
        <p:nvSpPr>
          <p:cNvPr id="13" name="Rectangle 4"/>
          <p:cNvSpPr>
            <a:spLocks noChangeArrowheads="1"/>
          </p:cNvSpPr>
          <p:nvPr userDrawn="1"/>
        </p:nvSpPr>
        <p:spPr bwMode="ltGray">
          <a:xfrm>
            <a:off x="477679" y="4741653"/>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bg2">
                    <a:lumMod val="65000"/>
                  </a:schemeClr>
                </a:solidFill>
                <a:latin typeface="+mn-lt"/>
                <a:ea typeface="+mn-ea"/>
                <a:cs typeface="CiscoSans Thin"/>
              </a:rPr>
              <a:t>© 2020  Cisco and/or its affiliates. All rights reserved.   Cisco Confidential</a:t>
            </a:r>
          </a:p>
        </p:txBody>
      </p:sp>
      <p:sp>
        <p:nvSpPr>
          <p:cNvPr id="4" name="Rectangle 7"/>
          <p:cNvSpPr>
            <a:spLocks noChangeArrowheads="1"/>
          </p:cNvSpPr>
          <p:nvPr userDrawn="1"/>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bg2">
                    <a:lumMod val="65000"/>
                  </a:schemeClr>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bg2">
                  <a:lumMod val="65000"/>
                </a:schemeClr>
              </a:solidFill>
              <a:latin typeface="+mn-lt"/>
              <a:ea typeface="+mn-ea"/>
              <a:cs typeface="CiscoSans Thin"/>
            </a:endParaRPr>
          </a:p>
        </p:txBody>
      </p:sp>
    </p:spTree>
  </p:cSld>
  <p:clrMap bg1="lt1" tx1="dk1" bg2="lt2" tx2="dk2" accent1="accent1" accent2="accent2" accent3="accent3" accent4="accent4" accent5="accent5" accent6="accent6" hlink="hlink" folHlink="folHlink"/>
  <p:sldLayoutIdLst>
    <p:sldLayoutId id="2147483874" r:id="rId1"/>
    <p:sldLayoutId id="2147483876" r:id="rId2"/>
    <p:sldLayoutId id="2147484013" r:id="rId3"/>
    <p:sldLayoutId id="2147483982" r:id="rId4"/>
    <p:sldLayoutId id="2147484014" r:id="rId5"/>
    <p:sldLayoutId id="2147483978" r:id="rId6"/>
    <p:sldLayoutId id="2147483979" r:id="rId7"/>
    <p:sldLayoutId id="2147483980" r:id="rId8"/>
    <p:sldLayoutId id="2147483981" r:id="rId9"/>
    <p:sldLayoutId id="2147483879" r:id="rId10"/>
    <p:sldLayoutId id="2147483976" r:id="rId11"/>
    <p:sldLayoutId id="2147483885" r:id="rId12"/>
    <p:sldLayoutId id="2147484011" r:id="rId13"/>
    <p:sldLayoutId id="2147483985" r:id="rId14"/>
    <p:sldLayoutId id="2147483986" r:id="rId15"/>
    <p:sldLayoutId id="2147484012" r:id="rId16"/>
    <p:sldLayoutId id="2147483969" r:id="rId17"/>
    <p:sldLayoutId id="2147483968" r:id="rId18"/>
    <p:sldLayoutId id="2147483973" r:id="rId19"/>
    <p:sldLayoutId id="2147483967" r:id="rId20"/>
    <p:sldLayoutId id="2147483970" r:id="rId21"/>
    <p:sldLayoutId id="2147483987" r:id="rId22"/>
    <p:sldLayoutId id="2147483983" r:id="rId23"/>
    <p:sldLayoutId id="2147483971" r:id="rId24"/>
    <p:sldLayoutId id="2147483972" r:id="rId25"/>
    <p:sldLayoutId id="2147483897" r:id="rId26"/>
    <p:sldLayoutId id="2147484016" r:id="rId27"/>
  </p:sldLayoutIdLst>
  <p:txStyles>
    <p:title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userDrawn="1">
          <p15:clr>
            <a:srgbClr val="F26B43"/>
          </p15:clr>
        </p15:guide>
        <p15:guide id="2" pos="336" userDrawn="1">
          <p15:clr>
            <a:srgbClr val="F26B43"/>
          </p15:clr>
        </p15:guide>
        <p15:guide id="3" pos="5448" userDrawn="1">
          <p15:clr>
            <a:srgbClr val="F26B43"/>
          </p15:clr>
        </p15:guide>
        <p15:guide id="4" orient="horz" pos="757" userDrawn="1">
          <p15:clr>
            <a:srgbClr val="F26B43"/>
          </p15:clr>
        </p15:guide>
        <p15:guide id="5" orient="horz" pos="335" userDrawn="1">
          <p15:clr>
            <a:srgbClr val="F26B43"/>
          </p15:clr>
        </p15:guide>
        <p15:guide id="6" pos="2876" userDrawn="1">
          <p15:clr>
            <a:srgbClr val="F26B43"/>
          </p15:clr>
        </p15:guide>
        <p15:guide id="7" orient="horz" pos="104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D38B2E-F8A3-6D4F-9518-D395C9CB9CB9}"/>
              </a:ext>
            </a:extLst>
          </p:cNvPr>
          <p:cNvSpPr/>
          <p:nvPr/>
        </p:nvSpPr>
        <p:spPr>
          <a:xfrm>
            <a:off x="0" y="0"/>
            <a:ext cx="9144000" cy="5148072"/>
          </a:xfrm>
          <a:prstGeom prst="rect">
            <a:avLst/>
          </a:prstGeom>
          <a:solidFill>
            <a:srgbClr val="0E28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D274D"/>
              </a:solidFill>
              <a:effectLst/>
              <a:uLnTx/>
              <a:uFillTx/>
              <a:latin typeface="CiscoSansTT ExtraLight"/>
              <a:ea typeface="+mn-ea"/>
              <a:cs typeface="+mn-cs"/>
              <a:sym typeface="Arial"/>
            </a:endParaRPr>
          </a:p>
        </p:txBody>
      </p:sp>
      <p:pic>
        <p:nvPicPr>
          <p:cNvPr id="8" name="Picture 7" descr="A picture containing drawing, computer&#10;&#10;Description automatically generated">
            <a:extLst>
              <a:ext uri="{FF2B5EF4-FFF2-40B4-BE49-F238E27FC236}">
                <a16:creationId xmlns:a16="http://schemas.microsoft.com/office/drawing/2014/main" id="{63D29FF3-09FC-D049-8384-292FBD0DF3F8}"/>
              </a:ext>
            </a:extLst>
          </p:cNvPr>
          <p:cNvPicPr>
            <a:picLocks noChangeAspect="1"/>
          </p:cNvPicPr>
          <p:nvPr/>
        </p:nvPicPr>
        <p:blipFill rotWithShape="1">
          <a:blip r:embed="rId3"/>
          <a:srcRect l="1744" t="2108" r="1610" b="2829"/>
          <a:stretch/>
        </p:blipFill>
        <p:spPr>
          <a:xfrm>
            <a:off x="1954800" y="909273"/>
            <a:ext cx="5055600" cy="3186477"/>
          </a:xfrm>
          <a:prstGeom prst="rect">
            <a:avLst/>
          </a:prstGeom>
        </p:spPr>
      </p:pic>
      <p:sp>
        <p:nvSpPr>
          <p:cNvPr id="10" name="TextBox 9">
            <a:extLst>
              <a:ext uri="{FF2B5EF4-FFF2-40B4-BE49-F238E27FC236}">
                <a16:creationId xmlns:a16="http://schemas.microsoft.com/office/drawing/2014/main" id="{2FDA6EC9-E226-1C47-9785-B2FC24DB5D13}"/>
              </a:ext>
            </a:extLst>
          </p:cNvPr>
          <p:cNvSpPr txBox="1"/>
          <p:nvPr/>
        </p:nvSpPr>
        <p:spPr>
          <a:xfrm>
            <a:off x="1707755" y="587179"/>
            <a:ext cx="564726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CiscoSansTT Medium" panose="020B0503020201020303" pitchFamily="34" charset="0"/>
                <a:cs typeface="CiscoSansTT Medium" panose="020B0503020201020303" pitchFamily="34" charset="0"/>
                <a:sym typeface="Arial"/>
              </a:rPr>
              <a:t>Global Partner Organization</a:t>
            </a:r>
          </a:p>
        </p:txBody>
      </p:sp>
    </p:spTree>
    <p:extLst>
      <p:ext uri="{BB962C8B-B14F-4D97-AF65-F5344CB8AC3E}">
        <p14:creationId xmlns:p14="http://schemas.microsoft.com/office/powerpoint/2010/main" val="1642235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0E524A-6F0E-D449-8325-E333E54D601B}"/>
              </a:ext>
            </a:extLst>
          </p:cNvPr>
          <p:cNvSpPr>
            <a:spLocks noGrp="1"/>
          </p:cNvSpPr>
          <p:nvPr>
            <p:ph type="body" sz="quarter" idx="10"/>
          </p:nvPr>
        </p:nvSpPr>
        <p:spPr>
          <a:xfrm>
            <a:off x="4962141" y="1201738"/>
            <a:ext cx="3864144" cy="3389312"/>
          </a:xfrm>
        </p:spPr>
        <p:txBody>
          <a:bodyPr/>
          <a:lstStyle/>
          <a:p>
            <a:pPr>
              <a:lnSpc>
                <a:spcPct val="100000"/>
              </a:lnSpc>
              <a:spcBef>
                <a:spcPts val="600"/>
              </a:spcBef>
              <a:buSzPct val="100000"/>
            </a:pPr>
            <a:r>
              <a:rPr lang="en-US" sz="1300" dirty="0"/>
              <a:t>Your relationship with the PAM should be open, confidential, positive and supportive</a:t>
            </a:r>
          </a:p>
          <a:p>
            <a:pPr>
              <a:lnSpc>
                <a:spcPct val="100000"/>
              </a:lnSpc>
              <a:spcBef>
                <a:spcPts val="600"/>
              </a:spcBef>
              <a:buSzPct val="100000"/>
            </a:pPr>
            <a:r>
              <a:rPr lang="en-US" sz="1300" dirty="0"/>
              <a:t>You are not your PAM’s manager; </a:t>
            </a:r>
            <a:r>
              <a:rPr lang="en-US" sz="1300" dirty="0">
                <a:solidFill>
                  <a:schemeClr val="accent1"/>
                </a:solidFill>
                <a:latin typeface="CiscoSansTT" panose="020B0503020201020303" pitchFamily="34" charset="0"/>
                <a:cs typeface="CiscoSansTT" panose="020B0503020201020303" pitchFamily="34" charset="0"/>
              </a:rPr>
              <a:t>you are their coach, their buddy, their concierge desk for TRANSFORM and not closing deals</a:t>
            </a:r>
          </a:p>
          <a:p>
            <a:pPr>
              <a:lnSpc>
                <a:spcPct val="100000"/>
              </a:lnSpc>
              <a:spcBef>
                <a:spcPts val="600"/>
              </a:spcBef>
              <a:buSzPct val="100000"/>
            </a:pPr>
            <a:r>
              <a:rPr lang="en-US" sz="1300" dirty="0">
                <a:solidFill>
                  <a:schemeClr val="accent1"/>
                </a:solidFill>
                <a:latin typeface="CiscoSansTT" panose="020B0503020201020303" pitchFamily="34" charset="0"/>
                <a:cs typeface="CiscoSansTT" panose="020B0503020201020303" pitchFamily="34" charset="0"/>
              </a:rPr>
              <a:t>Your goal is to make it AS EASY AS POSSIBLE for them to Transform the partner, BUT do not work directly with the partner</a:t>
            </a:r>
          </a:p>
          <a:p>
            <a:pPr>
              <a:lnSpc>
                <a:spcPct val="100000"/>
              </a:lnSpc>
              <a:spcBef>
                <a:spcPts val="600"/>
              </a:spcBef>
              <a:buSzPct val="100000"/>
            </a:pPr>
            <a:r>
              <a:rPr lang="en-US" sz="1300" dirty="0"/>
              <a:t>Meet regularly for at least 30 mins.</a:t>
            </a:r>
          </a:p>
          <a:p>
            <a:pPr>
              <a:lnSpc>
                <a:spcPct val="100000"/>
              </a:lnSpc>
              <a:spcBef>
                <a:spcPts val="600"/>
              </a:spcBef>
              <a:buSzPct val="100000"/>
            </a:pPr>
            <a:r>
              <a:rPr lang="en-US" sz="1300" dirty="0"/>
              <a:t>Minimum threshold for completion is 6 meetings with a PAM</a:t>
            </a:r>
          </a:p>
          <a:p>
            <a:pPr>
              <a:lnSpc>
                <a:spcPct val="100000"/>
              </a:lnSpc>
              <a:spcBef>
                <a:spcPts val="600"/>
              </a:spcBef>
              <a:buSzPct val="100000"/>
            </a:pPr>
            <a:r>
              <a:rPr lang="en-US" sz="1300" dirty="0"/>
              <a:t>”No fault” termination—buddy relationship terminates if either three months expire, or either party requests it</a:t>
            </a:r>
          </a:p>
          <a:p>
            <a:pPr>
              <a:lnSpc>
                <a:spcPct val="100000"/>
              </a:lnSpc>
              <a:spcBef>
                <a:spcPts val="600"/>
              </a:spcBef>
              <a:buSzPct val="100000"/>
            </a:pPr>
            <a:r>
              <a:rPr lang="en-US" sz="1300" dirty="0"/>
              <a:t>Complete a brief survey at termination</a:t>
            </a:r>
          </a:p>
          <a:p>
            <a:pPr>
              <a:lnSpc>
                <a:spcPct val="100000"/>
              </a:lnSpc>
              <a:spcBef>
                <a:spcPts val="600"/>
              </a:spcBef>
              <a:buSzPct val="100000"/>
            </a:pPr>
            <a:endParaRPr lang="en-GB" sz="1300" dirty="0"/>
          </a:p>
        </p:txBody>
      </p:sp>
      <p:sp>
        <p:nvSpPr>
          <p:cNvPr id="2" name="Title 1">
            <a:extLst>
              <a:ext uri="{FF2B5EF4-FFF2-40B4-BE49-F238E27FC236}">
                <a16:creationId xmlns:a16="http://schemas.microsoft.com/office/drawing/2014/main" id="{EB022EB1-6FC0-924E-A74F-BD75CAF886DE}"/>
              </a:ext>
            </a:extLst>
          </p:cNvPr>
          <p:cNvSpPr>
            <a:spLocks noGrp="1"/>
          </p:cNvSpPr>
          <p:nvPr>
            <p:ph type="title"/>
          </p:nvPr>
        </p:nvSpPr>
        <p:spPr>
          <a:xfrm>
            <a:off x="4962143" y="341315"/>
            <a:ext cx="3783653" cy="731837"/>
          </a:xfrm>
        </p:spPr>
        <p:txBody>
          <a:bodyPr/>
          <a:lstStyle/>
          <a:p>
            <a:r>
              <a:rPr lang="en-US" sz="2400" b="1" dirty="0"/>
              <a:t>Guidelines for Transformers’ interactions w/ PAMs</a:t>
            </a:r>
            <a:endParaRPr lang="en-GB" sz="2400" b="1" dirty="0"/>
          </a:p>
        </p:txBody>
      </p:sp>
      <p:pic>
        <p:nvPicPr>
          <p:cNvPr id="6" name="Picture 5">
            <a:extLst>
              <a:ext uri="{FF2B5EF4-FFF2-40B4-BE49-F238E27FC236}">
                <a16:creationId xmlns:a16="http://schemas.microsoft.com/office/drawing/2014/main" id="{633D8483-67AB-C745-BEAD-369A4B1D5B5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6000"/>
                    </a14:imgEffect>
                  </a14:imgLayer>
                </a14:imgProps>
              </a:ext>
            </a:extLst>
          </a:blip>
          <a:srcRect l="23594" r="21504" b="15793"/>
          <a:stretch/>
        </p:blipFill>
        <p:spPr>
          <a:xfrm>
            <a:off x="2" y="0"/>
            <a:ext cx="4568825" cy="5143500"/>
          </a:xfrm>
          <a:prstGeom prst="rect">
            <a:avLst/>
          </a:prstGeom>
        </p:spPr>
      </p:pic>
      <p:pic>
        <p:nvPicPr>
          <p:cNvPr id="7" name="Picture 6" descr="A person sitting at a table in front of a window&#10;&#10;Description automatically generated">
            <a:extLst>
              <a:ext uri="{FF2B5EF4-FFF2-40B4-BE49-F238E27FC236}">
                <a16:creationId xmlns:a16="http://schemas.microsoft.com/office/drawing/2014/main" id="{EC803A89-12B1-4B1A-85EB-4A927DCC0CB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2" y="1"/>
            <a:ext cx="4575177" cy="5143500"/>
          </a:xfrm>
          <a:prstGeom prst="rect">
            <a:avLst/>
          </a:prstGeom>
        </p:spPr>
      </p:pic>
      <p:sp>
        <p:nvSpPr>
          <p:cNvPr id="8" name="Rectangle 4">
            <a:extLst>
              <a:ext uri="{FF2B5EF4-FFF2-40B4-BE49-F238E27FC236}">
                <a16:creationId xmlns:a16="http://schemas.microsoft.com/office/drawing/2014/main" id="{47134144-2636-4797-8CB3-C5CA26147FC6}"/>
              </a:ext>
            </a:extLst>
          </p:cNvPr>
          <p:cNvSpPr>
            <a:spLocks noChangeArrowheads="1"/>
          </p:cNvSpPr>
          <p:nvPr/>
        </p:nvSpPr>
        <p:spPr bwMode="ltGray">
          <a:xfrm>
            <a:off x="477681" y="4741655"/>
            <a:ext cx="3401050" cy="154518"/>
          </a:xfrm>
          <a:prstGeom prst="rect">
            <a:avLst/>
          </a:prstGeom>
          <a:noFill/>
          <a:ln w="9525">
            <a:noFill/>
            <a:miter lim="800000"/>
            <a:headEnd/>
            <a:tailEnd/>
          </a:ln>
          <a:effectLst/>
        </p:spPr>
        <p:txBody>
          <a:bodyPr wrap="square" lIns="61586" tIns="30792" rIns="61586" bIns="30792" anchor="b">
            <a:spAutoFit/>
          </a:bodyPr>
          <a:lstStyle/>
          <a:p>
            <a:pPr defTabSz="610714">
              <a:defRPr/>
            </a:pPr>
            <a:r>
              <a:rPr lang="en-US" sz="600" spc="20" dirty="0">
                <a:solidFill>
                  <a:schemeClr val="bg2"/>
                </a:solidFill>
                <a:cs typeface="CiscoSans Thin"/>
              </a:rPr>
              <a:t>© 2020  Cisco and/or its affiliates. All rights reserved.   Cisco Confidential</a:t>
            </a:r>
          </a:p>
        </p:txBody>
      </p:sp>
    </p:spTree>
    <p:extLst>
      <p:ext uri="{BB962C8B-B14F-4D97-AF65-F5344CB8AC3E}">
        <p14:creationId xmlns:p14="http://schemas.microsoft.com/office/powerpoint/2010/main" val="129260882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DA360D-039C-40D5-9DEC-2D69C1E83D57}"/>
              </a:ext>
            </a:extLst>
          </p:cNvPr>
          <p:cNvSpPr>
            <a:spLocks noGrp="1"/>
          </p:cNvSpPr>
          <p:nvPr>
            <p:ph type="title"/>
          </p:nvPr>
        </p:nvSpPr>
        <p:spPr>
          <a:xfrm>
            <a:off x="437766" y="341313"/>
            <a:ext cx="8345488" cy="731837"/>
          </a:xfrm>
        </p:spPr>
        <p:txBody>
          <a:bodyPr wrap="square" anchor="ctr">
            <a:normAutofit/>
          </a:bodyPr>
          <a:lstStyle/>
          <a:p>
            <a:r>
              <a:rPr lang="en-US" b="1" dirty="0">
                <a:solidFill>
                  <a:schemeClr val="accent1"/>
                </a:solidFill>
              </a:rPr>
              <a:t>Training Overview</a:t>
            </a:r>
          </a:p>
        </p:txBody>
      </p:sp>
      <p:graphicFrame>
        <p:nvGraphicFramePr>
          <p:cNvPr id="13" name="Text Placeholder 1">
            <a:extLst>
              <a:ext uri="{FF2B5EF4-FFF2-40B4-BE49-F238E27FC236}">
                <a16:creationId xmlns:a16="http://schemas.microsoft.com/office/drawing/2014/main" id="{168429A6-8FA1-4A81-9565-BFD9574F41F3}"/>
              </a:ext>
            </a:extLst>
          </p:cNvPr>
          <p:cNvGraphicFramePr/>
          <p:nvPr>
            <p:extLst>
              <p:ext uri="{D42A27DB-BD31-4B8C-83A1-F6EECF244321}">
                <p14:modId xmlns:p14="http://schemas.microsoft.com/office/powerpoint/2010/main" val="327553638"/>
              </p:ext>
            </p:extLst>
          </p:nvPr>
        </p:nvGraphicFramePr>
        <p:xfrm>
          <a:off x="474662" y="1047750"/>
          <a:ext cx="8280057" cy="3073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522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9E39-1839-461F-A1C6-4CFD0EDF7196}"/>
              </a:ext>
            </a:extLst>
          </p:cNvPr>
          <p:cNvSpPr>
            <a:spLocks noGrp="1"/>
          </p:cNvSpPr>
          <p:nvPr>
            <p:ph type="title"/>
          </p:nvPr>
        </p:nvSpPr>
        <p:spPr>
          <a:xfrm>
            <a:off x="437766" y="209550"/>
            <a:ext cx="8345488" cy="731837"/>
          </a:xfrm>
        </p:spPr>
        <p:txBody>
          <a:bodyPr/>
          <a:lstStyle/>
          <a:p>
            <a:r>
              <a:rPr lang="en-US" b="1" dirty="0">
                <a:solidFill>
                  <a:srgbClr val="00B0F0"/>
                </a:solidFill>
              </a:rPr>
              <a:t>Why Does This Training Matter?</a:t>
            </a:r>
          </a:p>
        </p:txBody>
      </p:sp>
      <p:sp>
        <p:nvSpPr>
          <p:cNvPr id="7" name="Rounded Rectangle 6">
            <a:extLst>
              <a:ext uri="{FF2B5EF4-FFF2-40B4-BE49-F238E27FC236}">
                <a16:creationId xmlns:a16="http://schemas.microsoft.com/office/drawing/2014/main" id="{6F0B10E7-CDBC-8D4A-812B-E65BDE2CE8A6}"/>
              </a:ext>
            </a:extLst>
          </p:cNvPr>
          <p:cNvSpPr/>
          <p:nvPr/>
        </p:nvSpPr>
        <p:spPr>
          <a:xfrm>
            <a:off x="381000" y="1140582"/>
            <a:ext cx="8402254" cy="853539"/>
          </a:xfrm>
          <a:prstGeom prst="roundRect">
            <a:avLst>
              <a:gd name="adj" fmla="val 10000"/>
            </a:avLst>
          </a:pr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sp>
      <p:sp>
        <p:nvSpPr>
          <p:cNvPr id="9" name="Freeform 8">
            <a:extLst>
              <a:ext uri="{FF2B5EF4-FFF2-40B4-BE49-F238E27FC236}">
                <a16:creationId xmlns:a16="http://schemas.microsoft.com/office/drawing/2014/main" id="{C4599206-8284-AF41-9911-3ABBBAB43D82}"/>
              </a:ext>
            </a:extLst>
          </p:cNvPr>
          <p:cNvSpPr/>
          <p:nvPr/>
        </p:nvSpPr>
        <p:spPr>
          <a:xfrm>
            <a:off x="635381" y="2011681"/>
            <a:ext cx="1835696" cy="2160269"/>
          </a:xfrm>
          <a:custGeom>
            <a:avLst/>
            <a:gdLst>
              <a:gd name="connsiteX0" fmla="*/ 189224 w 1835695"/>
              <a:gd name="connsiteY0" fmla="*/ 0 h 1802130"/>
              <a:gd name="connsiteX1" fmla="*/ 1646471 w 1835695"/>
              <a:gd name="connsiteY1" fmla="*/ 0 h 1802130"/>
              <a:gd name="connsiteX2" fmla="*/ 1835695 w 1835695"/>
              <a:gd name="connsiteY2" fmla="*/ 189224 h 1802130"/>
              <a:gd name="connsiteX3" fmla="*/ 1835695 w 1835695"/>
              <a:gd name="connsiteY3" fmla="*/ 1802130 h 1802130"/>
              <a:gd name="connsiteX4" fmla="*/ 1835695 w 1835695"/>
              <a:gd name="connsiteY4" fmla="*/ 1802130 h 1802130"/>
              <a:gd name="connsiteX5" fmla="*/ 0 w 1835695"/>
              <a:gd name="connsiteY5" fmla="*/ 1802130 h 1802130"/>
              <a:gd name="connsiteX6" fmla="*/ 0 w 1835695"/>
              <a:gd name="connsiteY6" fmla="*/ 1802130 h 1802130"/>
              <a:gd name="connsiteX7" fmla="*/ 0 w 1835695"/>
              <a:gd name="connsiteY7" fmla="*/ 189224 h 1802130"/>
              <a:gd name="connsiteX8" fmla="*/ 189224 w 1835695"/>
              <a:gd name="connsiteY8" fmla="*/ 0 h 180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5695" h="1802130">
                <a:moveTo>
                  <a:pt x="1646471" y="1802130"/>
                </a:moveTo>
                <a:lnTo>
                  <a:pt x="189224" y="1802130"/>
                </a:lnTo>
                <a:cubicBezTo>
                  <a:pt x="84718" y="1802130"/>
                  <a:pt x="0" y="1717412"/>
                  <a:pt x="0" y="1612906"/>
                </a:cubicBezTo>
                <a:lnTo>
                  <a:pt x="0" y="0"/>
                </a:lnTo>
                <a:lnTo>
                  <a:pt x="0" y="0"/>
                </a:lnTo>
                <a:lnTo>
                  <a:pt x="1835695" y="0"/>
                </a:lnTo>
                <a:lnTo>
                  <a:pt x="1835695" y="0"/>
                </a:lnTo>
                <a:lnTo>
                  <a:pt x="1835695" y="1612906"/>
                </a:lnTo>
                <a:cubicBezTo>
                  <a:pt x="1835695" y="1717412"/>
                  <a:pt x="1750977" y="1802130"/>
                  <a:pt x="1646471" y="1802130"/>
                </a:cubicBezTo>
                <a:close/>
              </a:path>
            </a:pathLst>
          </a:custGeom>
          <a:solidFill>
            <a:schemeClr val="bg2"/>
          </a:solidFill>
          <a:ln>
            <a:solidFill>
              <a:schemeClr val="accent1"/>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0766" tIns="85345" rIns="140767" bIns="140766" numCol="1" spcCol="1270" anchor="t" anchorCtr="0">
            <a:noAutofit/>
          </a:bodyPr>
          <a:lstStyle/>
          <a:p>
            <a:pPr marL="171450" lvl="0" indent="-171450" defTabSz="533400" fontAlgn="auto">
              <a:lnSpc>
                <a:spcPct val="90000"/>
              </a:lnSpc>
              <a:spcAft>
                <a:spcPct val="35000"/>
              </a:spcAft>
              <a:buClr>
                <a:srgbClr val="000000"/>
              </a:buClr>
              <a:buFont typeface="Arial" panose="020B0604020202020204" pitchFamily="34" charset="0"/>
              <a:buChar char="•"/>
              <a:defRPr/>
            </a:pPr>
            <a:r>
              <a:rPr lang="en-US" sz="1200" dirty="0"/>
              <a:t>We must continue to meet the needs of customers who are challenged by often-disruptive technology advances, while they must remain laser-focused on driving better business outcomes.</a:t>
            </a: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1" name="Freeform 10">
            <a:extLst>
              <a:ext uri="{FF2B5EF4-FFF2-40B4-BE49-F238E27FC236}">
                <a16:creationId xmlns:a16="http://schemas.microsoft.com/office/drawing/2014/main" id="{61D3509B-29A9-FB4F-A59E-D36E40DC906B}"/>
              </a:ext>
            </a:extLst>
          </p:cNvPr>
          <p:cNvSpPr/>
          <p:nvPr/>
        </p:nvSpPr>
        <p:spPr>
          <a:xfrm>
            <a:off x="2654646" y="2011681"/>
            <a:ext cx="1835696" cy="2160269"/>
          </a:xfrm>
          <a:custGeom>
            <a:avLst/>
            <a:gdLst>
              <a:gd name="connsiteX0" fmla="*/ 189224 w 1835695"/>
              <a:gd name="connsiteY0" fmla="*/ 0 h 1802130"/>
              <a:gd name="connsiteX1" fmla="*/ 1646471 w 1835695"/>
              <a:gd name="connsiteY1" fmla="*/ 0 h 1802130"/>
              <a:gd name="connsiteX2" fmla="*/ 1835695 w 1835695"/>
              <a:gd name="connsiteY2" fmla="*/ 189224 h 1802130"/>
              <a:gd name="connsiteX3" fmla="*/ 1835695 w 1835695"/>
              <a:gd name="connsiteY3" fmla="*/ 1802130 h 1802130"/>
              <a:gd name="connsiteX4" fmla="*/ 1835695 w 1835695"/>
              <a:gd name="connsiteY4" fmla="*/ 1802130 h 1802130"/>
              <a:gd name="connsiteX5" fmla="*/ 0 w 1835695"/>
              <a:gd name="connsiteY5" fmla="*/ 1802130 h 1802130"/>
              <a:gd name="connsiteX6" fmla="*/ 0 w 1835695"/>
              <a:gd name="connsiteY6" fmla="*/ 1802130 h 1802130"/>
              <a:gd name="connsiteX7" fmla="*/ 0 w 1835695"/>
              <a:gd name="connsiteY7" fmla="*/ 189224 h 1802130"/>
              <a:gd name="connsiteX8" fmla="*/ 189224 w 1835695"/>
              <a:gd name="connsiteY8" fmla="*/ 0 h 180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5695" h="1802130">
                <a:moveTo>
                  <a:pt x="1646471" y="1802130"/>
                </a:moveTo>
                <a:lnTo>
                  <a:pt x="189224" y="1802130"/>
                </a:lnTo>
                <a:cubicBezTo>
                  <a:pt x="84718" y="1802130"/>
                  <a:pt x="0" y="1717412"/>
                  <a:pt x="0" y="1612906"/>
                </a:cubicBezTo>
                <a:lnTo>
                  <a:pt x="0" y="0"/>
                </a:lnTo>
                <a:lnTo>
                  <a:pt x="0" y="0"/>
                </a:lnTo>
                <a:lnTo>
                  <a:pt x="1835695" y="0"/>
                </a:lnTo>
                <a:lnTo>
                  <a:pt x="1835695" y="0"/>
                </a:lnTo>
                <a:lnTo>
                  <a:pt x="1835695" y="1612906"/>
                </a:lnTo>
                <a:cubicBezTo>
                  <a:pt x="1835695" y="1717412"/>
                  <a:pt x="1750977" y="1802130"/>
                  <a:pt x="1646471" y="1802130"/>
                </a:cubicBezTo>
                <a:close/>
              </a:path>
            </a:pathLst>
          </a:custGeom>
          <a:solidFill>
            <a:schemeClr val="bg2"/>
          </a:solidFill>
          <a:ln>
            <a:solidFill>
              <a:schemeClr val="accent2"/>
            </a:solidFill>
          </a:ln>
        </p:spPr>
        <p:style>
          <a:lnRef idx="2">
            <a:schemeClr val="lt1">
              <a:hueOff val="0"/>
              <a:satOff val="0"/>
              <a:lumOff val="0"/>
              <a:alphaOff val="0"/>
            </a:schemeClr>
          </a:lnRef>
          <a:fillRef idx="1">
            <a:schemeClr val="accent4">
              <a:hueOff val="-4022896"/>
              <a:satOff val="31497"/>
              <a:lumOff val="-2942"/>
              <a:alphaOff val="0"/>
            </a:schemeClr>
          </a:fillRef>
          <a:effectRef idx="0">
            <a:schemeClr val="accent4">
              <a:hueOff val="-4022896"/>
              <a:satOff val="31497"/>
              <a:lumOff val="-2942"/>
              <a:alphaOff val="0"/>
            </a:schemeClr>
          </a:effectRef>
          <a:fontRef idx="minor">
            <a:schemeClr val="lt1"/>
          </a:fontRef>
        </p:style>
        <p:txBody>
          <a:bodyPr spcFirstLastPara="0" vert="horz" wrap="square" lIns="140766" tIns="85345" rIns="140767" bIns="140766" numCol="1" spcCol="1270" anchor="t" anchorCtr="0">
            <a:noAutofit/>
          </a:bodyPr>
          <a:lstStyle/>
          <a:p>
            <a:pPr marL="171450" lvl="0" indent="-171450" defTabSz="533400" fontAlgn="auto">
              <a:lnSpc>
                <a:spcPct val="90000"/>
              </a:lnSpc>
              <a:spcAft>
                <a:spcPct val="35000"/>
              </a:spcAft>
              <a:buClr>
                <a:srgbClr val="000000"/>
              </a:buClr>
              <a:buFont typeface="Arial" panose="020B0604020202020204" pitchFamily="34" charset="0"/>
              <a:buChar char="•"/>
              <a:defRPr/>
            </a:pPr>
            <a:r>
              <a:rPr lang="en-US" sz="1200" dirty="0"/>
              <a:t>A partner can transform their business by increasing  revenue through a larger portfolio, new sales approaches, an expanded target audience, and a long-term service commitment to customers. </a:t>
            </a: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3" name="Freeform 12">
            <a:extLst>
              <a:ext uri="{FF2B5EF4-FFF2-40B4-BE49-F238E27FC236}">
                <a16:creationId xmlns:a16="http://schemas.microsoft.com/office/drawing/2014/main" id="{2FCBBA56-DF75-E942-AD3A-8175F991C596}"/>
              </a:ext>
            </a:extLst>
          </p:cNvPr>
          <p:cNvSpPr/>
          <p:nvPr/>
        </p:nvSpPr>
        <p:spPr>
          <a:xfrm>
            <a:off x="4670982" y="2011681"/>
            <a:ext cx="1835695" cy="2160269"/>
          </a:xfrm>
          <a:custGeom>
            <a:avLst/>
            <a:gdLst>
              <a:gd name="connsiteX0" fmla="*/ 189224 w 1835695"/>
              <a:gd name="connsiteY0" fmla="*/ 0 h 1802130"/>
              <a:gd name="connsiteX1" fmla="*/ 1646471 w 1835695"/>
              <a:gd name="connsiteY1" fmla="*/ 0 h 1802130"/>
              <a:gd name="connsiteX2" fmla="*/ 1835695 w 1835695"/>
              <a:gd name="connsiteY2" fmla="*/ 189224 h 1802130"/>
              <a:gd name="connsiteX3" fmla="*/ 1835695 w 1835695"/>
              <a:gd name="connsiteY3" fmla="*/ 1802130 h 1802130"/>
              <a:gd name="connsiteX4" fmla="*/ 1835695 w 1835695"/>
              <a:gd name="connsiteY4" fmla="*/ 1802130 h 1802130"/>
              <a:gd name="connsiteX5" fmla="*/ 0 w 1835695"/>
              <a:gd name="connsiteY5" fmla="*/ 1802130 h 1802130"/>
              <a:gd name="connsiteX6" fmla="*/ 0 w 1835695"/>
              <a:gd name="connsiteY6" fmla="*/ 1802130 h 1802130"/>
              <a:gd name="connsiteX7" fmla="*/ 0 w 1835695"/>
              <a:gd name="connsiteY7" fmla="*/ 189224 h 1802130"/>
              <a:gd name="connsiteX8" fmla="*/ 189224 w 1835695"/>
              <a:gd name="connsiteY8" fmla="*/ 0 h 180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5695" h="1802130">
                <a:moveTo>
                  <a:pt x="1646471" y="1802130"/>
                </a:moveTo>
                <a:lnTo>
                  <a:pt x="189224" y="1802130"/>
                </a:lnTo>
                <a:cubicBezTo>
                  <a:pt x="84718" y="1802130"/>
                  <a:pt x="0" y="1717412"/>
                  <a:pt x="0" y="1612906"/>
                </a:cubicBezTo>
                <a:lnTo>
                  <a:pt x="0" y="0"/>
                </a:lnTo>
                <a:lnTo>
                  <a:pt x="0" y="0"/>
                </a:lnTo>
                <a:lnTo>
                  <a:pt x="1835695" y="0"/>
                </a:lnTo>
                <a:lnTo>
                  <a:pt x="1835695" y="0"/>
                </a:lnTo>
                <a:lnTo>
                  <a:pt x="1835695" y="1612906"/>
                </a:lnTo>
                <a:cubicBezTo>
                  <a:pt x="1835695" y="1717412"/>
                  <a:pt x="1750977" y="1802130"/>
                  <a:pt x="1646471" y="1802130"/>
                </a:cubicBezTo>
                <a:close/>
              </a:path>
            </a:pathLst>
          </a:custGeom>
          <a:solidFill>
            <a:schemeClr val="bg2"/>
          </a:solidFill>
          <a:ln>
            <a:solidFill>
              <a:schemeClr val="accent5"/>
            </a:solidFill>
          </a:ln>
        </p:spPr>
        <p:style>
          <a:lnRef idx="2">
            <a:schemeClr val="lt1">
              <a:hueOff val="0"/>
              <a:satOff val="0"/>
              <a:lumOff val="0"/>
              <a:alphaOff val="0"/>
            </a:schemeClr>
          </a:lnRef>
          <a:fillRef idx="1">
            <a:schemeClr val="accent4">
              <a:hueOff val="-8045793"/>
              <a:satOff val="62993"/>
              <a:lumOff val="-5883"/>
              <a:alphaOff val="0"/>
            </a:schemeClr>
          </a:fillRef>
          <a:effectRef idx="0">
            <a:schemeClr val="accent4">
              <a:hueOff val="-8045793"/>
              <a:satOff val="62993"/>
              <a:lumOff val="-5883"/>
              <a:alphaOff val="0"/>
            </a:schemeClr>
          </a:effectRef>
          <a:fontRef idx="minor">
            <a:schemeClr val="lt1"/>
          </a:fontRef>
        </p:style>
        <p:txBody>
          <a:bodyPr spcFirstLastPara="0" vert="horz" wrap="square" lIns="140766" tIns="85345" rIns="140766" bIns="140766" numCol="1" spcCol="1270" anchor="t" anchorCtr="0">
            <a:noAutofit/>
          </a:bodyPr>
          <a:lstStyle/>
          <a:p>
            <a:pPr marL="171450" lvl="0" indent="-171450" defTabSz="533400" fontAlgn="auto">
              <a:lnSpc>
                <a:spcPct val="90000"/>
              </a:lnSpc>
              <a:spcAft>
                <a:spcPct val="35000"/>
              </a:spcAft>
              <a:buClr>
                <a:srgbClr val="000000"/>
              </a:buClr>
              <a:buFont typeface="Arial" panose="020B0604020202020204" pitchFamily="34" charset="0"/>
              <a:buChar char="•"/>
              <a:defRPr/>
            </a:pPr>
            <a:r>
              <a:rPr lang="en-US" sz="1100" dirty="0">
                <a:solidFill>
                  <a:srgbClr val="0D274D"/>
                </a:solidFill>
                <a:sym typeface="Arial"/>
              </a:rPr>
              <a:t>Your partner needs your help understanding how they can increase their wallet share and what resources we have to help them</a:t>
            </a:r>
          </a:p>
          <a:p>
            <a:pPr marL="171450" lvl="0" indent="-171450" defTabSz="533400" fontAlgn="auto">
              <a:lnSpc>
                <a:spcPct val="90000"/>
              </a:lnSpc>
              <a:spcAft>
                <a:spcPct val="35000"/>
              </a:spcAft>
              <a:buClr>
                <a:srgbClr val="000000"/>
              </a:buClr>
              <a:buFont typeface="Arial" panose="020B0604020202020204" pitchFamily="34" charset="0"/>
              <a:buChar char="•"/>
              <a:defRPr/>
            </a:pPr>
            <a:r>
              <a:rPr lang="en-US" sz="1100" dirty="0">
                <a:solidFill>
                  <a:srgbClr val="0D274D"/>
                </a:solidFill>
                <a:sym typeface="Arial"/>
              </a:rPr>
              <a:t>Partners need personalized coaching on how best to Transform to sharpen their EDGE</a:t>
            </a:r>
          </a:p>
        </p:txBody>
      </p:sp>
      <p:sp>
        <p:nvSpPr>
          <p:cNvPr id="15" name="Freeform 14">
            <a:extLst>
              <a:ext uri="{FF2B5EF4-FFF2-40B4-BE49-F238E27FC236}">
                <a16:creationId xmlns:a16="http://schemas.microsoft.com/office/drawing/2014/main" id="{4F026C76-15AA-E942-987F-88EE3C54740D}"/>
              </a:ext>
            </a:extLst>
          </p:cNvPr>
          <p:cNvSpPr/>
          <p:nvPr/>
        </p:nvSpPr>
        <p:spPr>
          <a:xfrm>
            <a:off x="6693176" y="2011682"/>
            <a:ext cx="1835695" cy="2160268"/>
          </a:xfrm>
          <a:custGeom>
            <a:avLst/>
            <a:gdLst>
              <a:gd name="connsiteX0" fmla="*/ 189224 w 1835695"/>
              <a:gd name="connsiteY0" fmla="*/ 0 h 1802130"/>
              <a:gd name="connsiteX1" fmla="*/ 1646471 w 1835695"/>
              <a:gd name="connsiteY1" fmla="*/ 0 h 1802130"/>
              <a:gd name="connsiteX2" fmla="*/ 1835695 w 1835695"/>
              <a:gd name="connsiteY2" fmla="*/ 189224 h 1802130"/>
              <a:gd name="connsiteX3" fmla="*/ 1835695 w 1835695"/>
              <a:gd name="connsiteY3" fmla="*/ 1802130 h 1802130"/>
              <a:gd name="connsiteX4" fmla="*/ 1835695 w 1835695"/>
              <a:gd name="connsiteY4" fmla="*/ 1802130 h 1802130"/>
              <a:gd name="connsiteX5" fmla="*/ 0 w 1835695"/>
              <a:gd name="connsiteY5" fmla="*/ 1802130 h 1802130"/>
              <a:gd name="connsiteX6" fmla="*/ 0 w 1835695"/>
              <a:gd name="connsiteY6" fmla="*/ 1802130 h 1802130"/>
              <a:gd name="connsiteX7" fmla="*/ 0 w 1835695"/>
              <a:gd name="connsiteY7" fmla="*/ 189224 h 1802130"/>
              <a:gd name="connsiteX8" fmla="*/ 189224 w 1835695"/>
              <a:gd name="connsiteY8" fmla="*/ 0 h 180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5695" h="1802130">
                <a:moveTo>
                  <a:pt x="1646471" y="1802130"/>
                </a:moveTo>
                <a:lnTo>
                  <a:pt x="189224" y="1802130"/>
                </a:lnTo>
                <a:cubicBezTo>
                  <a:pt x="84718" y="1802130"/>
                  <a:pt x="0" y="1717412"/>
                  <a:pt x="0" y="1612906"/>
                </a:cubicBezTo>
                <a:lnTo>
                  <a:pt x="0" y="0"/>
                </a:lnTo>
                <a:lnTo>
                  <a:pt x="0" y="0"/>
                </a:lnTo>
                <a:lnTo>
                  <a:pt x="1835695" y="0"/>
                </a:lnTo>
                <a:lnTo>
                  <a:pt x="1835695" y="0"/>
                </a:lnTo>
                <a:lnTo>
                  <a:pt x="1835695" y="1612906"/>
                </a:lnTo>
                <a:cubicBezTo>
                  <a:pt x="1835695" y="1717412"/>
                  <a:pt x="1750977" y="1802130"/>
                  <a:pt x="1646471" y="1802130"/>
                </a:cubicBezTo>
                <a:close/>
              </a:path>
            </a:pathLst>
          </a:custGeom>
          <a:solidFill>
            <a:schemeClr val="bg2"/>
          </a:solidFill>
          <a:ln>
            <a:solidFill>
              <a:schemeClr val="accent4"/>
            </a:solidFill>
          </a:ln>
        </p:spPr>
        <p:style>
          <a:lnRef idx="2">
            <a:schemeClr val="lt1">
              <a:hueOff val="0"/>
              <a:satOff val="0"/>
              <a:lumOff val="0"/>
              <a:alphaOff val="0"/>
            </a:schemeClr>
          </a:lnRef>
          <a:fillRef idx="1">
            <a:schemeClr val="accent4">
              <a:hueOff val="-12068688"/>
              <a:satOff val="94490"/>
              <a:lumOff val="-8825"/>
              <a:alphaOff val="0"/>
            </a:schemeClr>
          </a:fillRef>
          <a:effectRef idx="0">
            <a:schemeClr val="accent4">
              <a:hueOff val="-12068688"/>
              <a:satOff val="94490"/>
              <a:lumOff val="-8825"/>
              <a:alphaOff val="0"/>
            </a:schemeClr>
          </a:effectRef>
          <a:fontRef idx="minor">
            <a:schemeClr val="lt1"/>
          </a:fontRef>
        </p:style>
        <p:txBody>
          <a:bodyPr spcFirstLastPara="0" vert="horz" wrap="square" lIns="140766" tIns="85344" rIns="140766" bIns="140766" numCol="1" spcCol="1270" anchor="t" anchorCtr="0">
            <a:noAutofit/>
          </a:bodyPr>
          <a:lstStyle/>
          <a:p>
            <a:r>
              <a:rPr lang="en-US" sz="1200" dirty="0"/>
              <a:t>Deeper knowledge of how to help partners transform by understanding:</a:t>
            </a:r>
          </a:p>
          <a:p>
            <a:pPr marL="171450" indent="-171450">
              <a:buFont typeface="Arial" panose="020B0604020202020204" pitchFamily="34" charset="0"/>
              <a:buChar char="•"/>
            </a:pPr>
            <a:r>
              <a:rPr lang="en-US" sz="1200" dirty="0"/>
              <a:t>Who you sell to </a:t>
            </a:r>
          </a:p>
          <a:p>
            <a:pPr marL="171450" indent="-171450">
              <a:buFont typeface="Arial" panose="020B0604020202020204" pitchFamily="34" charset="0"/>
              <a:buChar char="•"/>
            </a:pPr>
            <a:r>
              <a:rPr lang="en-US" sz="1200" dirty="0"/>
              <a:t>What you sell </a:t>
            </a:r>
          </a:p>
          <a:p>
            <a:pPr marL="171450" indent="-171450">
              <a:buFont typeface="Arial" panose="020B0604020202020204" pitchFamily="34" charset="0"/>
              <a:buChar char="•"/>
            </a:pPr>
            <a:r>
              <a:rPr lang="en-US" sz="1200" dirty="0"/>
              <a:t>How you monetize</a:t>
            </a:r>
          </a:p>
          <a:p>
            <a:pPr marL="171450" indent="-171450">
              <a:buFont typeface="Arial" panose="020B0604020202020204" pitchFamily="34" charset="0"/>
              <a:buChar char="•"/>
            </a:pPr>
            <a:r>
              <a:rPr lang="en-US" sz="1200" dirty="0"/>
              <a:t>How you sell</a:t>
            </a:r>
            <a:endParaRPr kumimoji="0" lang="en-US" sz="120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30" name="Rounded Rectangle 29">
            <a:extLst>
              <a:ext uri="{FF2B5EF4-FFF2-40B4-BE49-F238E27FC236}">
                <a16:creationId xmlns:a16="http://schemas.microsoft.com/office/drawing/2014/main" id="{ED951A62-FCA0-8841-9FB1-C79B9B9B7C9B}"/>
              </a:ext>
            </a:extLst>
          </p:cNvPr>
          <p:cNvSpPr/>
          <p:nvPr/>
        </p:nvSpPr>
        <p:spPr>
          <a:xfrm>
            <a:off x="632451" y="1322389"/>
            <a:ext cx="1835696" cy="504043"/>
          </a:xfrm>
          <a:prstGeom prst="roundRect">
            <a:avLst>
              <a:gd name="adj" fmla="val 5067"/>
            </a:avLst>
          </a:prstGeom>
          <a:solidFill>
            <a:schemeClr val="accent1"/>
          </a:solidFill>
          <a:ln>
            <a:solidFill>
              <a:schemeClr val="accent1"/>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0766" tIns="85345" rIns="140767" bIns="140766" numCol="1" spcCol="1270" anchor="ctr" anchorCtr="0">
            <a:noAutofit/>
          </a:bodyPr>
          <a:lstStyle/>
          <a:p>
            <a:pPr marL="0" marR="0" lvl="0" indent="0" algn="ctr" defTabSz="533400" rtl="0" eaLnBrk="1" fontAlgn="auto" latinLnBrk="0" hangingPunct="1">
              <a:lnSpc>
                <a:spcPct val="90000"/>
              </a:lnSpc>
              <a:spcBef>
                <a:spcPct val="0"/>
              </a:spcBef>
              <a:spcAft>
                <a:spcPct val="35000"/>
              </a:spcAft>
              <a:buClr>
                <a:srgbClr val="000000"/>
              </a:buClr>
              <a:buSzTx/>
              <a:buFont typeface="Arial"/>
              <a:buNone/>
              <a:tabLst/>
              <a:defRPr/>
            </a:pPr>
            <a:r>
              <a:rPr kumimoji="0" lang="en-US" sz="1200" b="0" i="0" u="none" strike="noStrike" kern="1200" cap="none" spc="0" normalizeH="0" baseline="0" noProof="0" dirty="0">
                <a:ln>
                  <a:noFill/>
                </a:ln>
                <a:solidFill>
                  <a:srgbClr val="282828"/>
                </a:solidFill>
                <a:effectLst/>
                <a:uLnTx/>
                <a:uFillTx/>
                <a:latin typeface="CiscoSansTT Thin" panose="020B0203020201020303" pitchFamily="34" charset="0"/>
                <a:ea typeface="Calibri" panose="020F0502020204030204" pitchFamily="34" charset="0"/>
                <a:cs typeface="CiscoSansTT Thin" panose="020B0203020201020303" pitchFamily="34" charset="0"/>
                <a:sym typeface="Arial"/>
              </a:rPr>
              <a:t>What problem are we solving?</a:t>
            </a:r>
            <a:endParaRPr kumimoji="0" lang="en-US" sz="1200" b="0" i="0" u="none" strike="noStrike" kern="1200" cap="none" spc="0" normalizeH="0" baseline="0" noProof="0" dirty="0">
              <a:ln>
                <a:noFill/>
              </a:ln>
              <a:solidFill>
                <a:srgbClr val="282828"/>
              </a:solidFill>
              <a:effectLst/>
              <a:uLnTx/>
              <a:uFillTx/>
              <a:latin typeface="CiscoSansTT Thin" panose="020B0203020201020303" pitchFamily="34" charset="0"/>
              <a:ea typeface="+mn-ea"/>
              <a:cs typeface="CiscoSansTT Thin" panose="020B0203020201020303" pitchFamily="34" charset="0"/>
              <a:sym typeface="Arial"/>
            </a:endParaRPr>
          </a:p>
        </p:txBody>
      </p:sp>
      <p:sp>
        <p:nvSpPr>
          <p:cNvPr id="31" name="Rounded Rectangle 30">
            <a:extLst>
              <a:ext uri="{FF2B5EF4-FFF2-40B4-BE49-F238E27FC236}">
                <a16:creationId xmlns:a16="http://schemas.microsoft.com/office/drawing/2014/main" id="{66533F12-70C1-0646-9E5D-0F48BBFCF852}"/>
              </a:ext>
            </a:extLst>
          </p:cNvPr>
          <p:cNvSpPr/>
          <p:nvPr/>
        </p:nvSpPr>
        <p:spPr>
          <a:xfrm>
            <a:off x="2651716" y="1322389"/>
            <a:ext cx="1835696" cy="504043"/>
          </a:xfrm>
          <a:prstGeom prst="roundRect">
            <a:avLst>
              <a:gd name="adj" fmla="val 5067"/>
            </a:avLst>
          </a:prstGeom>
          <a:solidFill>
            <a:schemeClr val="accent2"/>
          </a:solidFill>
          <a:ln>
            <a:solidFill>
              <a:schemeClr val="accent2"/>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0766" tIns="85345" rIns="140767" bIns="140766" numCol="1" spcCol="1270" anchor="ctr" anchorCtr="0">
            <a:noAutofit/>
          </a:bodyPr>
          <a:lstStyle/>
          <a:p>
            <a:pPr marL="0" marR="0" lvl="0" indent="0" algn="ctr" defTabSz="533400" rtl="0" eaLnBrk="1" fontAlgn="auto" latinLnBrk="0" hangingPunct="1">
              <a:lnSpc>
                <a:spcPct val="90000"/>
              </a:lnSpc>
              <a:spcBef>
                <a:spcPct val="0"/>
              </a:spcBef>
              <a:spcAft>
                <a:spcPct val="35000"/>
              </a:spcAft>
              <a:buClr>
                <a:srgbClr val="000000"/>
              </a:buClr>
              <a:buSzTx/>
              <a:buFont typeface="Arial"/>
              <a:buNone/>
              <a:tabLst/>
              <a:defRPr/>
            </a:pPr>
            <a:r>
              <a:rPr kumimoji="0" lang="en-US" sz="1200" b="0" i="0" u="none" strike="noStrike" kern="1200" cap="none" spc="0" normalizeH="0" baseline="0" noProof="0" dirty="0">
                <a:ln>
                  <a:noFill/>
                </a:ln>
                <a:solidFill>
                  <a:srgbClr val="282828"/>
                </a:solidFill>
                <a:effectLst/>
                <a:uLnTx/>
                <a:uFillTx/>
                <a:latin typeface="CiscoSansTT Thin" panose="020B0203020201020303" pitchFamily="34" charset="0"/>
                <a:ea typeface="+mn-ea"/>
                <a:cs typeface="CiscoSansTT Thin" panose="020B0203020201020303" pitchFamily="34" charset="0"/>
                <a:sym typeface="Arial"/>
              </a:rPr>
              <a:t>What impact will this have for the partner?</a:t>
            </a:r>
          </a:p>
        </p:txBody>
      </p:sp>
      <p:sp>
        <p:nvSpPr>
          <p:cNvPr id="32" name="Rounded Rectangle 31">
            <a:extLst>
              <a:ext uri="{FF2B5EF4-FFF2-40B4-BE49-F238E27FC236}">
                <a16:creationId xmlns:a16="http://schemas.microsoft.com/office/drawing/2014/main" id="{0123AFEE-5C62-9E44-B058-AAD426CAFD35}"/>
              </a:ext>
            </a:extLst>
          </p:cNvPr>
          <p:cNvSpPr/>
          <p:nvPr/>
        </p:nvSpPr>
        <p:spPr>
          <a:xfrm>
            <a:off x="4670981" y="1328603"/>
            <a:ext cx="1835696" cy="504043"/>
          </a:xfrm>
          <a:prstGeom prst="roundRect">
            <a:avLst>
              <a:gd name="adj" fmla="val 5067"/>
            </a:avLst>
          </a:prstGeom>
          <a:solidFill>
            <a:schemeClr val="accent5"/>
          </a:solidFill>
          <a:ln>
            <a:solidFill>
              <a:schemeClr val="accent5"/>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0766" tIns="85345" rIns="140767" bIns="140766" numCol="1" spcCol="1270" anchor="ctr" anchorCtr="0">
            <a:noAutofit/>
          </a:bodyPr>
          <a:lstStyle/>
          <a:p>
            <a:pPr marL="0" marR="0" lvl="0" indent="0" algn="ctr" defTabSz="533400" rtl="0" eaLnBrk="1" fontAlgn="auto" latinLnBrk="0" hangingPunct="1">
              <a:lnSpc>
                <a:spcPct val="90000"/>
              </a:lnSpc>
              <a:spcBef>
                <a:spcPct val="0"/>
              </a:spcBef>
              <a:spcAft>
                <a:spcPct val="35000"/>
              </a:spcAft>
              <a:buClr>
                <a:srgbClr val="000000"/>
              </a:buClr>
              <a:buSzTx/>
              <a:buFont typeface="Arial"/>
              <a:buNone/>
              <a:tabLst/>
              <a:defRPr/>
            </a:pPr>
            <a:r>
              <a:rPr kumimoji="0" lang="en-US" sz="1200" b="0" i="0" u="none" strike="noStrike" kern="1200" cap="none" spc="0" normalizeH="0" baseline="0" noProof="0" dirty="0">
                <a:ln>
                  <a:noFill/>
                </a:ln>
                <a:solidFill>
                  <a:srgbClr val="282828"/>
                </a:solidFill>
                <a:effectLst/>
                <a:uLnTx/>
                <a:uFillTx/>
                <a:latin typeface="CiscoSansTT Thin" panose="020B0203020201020303" pitchFamily="34" charset="0"/>
                <a:ea typeface="+mn-ea"/>
                <a:cs typeface="CiscoSansTT Thin" panose="020B0203020201020303" pitchFamily="34" charset="0"/>
                <a:sym typeface="Arial"/>
              </a:rPr>
              <a:t>Why should the PAM care? </a:t>
            </a:r>
          </a:p>
        </p:txBody>
      </p:sp>
      <p:sp>
        <p:nvSpPr>
          <p:cNvPr id="33" name="Rounded Rectangle 32">
            <a:extLst>
              <a:ext uri="{FF2B5EF4-FFF2-40B4-BE49-F238E27FC236}">
                <a16:creationId xmlns:a16="http://schemas.microsoft.com/office/drawing/2014/main" id="{25429D95-11FC-C14C-AB2A-CD951A15A5A4}"/>
              </a:ext>
            </a:extLst>
          </p:cNvPr>
          <p:cNvSpPr/>
          <p:nvPr/>
        </p:nvSpPr>
        <p:spPr>
          <a:xfrm>
            <a:off x="6699612" y="1330914"/>
            <a:ext cx="1835696" cy="504043"/>
          </a:xfrm>
          <a:prstGeom prst="roundRect">
            <a:avLst>
              <a:gd name="adj" fmla="val 5067"/>
            </a:avLst>
          </a:prstGeom>
          <a:solidFill>
            <a:schemeClr val="accent4"/>
          </a:solidFill>
          <a:ln>
            <a:solidFill>
              <a:schemeClr val="accent4"/>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0766" tIns="85345" rIns="140767" bIns="140766" numCol="1" spcCol="1270" anchor="ctr" anchorCtr="0">
            <a:noAutofit/>
          </a:bodyPr>
          <a:lstStyle/>
          <a:p>
            <a:pPr marL="0" marR="0" lvl="0" indent="0" algn="ctr" defTabSz="533400" rtl="0" eaLnBrk="1" fontAlgn="auto" latinLnBrk="0" hangingPunct="1">
              <a:lnSpc>
                <a:spcPct val="90000"/>
              </a:lnSpc>
              <a:spcBef>
                <a:spcPct val="0"/>
              </a:spcBef>
              <a:spcAft>
                <a:spcPct val="35000"/>
              </a:spcAft>
              <a:buClr>
                <a:srgbClr val="000000"/>
              </a:buClr>
              <a:buSzTx/>
              <a:buFont typeface="Arial"/>
              <a:buNone/>
              <a:tabLst/>
              <a:defRPr/>
            </a:pPr>
            <a:r>
              <a:rPr kumimoji="0" lang="en-US" sz="1200" b="0" i="0" u="none" strike="noStrike" kern="1200" cap="none" spc="0" normalizeH="0" baseline="0" noProof="0" dirty="0">
                <a:ln>
                  <a:noFill/>
                </a:ln>
                <a:solidFill>
                  <a:srgbClr val="282828"/>
                </a:solidFill>
                <a:effectLst/>
                <a:uLnTx/>
                <a:uFillTx/>
                <a:latin typeface="CiscoSansTT Thin" panose="020B0203020201020303" pitchFamily="34" charset="0"/>
                <a:ea typeface="+mn-ea"/>
                <a:cs typeface="CiscoSansTT Thin" panose="020B0203020201020303" pitchFamily="34" charset="0"/>
                <a:sym typeface="Arial"/>
              </a:rPr>
              <a:t>What does the PAM get from doing this training?</a:t>
            </a:r>
          </a:p>
        </p:txBody>
      </p:sp>
    </p:spTree>
    <p:extLst>
      <p:ext uri="{BB962C8B-B14F-4D97-AF65-F5344CB8AC3E}">
        <p14:creationId xmlns:p14="http://schemas.microsoft.com/office/powerpoint/2010/main" val="3391026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20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11.0&quot;&gt;&lt;object type=&quot;1&quot; unique_id=&quot;10001&quot;&gt;&lt;object type=&quot;2&quot; unique_id=&quot;10002&quot;&gt;&lt;object type=&quot;3&quot; unique_id=&quot;184153&quot;&gt;&lt;property id=&quot;20148&quot; value=&quot;5&quot;/&gt;&lt;property id=&quot;20300&quot; value=&quot;Slide 6 - &amp;quot;Use this slide for transitions&amp;quot;&quot;/&gt;&lt;property id=&quot;20307&quot; value=&quot;257&quot;/&gt;&lt;/object&gt;&lt;object type=&quot;3&quot; unique_id=&quot;184154&quot;&gt;&lt;property id=&quot;20148&quot; value=&quot;5&quot;/&gt;&lt;property id=&quot;20300&quot; value=&quot;Slide 25 - &amp;quot;Color palette&amp;quot;&quot;/&gt;&lt;property id=&quot;20307&quot; value=&quot;258&quot;/&gt;&lt;/object&gt;&lt;object type=&quot;3&quot; unique_id=&quot;184155&quot;&gt;&lt;property id=&quot;20148&quot; value=&quot;5&quot;/&gt;&lt;property id=&quot;20300&quot; value=&quot;Slide 13 - &amp;quot;Two-column layout&amp;quot;&quot;/&gt;&lt;property id=&quot;20307&quot; value=&quot;259&quot;/&gt;&lt;/object&gt;&lt;object type=&quot;3&quot; unique_id=&quot;184156&quot;&gt;&lt;property id=&quot;20148&quot; value=&quot;5&quot;/&gt;&lt;property id=&quot;20300&quot; value=&quot;Slide 19 - &amp;quot;This is a sample headline&amp;quot;&quot;/&gt;&lt;property id=&quot;20307&quot; value=&quot;260&quot;/&gt;&lt;/object&gt;&lt;object type=&quot;3&quot; unique_id=&quot;184157&quot;&gt;&lt;property id=&quot;20148&quot; value=&quot;5&quot;/&gt;&lt;property id=&quot;20300&quot; value=&quot;Slide 20 - &amp;quot;Slide title&amp;quot;&quot;/&gt;&lt;property id=&quot;20307&quot; value=&quot;261&quot;/&gt;&lt;/object&gt;&lt;object type=&quot;3&quot; unique_id=&quot;184158&quot;&gt;&lt;property id=&quot;20148&quot; value=&quot;5&quot;/&gt;&lt;property id=&quot;20300&quot; value=&quot;Slide 10 - &amp;quot;This is a sample headline&amp;quot;&quot;/&gt;&lt;property id=&quot;20307&quot; value=&quot;262&quot;/&gt;&lt;/object&gt;&lt;object type=&quot;3&quot; unique_id=&quot;184159&quot;&gt;&lt;property id=&quot;20148&quot; value=&quot;5&quot;/&gt;&lt;property id=&quot;20300&quot; value=&quot;Slide 11 - &amp;quot;This is a sample headline&amp;quot;&quot;/&gt;&lt;property id=&quot;20307&quot; value=&quot;263&quot;/&gt;&lt;/object&gt;&lt;object type=&quot;3&quot; unique_id=&quot;184160&quot;&gt;&lt;property id=&quot;20148&quot; value=&quot;5&quot;/&gt;&lt;property id=&quot;20300&quot; value=&quot;Slide 12 - &amp;quot;This is a sample headline&amp;quot;&quot;/&gt;&lt;property id=&quot;20307&quot; value=&quot;264&quot;/&gt;&lt;/object&gt;&lt;object type=&quot;3&quot; unique_id=&quot;184161&quot;&gt;&lt;property id=&quot;20148&quot; value=&quot;5&quot;/&gt;&lt;property id=&quot;20300&quot; value=&quot;Slide 14 - &amp;quot;This is a sample headline&amp;quot;&quot;/&gt;&lt;property id=&quot;20307&quot; value=&quot;265&quot;/&gt;&lt;/object&gt;&lt;object type=&quot;3&quot; unique_id=&quot;184162&quot;&gt;&lt;property id=&quot;20148&quot; value=&quot;5&quot;/&gt;&lt;property id=&quot;20300&quot; value=&quot;Slide 15 - &amp;quot;This is a sample headline&amp;quot;&quot;/&gt;&lt;property id=&quot;20307&quot; value=&quot;266&quot;/&gt;&lt;/object&gt;&lt;object type=&quot;3&quot; unique_id=&quot;184163&quot;&gt;&lt;property id=&quot;20148&quot; value=&quot;5&quot;/&gt;&lt;property id=&quot;20300&quot; value=&quot;Slide 16 - &amp;quot;This is a sample headline&amp;quot;&quot;/&gt;&lt;property id=&quot;20307&quot; value=&quot;267&quot;/&gt;&lt;/object&gt;&lt;object type=&quot;3&quot; unique_id=&quot;184164&quot;&gt;&lt;property id=&quot;20148&quot; value=&quot;5&quot;/&gt;&lt;property id=&quot;20300&quot; value=&quot;Slide 21 - &amp;quot;Use this layout when pairing words with a picture.&amp;quot;&quot;/&gt;&lt;property id=&quot;20307&quot; value=&quot;268&quot;/&gt;&lt;/object&gt;&lt;object type=&quot;3&quot; unique_id=&quot;184165&quot;&gt;&lt;property id=&quot;20148&quot; value=&quot;5&quot;/&gt;&lt;property id=&quot;20300&quot; value=&quot;Slide 22 - &amp;quot;Use this layout when pairing words with a picture.&amp;quot;&quot;/&gt;&lt;property id=&quot;20307&quot; value=&quot;269&quot;/&gt;&lt;/object&gt;&lt;object type=&quot;3&quot; unique_id=&quot;184166&quot;&gt;&lt;property id=&quot;20148&quot; value=&quot;5&quot;/&gt;&lt;property id=&quot;20300&quot; value=&quot;Slide 23&quot;/&gt;&lt;property id=&quot;20307&quot; value=&quot;270&quot;/&gt;&lt;/object&gt;&lt;object type=&quot;3&quot; unique_id=&quot;198815&quot;&gt;&lt;property id=&quot;20148&quot; value=&quot;5&quot;/&gt;&lt;property id=&quot;20300&quot; value=&quot;Slide 24 - &amp;quot;Best practices&amp;quot;&quot;/&gt;&lt;property id=&quot;20307&quot; value=&quot;286&quot;/&gt;&lt;/object&gt;&lt;object type=&quot;3&quot; unique_id=&quot;198816&quot;&gt;&lt;property id=&quot;20148&quot; value=&quot;5&quot;/&gt;&lt;property id=&quot;20300&quot; value=&quot;Slide 26 - &amp;quot;Only use the themes provided&amp;quot;&quot;/&gt;&lt;property id=&quot;20307&quot; value=&quot;287&quot;/&gt;&lt;/object&gt;&lt;object type=&quot;3&quot; unique_id=&quot;198998&quot;&gt;&lt;property id=&quot;20148&quot; value=&quot;5&quot;/&gt;&lt;property id=&quot;20300&quot; value=&quot;Slide 27 - &amp;quot;Seven tips for better presentations&amp;quot;&quot;/&gt;&lt;property id=&quot;20307&quot; value=&quot;288&quot;/&gt;&lt;/object&gt;&lt;object type=&quot;3&quot; unique_id=&quot;199061&quot;&gt;&lt;property id=&quot;20148&quot; value=&quot;5&quot;/&gt;&lt;property id=&quot;20300&quot; value=&quot;Slide 1 - &amp;quot;Please read&amp;quot;&quot;/&gt;&lt;property id=&quot;20307&quot; value=&quot;303&quot;/&gt;&lt;/object&gt;&lt;object type=&quot;3&quot; unique_id=&quot;199062&quot;&gt;&lt;property id=&quot;20148&quot; value=&quot;5&quot;/&gt;&lt;property id=&quot;20300&quot; value=&quot;Slide 2 - &amp;quot;Everyone is responsible  for security&amp;quot;&quot;/&gt;&lt;property id=&quot;20307&quot; value=&quot;443&quot;/&gt;&lt;/object&gt;&lt;object type=&quot;3&quot; unique_id=&quot;199063&quot;&gt;&lt;property id=&quot;20148&quot; value=&quot;5&quot;/&gt;&lt;property id=&quot;20300&quot; value=&quot;Slide 3 - &amp;quot;Please read&amp;quot;&quot;/&gt;&lt;property id=&quot;20307&quot; value=&quot;444&quot;/&gt;&lt;/object&gt;&lt;object type=&quot;3&quot; unique_id=&quot;199064&quot;&gt;&lt;property id=&quot;20148&quot; value=&quot;5&quot;/&gt;&lt;property id=&quot;20300&quot; value=&quot;Slide 4 - &amp;quot;Color themes&amp;quot;&quot;/&gt;&lt;property id=&quot;20307&quot; value=&quot;445&quot;/&gt;&lt;/object&gt;&lt;object type=&quot;3&quot; unique_id=&quot;199065&quot;&gt;&lt;property id=&quot;20148&quot; value=&quot;5&quot;/&gt;&lt;property id=&quot;20300&quot; value=&quot;Slide 5 - &amp;quot;Presentation Title Goes Here&amp;quot;&quot;/&gt;&lt;property id=&quot;20307&quot; value=&quot;256&quot;/&gt;&lt;/object&gt;&lt;object type=&quot;3&quot; unique_id=&quot;199066&quot;&gt;&lt;property id=&quot;20148&quot; value=&quot;5&quot;/&gt;&lt;property id=&quot;20300&quot; value=&quot;Slide 7 - &amp;quot;Use this slide for transitions&amp;quot;&quot;/&gt;&lt;property id=&quot;20307&quot; value=&quot;302&quot;/&gt;&lt;/object&gt;&lt;object type=&quot;3&quot; unique_id=&quot;199067&quot;&gt;&lt;property id=&quot;20148&quot; value=&quot;5&quot;/&gt;&lt;property id=&quot;20300&quot; value=&quot;Slide 8 - &amp;quot;“Design is the silent  ambassador of your brand.”&amp;quot;&quot;/&gt;&lt;property id=&quot;20307&quot; value=&quot;293&quot;/&gt;&lt;/object&gt;&lt;object type=&quot;3&quot; unique_id=&quot;199068&quot;&gt;&lt;property id=&quot;20148&quot; value=&quot;5&quot;/&gt;&lt;property id=&quot;20300&quot; value=&quot;Slide 9 - &amp;quot;“Design is the silent  ambassador of your brand.”&amp;quot;&quot;/&gt;&lt;property id=&quot;20307&quot; value=&quot;301&quot;/&gt;&lt;/object&gt;&lt;object type=&quot;3&quot; unique_id=&quot;199069&quot;&gt;&lt;property id=&quot;20148&quot; value=&quot;5&quot;/&gt;&lt;property id=&quot;20300&quot; value=&quot;Slide 17 - &amp;quot;Bar charts&amp;quot;&quot;/&gt;&lt;property id=&quot;20307&quot; value=&quot;298&quot;/&gt;&lt;/object&gt;&lt;object type=&quot;3&quot; unique_id=&quot;199070&quot;&gt;&lt;property id=&quot;20148&quot; value=&quot;5&quot;/&gt;&lt;property id=&quot;20300&quot; value=&quot;Slide 18 - &amp;quot;Line charts&amp;quot;&quot;/&gt;&lt;property id=&quot;20307&quot; value=&quot;300&quot;/&gt;&lt;/object&gt;&lt;object type=&quot;3&quot; unique_id=&quot;199071&quot;&gt;&lt;property id=&quot;20148&quot; value=&quot;5&quot;/&gt;&lt;property id=&quot;20300&quot; value=&quot;Slide 28&quot;/&gt;&lt;property id=&quot;20307&quot; value=&quot;290&quot;/&gt;&lt;/object&gt;&lt;/object&gt;&lt;object type=&quot;8&quot; unique_id=&quot;10268&quot;&gt;&lt;/object&gt;&lt;/object&gt;&lt;/database&gt;"/>
  <p:tag name="SECTOMILLISECCONVERTED" val="1"/>
</p:tagLst>
</file>

<file path=ppt/theme/theme1.xml><?xml version="1.0" encoding="utf-8"?>
<a:theme xmlns:a="http://schemas.openxmlformats.org/drawingml/2006/main" name="Blue theme 2015 16x9">
  <a:themeElements>
    <a:clrScheme name="Cisco Core Palette_2019_default">
      <a:dk1>
        <a:srgbClr val="282828"/>
      </a:dk1>
      <a:lt1>
        <a:srgbClr val="0D274D"/>
      </a:lt1>
      <a:dk2>
        <a:srgbClr val="1E4471"/>
      </a:dk2>
      <a:lt2>
        <a:srgbClr val="FFFFFF"/>
      </a:lt2>
      <a:accent1>
        <a:srgbClr val="00BCEB"/>
      </a:accent1>
      <a:accent2>
        <a:srgbClr val="6EBE4A"/>
      </a:accent2>
      <a:accent3>
        <a:srgbClr val="1E4471"/>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11214</TotalTime>
  <Words>717</Words>
  <Application>Microsoft Macintosh PowerPoint</Application>
  <PresentationFormat>On-screen Show (16:9)</PresentationFormat>
  <Paragraphs>40</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CiscoSansTT</vt:lpstr>
      <vt:lpstr>CiscoSansTT ExtraLight</vt:lpstr>
      <vt:lpstr>CiscoSansTT Medium</vt:lpstr>
      <vt:lpstr>CiscoSansTT Thin</vt:lpstr>
      <vt:lpstr>Blue theme 2015 16x9</vt:lpstr>
      <vt:lpstr>PowerPoint Presentation</vt:lpstr>
      <vt:lpstr>Guidelines for Transformers’ interactions w/ PAMs</vt:lpstr>
      <vt:lpstr>Training Overview</vt:lpstr>
      <vt:lpstr>Why Does This Training Matter?</vt:lpstr>
      <vt:lpstr>PowerPoint Presentation</vt:lpstr>
    </vt:vector>
  </TitlesOfParts>
  <Company>NDS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Pius (spius)</dc:creator>
  <cp:lastModifiedBy>Lynn Astalos -X (lyastalo - HUSTED COMMUNICATIONS at Cisco)</cp:lastModifiedBy>
  <cp:revision>994</cp:revision>
  <cp:lastPrinted>2016-04-29T20:31:14Z</cp:lastPrinted>
  <dcterms:created xsi:type="dcterms:W3CDTF">2014-07-09T19:55:36Z</dcterms:created>
  <dcterms:modified xsi:type="dcterms:W3CDTF">2020-11-05T18:57:37Z</dcterms:modified>
</cp:coreProperties>
</file>