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17"/>
    <p:restoredTop sz="94668"/>
  </p:normalViewPr>
  <p:slideViewPr>
    <p:cSldViewPr snapToGrid="0" snapToObjects="1">
      <p:cViewPr>
        <p:scale>
          <a:sx n="75" d="100"/>
          <a:sy n="75" d="100"/>
        </p:scale>
        <p:origin x="144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DED33-920B-F342-AC9C-AC5FB5090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54F43E0-603A-3247-8991-F89252C2A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79C467-D1B7-4049-9B33-3B3C613B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28B8-6434-C64B-86A8-E9D82BCBCFC1}" type="datetimeFigureOut">
              <a:rPr lang="de-DE" smtClean="0"/>
              <a:t>30.10.20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CD8E19-75B5-494D-AFF7-C1A91804E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65C058-3976-904A-BC2A-F5C774221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833D-77C2-D04E-B9CC-C84157DE4A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250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D1B53-6B96-F940-AB04-2D060A0BB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15F46B9-164F-534C-961C-A6BD488BA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6ED8E5-B99D-AB4E-8A11-118AABD3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28B8-6434-C64B-86A8-E9D82BCBCFC1}" type="datetimeFigureOut">
              <a:rPr lang="de-DE" smtClean="0"/>
              <a:t>30.10.20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005EC4-F188-CA48-8106-C3C0DAE26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35CC8B-F5A3-1240-8F33-0D9DA328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833D-77C2-D04E-B9CC-C84157DE4A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15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F9A6613-4FBC-2F4A-82F1-8BB95EAC59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C5E22CF-6418-7F4A-8E10-C512AA57E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0D244D-CEC8-2A47-A001-46B3663A4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28B8-6434-C64B-86A8-E9D82BCBCFC1}" type="datetimeFigureOut">
              <a:rPr lang="de-DE" smtClean="0"/>
              <a:t>30.10.20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45CE57-6727-364A-A5C1-8EFB1C06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FE3715-01A3-7843-BC67-95EE2D77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833D-77C2-D04E-B9CC-C84157DE4A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85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B55AA-8233-0145-9AE4-CAFAA42C8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116307-FAE8-EA4D-92E8-A11F7DD89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4A3E86-967F-4B4A-BE9D-36521100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28B8-6434-C64B-86A8-E9D82BCBCFC1}" type="datetimeFigureOut">
              <a:rPr lang="de-DE" smtClean="0"/>
              <a:t>30.10.20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A4027E-D646-3740-AF06-EBC48BF51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7282E8-DBA8-1F44-A61E-52B010A2A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833D-77C2-D04E-B9CC-C84157DE4A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392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27AFF2-C5E0-514F-862A-37E653A1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6344D7-CFB9-6344-8AA0-C4A2B83C5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770D0E-9562-D043-9CB1-FC199CA9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28B8-6434-C64B-86A8-E9D82BCBCFC1}" type="datetimeFigureOut">
              <a:rPr lang="de-DE" smtClean="0"/>
              <a:t>30.10.20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C97F2B-F07C-0643-B843-C24EA9942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1A3374-74B4-7A45-A11B-A2BF08B5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833D-77C2-D04E-B9CC-C84157DE4A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786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60B59-9D1F-3C46-808A-AFC47877F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666E2C-E1C3-0A46-95FD-8CC0E963C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AAB925-B572-DB47-9DF2-37162F2BF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5AB964-C233-6E42-ABC8-2DED6721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28B8-6434-C64B-86A8-E9D82BCBCFC1}" type="datetimeFigureOut">
              <a:rPr lang="de-DE" smtClean="0"/>
              <a:t>30.10.20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26F226-0C6F-124E-BE76-499BB92BD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57E049-86A2-0C4C-B0F7-421FAA2C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833D-77C2-D04E-B9CC-C84157DE4A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31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A5E37D-8862-554C-A1A2-E8ECC8D3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143EE3-9F37-3A4C-853A-2A434402F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DC74FAB-633A-3843-A0A7-E22DAB60B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D813A3C-F187-8341-B400-24DA6692F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74B04C8-A6DF-D944-A29B-E15497FEE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7BAB7EC-5FF4-CB4B-99BB-FD4AC6BCF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28B8-6434-C64B-86A8-E9D82BCBCFC1}" type="datetimeFigureOut">
              <a:rPr lang="de-DE" smtClean="0"/>
              <a:t>30.10.20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3E1D4CC-320F-DB49-9F64-4D516838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D786C52-47BF-5143-BCE4-AA2AE5B6F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833D-77C2-D04E-B9CC-C84157DE4A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09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A28019-8B1A-3F4E-B75B-F4A822247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D3CA5A4-4DFA-C04F-88B3-54855E3A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28B8-6434-C64B-86A8-E9D82BCBCFC1}" type="datetimeFigureOut">
              <a:rPr lang="de-DE" smtClean="0"/>
              <a:t>30.10.20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CF54F1-0C8A-1045-8573-A55D637EF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4A87F6-1390-A541-AB70-077E2F66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833D-77C2-D04E-B9CC-C84157DE4A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96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BA1644F-2D74-3941-AA71-1C2EA1689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28B8-6434-C64B-86A8-E9D82BCBCFC1}" type="datetimeFigureOut">
              <a:rPr lang="de-DE" smtClean="0"/>
              <a:t>30.10.20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A4A73E3-0B49-EA47-84F8-52A2A1619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0D558F-F168-3544-92CA-8400AA8B7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833D-77C2-D04E-B9CC-C84157DE4A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01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4D1108-B422-0645-A396-CFE0CABC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BCCBBC-CF64-EB46-A870-987EBF494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BD738D-5166-8E4F-BC41-E7D53360A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D0D8F8-1EC5-F54F-92CE-6E015754E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28B8-6434-C64B-86A8-E9D82BCBCFC1}" type="datetimeFigureOut">
              <a:rPr lang="de-DE" smtClean="0"/>
              <a:t>30.10.20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2A5203-F30F-4543-A5E6-FA627C9BF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92D2A6-3EB4-2A42-81BC-C458B27D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833D-77C2-D04E-B9CC-C84157DE4A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81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40FCD-01D1-8B4F-B841-29FE3697E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0C9AA59-7E36-4F40-BCDF-E60BAEC456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BA6FDF5-7525-7E44-949D-5E5A5AAD4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4CC1F5-1CDF-194D-9A7F-E91BE955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28B8-6434-C64B-86A8-E9D82BCBCFC1}" type="datetimeFigureOut">
              <a:rPr lang="de-DE" smtClean="0"/>
              <a:t>30.10.20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7B21495-AEC1-7B41-9CAE-8652E0DD9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FE0E1E-29A1-4747-B2C1-6D4BEF3E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833D-77C2-D04E-B9CC-C84157DE4A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19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2B01798-D281-0F43-AA15-54928F3CC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1985D2-5454-B245-9297-9CF5DA2F7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5BF27D-9EA6-F243-B32A-F738446185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728B8-6434-C64B-86A8-E9D82BCBCFC1}" type="datetimeFigureOut">
              <a:rPr lang="de-DE" smtClean="0"/>
              <a:t>30.10.20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4B5DEA-DBC0-444F-B252-4F722EE80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FA5B0B-989D-C94D-98D8-92CE02798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8833D-77C2-D04E-B9CC-C84157DE4A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86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C7C8617-17CF-B746-AF1D-C00438CE4EDF}"/>
              </a:ext>
            </a:extLst>
          </p:cNvPr>
          <p:cNvSpPr/>
          <p:nvPr/>
        </p:nvSpPr>
        <p:spPr>
          <a:xfrm>
            <a:off x="1524000" y="279400"/>
            <a:ext cx="8966200" cy="6299200"/>
          </a:xfrm>
          <a:prstGeom prst="rect">
            <a:avLst/>
          </a:prstGeom>
          <a:solidFill>
            <a:srgbClr val="F3F3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F6356F44-0E9A-2844-9277-9FC1265DA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7" t="24877" r="3993" b="8892"/>
          <a:stretch/>
        </p:blipFill>
        <p:spPr>
          <a:xfrm>
            <a:off x="1524000" y="1256319"/>
            <a:ext cx="8966200" cy="4195283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0F7C8373-3B91-A542-8DD1-3C54CADB4A0F}"/>
              </a:ext>
            </a:extLst>
          </p:cNvPr>
          <p:cNvSpPr/>
          <p:nvPr/>
        </p:nvSpPr>
        <p:spPr>
          <a:xfrm>
            <a:off x="1701800" y="1683108"/>
            <a:ext cx="7345166" cy="13174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3" name="Grafik 2" descr="Ein Bild, das drinnen, Tisch, sitzend, Raum enthält.&#10;&#10;Automatisch generierte Beschreibung">
            <a:extLst>
              <a:ext uri="{FF2B5EF4-FFF2-40B4-BE49-F238E27FC236}">
                <a16:creationId xmlns:a16="http://schemas.microsoft.com/office/drawing/2014/main" id="{B4880642-A953-2346-B5CE-E4419B4506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8" t="8115" r="62128" b="83039"/>
          <a:stretch/>
        </p:blipFill>
        <p:spPr>
          <a:xfrm>
            <a:off x="1802334" y="475268"/>
            <a:ext cx="3294599" cy="57106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ED14B40-7FD6-BA41-8468-82EBA0631774}"/>
              </a:ext>
            </a:extLst>
          </p:cNvPr>
          <p:cNvSpPr txBox="1"/>
          <p:nvPr/>
        </p:nvSpPr>
        <p:spPr>
          <a:xfrm>
            <a:off x="1786015" y="1820264"/>
            <a:ext cx="7133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Aus ungenutzten Gegenständen Geld machen?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92234CC-93F3-144A-BABC-F3D096D94705}"/>
              </a:ext>
            </a:extLst>
          </p:cNvPr>
          <p:cNvSpPr txBox="1"/>
          <p:nvPr/>
        </p:nvSpPr>
        <p:spPr>
          <a:xfrm>
            <a:off x="1736161" y="2368806"/>
            <a:ext cx="36165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Mehr Platz, mehr Geld, keine Sorgen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9EE980EA-68FA-DE4A-A39D-C3895E1A7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355" y="5513362"/>
            <a:ext cx="573944" cy="575666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817A411F-2B36-4246-9BAB-C79489070248}"/>
              </a:ext>
            </a:extLst>
          </p:cNvPr>
          <p:cNvSpPr txBox="1"/>
          <p:nvPr/>
        </p:nvSpPr>
        <p:spPr>
          <a:xfrm>
            <a:off x="1802334" y="6102098"/>
            <a:ext cx="116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Whatsapp</a:t>
            </a:r>
            <a:endParaRPr lang="de-DE" b="1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1A76B78-58E9-7F45-ACE8-53C210A64827}"/>
              </a:ext>
            </a:extLst>
          </p:cNvPr>
          <p:cNvSpPr txBox="1"/>
          <p:nvPr/>
        </p:nvSpPr>
        <p:spPr>
          <a:xfrm>
            <a:off x="3242653" y="5697611"/>
            <a:ext cx="3842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+49 (0) 157 39466800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6128843-7B6E-4E4D-B6B7-211229463C68}"/>
              </a:ext>
            </a:extLst>
          </p:cNvPr>
          <p:cNvSpPr/>
          <p:nvPr/>
        </p:nvSpPr>
        <p:spPr>
          <a:xfrm rot="1554233">
            <a:off x="8291978" y="4493669"/>
            <a:ext cx="2116667" cy="191586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Sie erhalten </a:t>
            </a:r>
            <a:r>
              <a:rPr lang="de-DE" sz="2400" b="1" dirty="0"/>
              <a:t>70%</a:t>
            </a:r>
            <a:r>
              <a:rPr lang="de-DE" dirty="0"/>
              <a:t> vom Erlös</a:t>
            </a:r>
          </a:p>
        </p:txBody>
      </p:sp>
    </p:spTree>
    <p:extLst>
      <p:ext uri="{BB962C8B-B14F-4D97-AF65-F5344CB8AC3E}">
        <p14:creationId xmlns:p14="http://schemas.microsoft.com/office/powerpoint/2010/main" val="24787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C7C8617-17CF-B746-AF1D-C00438CE4EDF}"/>
              </a:ext>
            </a:extLst>
          </p:cNvPr>
          <p:cNvSpPr/>
          <p:nvPr/>
        </p:nvSpPr>
        <p:spPr>
          <a:xfrm>
            <a:off x="1524000" y="279400"/>
            <a:ext cx="8966200" cy="6299200"/>
          </a:xfrm>
          <a:prstGeom prst="rect">
            <a:avLst/>
          </a:prstGeom>
          <a:solidFill>
            <a:srgbClr val="F3F3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92234CC-93F3-144A-BABC-F3D096D94705}"/>
              </a:ext>
            </a:extLst>
          </p:cNvPr>
          <p:cNvSpPr txBox="1"/>
          <p:nvPr/>
        </p:nvSpPr>
        <p:spPr>
          <a:xfrm>
            <a:off x="7523931" y="424362"/>
            <a:ext cx="2142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Und so geht es: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6E916FB1-8932-3C4E-AA39-1121BB630486}"/>
              </a:ext>
            </a:extLst>
          </p:cNvPr>
          <p:cNvCxnSpPr/>
          <p:nvPr/>
        </p:nvCxnSpPr>
        <p:spPr>
          <a:xfrm>
            <a:off x="7366002" y="279400"/>
            <a:ext cx="0" cy="629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5104E10D-21E5-D746-B587-4C7A23AA748E}"/>
              </a:ext>
            </a:extLst>
          </p:cNvPr>
          <p:cNvSpPr txBox="1"/>
          <p:nvPr/>
        </p:nvSpPr>
        <p:spPr>
          <a:xfrm>
            <a:off x="8060701" y="1260413"/>
            <a:ext cx="2452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Bilder an Kellergold senden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F7639FC-8EAF-E144-80B0-433FB2B72B5E}"/>
              </a:ext>
            </a:extLst>
          </p:cNvPr>
          <p:cNvSpPr txBox="1"/>
          <p:nvPr/>
        </p:nvSpPr>
        <p:spPr>
          <a:xfrm>
            <a:off x="8060701" y="1923640"/>
            <a:ext cx="2206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Verkaufspreis festlegen 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07934C1-2921-8F43-A01B-FD72E08D6E16}"/>
              </a:ext>
            </a:extLst>
          </p:cNvPr>
          <p:cNvSpPr txBox="1"/>
          <p:nvPr/>
        </p:nvSpPr>
        <p:spPr>
          <a:xfrm>
            <a:off x="7523851" y="10722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7AF16C0-4C52-9442-9315-7769BC2CF6F3}"/>
              </a:ext>
            </a:extLst>
          </p:cNvPr>
          <p:cNvSpPr txBox="1"/>
          <p:nvPr/>
        </p:nvSpPr>
        <p:spPr>
          <a:xfrm>
            <a:off x="7527279" y="176831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331B020-FC79-C44A-ADC8-84A43F3B9C79}"/>
              </a:ext>
            </a:extLst>
          </p:cNvPr>
          <p:cNvSpPr txBox="1"/>
          <p:nvPr/>
        </p:nvSpPr>
        <p:spPr>
          <a:xfrm>
            <a:off x="7517563" y="253300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3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F464DB9-22DD-5F41-A9F7-0B211846D588}"/>
              </a:ext>
            </a:extLst>
          </p:cNvPr>
          <p:cNvSpPr txBox="1"/>
          <p:nvPr/>
        </p:nvSpPr>
        <p:spPr>
          <a:xfrm>
            <a:off x="7529113" y="324326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4</a:t>
            </a:r>
          </a:p>
        </p:txBody>
      </p:sp>
      <p:pic>
        <p:nvPicPr>
          <p:cNvPr id="23" name="Grafik 22" descr="Ein Bild, das drinnen, Tisch, sitzend, Raum enthält.&#10;&#10;Automatisch generierte Beschreibung">
            <a:extLst>
              <a:ext uri="{FF2B5EF4-FFF2-40B4-BE49-F238E27FC236}">
                <a16:creationId xmlns:a16="http://schemas.microsoft.com/office/drawing/2014/main" id="{D83E0E01-3338-EC4C-A004-8277ACB31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8" t="8115" r="62128" b="83039"/>
          <a:stretch/>
        </p:blipFill>
        <p:spPr>
          <a:xfrm>
            <a:off x="1802335" y="408799"/>
            <a:ext cx="3614990" cy="626598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4806567F-D39B-354B-95CC-C02B8A9252A2}"/>
              </a:ext>
            </a:extLst>
          </p:cNvPr>
          <p:cNvSpPr txBox="1"/>
          <p:nvPr/>
        </p:nvSpPr>
        <p:spPr>
          <a:xfrm>
            <a:off x="8060701" y="2590246"/>
            <a:ext cx="2236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Kellergold verkauft Ihren</a:t>
            </a:r>
            <a:br>
              <a:rPr lang="de-DE" sz="1600" dirty="0"/>
            </a:br>
            <a:r>
              <a:rPr lang="de-DE" sz="1600" dirty="0"/>
              <a:t>Gegenstand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4A18ED3-C80B-6D4C-A3D4-9E9FE6BE94D6}"/>
              </a:ext>
            </a:extLst>
          </p:cNvPr>
          <p:cNvSpPr txBox="1"/>
          <p:nvPr/>
        </p:nvSpPr>
        <p:spPr>
          <a:xfrm>
            <a:off x="7394702" y="5629932"/>
            <a:ext cx="26312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Bedingungen:</a:t>
            </a:r>
          </a:p>
          <a:p>
            <a:r>
              <a:rPr lang="de-DE" sz="1400" dirty="0"/>
              <a:t>Kellergold kann den Verkauf nicht</a:t>
            </a:r>
            <a:br>
              <a:rPr lang="de-DE" sz="1400" dirty="0"/>
            </a:br>
            <a:r>
              <a:rPr lang="de-DE" sz="1400" dirty="0"/>
              <a:t>garantieren.</a:t>
            </a:r>
          </a:p>
          <a:p>
            <a:r>
              <a:rPr lang="de-DE" sz="1400" dirty="0"/>
              <a:t>30% des Erlös geht an Kellergold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F7CB60F-F8E6-4C4D-925A-89A135B2573A}"/>
              </a:ext>
            </a:extLst>
          </p:cNvPr>
          <p:cNvSpPr txBox="1"/>
          <p:nvPr/>
        </p:nvSpPr>
        <p:spPr>
          <a:xfrm>
            <a:off x="1802334" y="1263134"/>
            <a:ext cx="359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Was können Sie endlich loswerden?</a:t>
            </a:r>
          </a:p>
        </p:txBody>
      </p:sp>
      <p:pic>
        <p:nvPicPr>
          <p:cNvPr id="28" name="Grafik 27" descr="Couch">
            <a:extLst>
              <a:ext uri="{FF2B5EF4-FFF2-40B4-BE49-F238E27FC236}">
                <a16:creationId xmlns:a16="http://schemas.microsoft.com/office/drawing/2014/main" id="{C1872BD0-D418-B347-82F7-4DD6246E4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974" y="1889962"/>
            <a:ext cx="914400" cy="914400"/>
          </a:xfrm>
          <a:prstGeom prst="rect">
            <a:avLst/>
          </a:prstGeom>
        </p:spPr>
      </p:pic>
      <p:pic>
        <p:nvPicPr>
          <p:cNvPr id="30" name="Grafik 29" descr="Armbanduhr">
            <a:extLst>
              <a:ext uri="{FF2B5EF4-FFF2-40B4-BE49-F238E27FC236}">
                <a16:creationId xmlns:a16="http://schemas.microsoft.com/office/drawing/2014/main" id="{4B362041-2D93-F64E-B750-34D671189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844" y="1863298"/>
            <a:ext cx="914400" cy="914400"/>
          </a:xfrm>
          <a:prstGeom prst="rect">
            <a:avLst/>
          </a:prstGeom>
        </p:spPr>
      </p:pic>
      <p:pic>
        <p:nvPicPr>
          <p:cNvPr id="32" name="Grafik 31" descr="Gramophon">
            <a:extLst>
              <a:ext uri="{FF2B5EF4-FFF2-40B4-BE49-F238E27FC236}">
                <a16:creationId xmlns:a16="http://schemas.microsoft.com/office/drawing/2014/main" id="{2D7ECD93-251C-9940-B989-29E09F93FE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26759" y="1889962"/>
            <a:ext cx="914400" cy="914400"/>
          </a:xfrm>
          <a:prstGeom prst="rect">
            <a:avLst/>
          </a:prstGeom>
        </p:spPr>
      </p:pic>
      <p:pic>
        <p:nvPicPr>
          <p:cNvPr id="34" name="Grafik 33" descr="Golfschläger">
            <a:extLst>
              <a:ext uri="{FF2B5EF4-FFF2-40B4-BE49-F238E27FC236}">
                <a16:creationId xmlns:a16="http://schemas.microsoft.com/office/drawing/2014/main" id="{A705EAB6-F849-2D44-8E4B-33AB66509E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99741" y="3353227"/>
            <a:ext cx="914400" cy="914400"/>
          </a:xfrm>
          <a:prstGeom prst="rect">
            <a:avLst/>
          </a:prstGeom>
        </p:spPr>
      </p:pic>
      <p:pic>
        <p:nvPicPr>
          <p:cNvPr id="36" name="Grafik 35" descr="Handtasche">
            <a:extLst>
              <a:ext uri="{FF2B5EF4-FFF2-40B4-BE49-F238E27FC236}">
                <a16:creationId xmlns:a16="http://schemas.microsoft.com/office/drawing/2014/main" id="{9E5FB844-0F02-324D-A4E5-22270835FD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73844" y="3353227"/>
            <a:ext cx="914400" cy="914400"/>
          </a:xfrm>
          <a:prstGeom prst="rect">
            <a:avLst/>
          </a:prstGeom>
        </p:spPr>
      </p:pic>
      <p:pic>
        <p:nvPicPr>
          <p:cNvPr id="38" name="Grafik 37" descr="Fragezeichen">
            <a:extLst>
              <a:ext uri="{FF2B5EF4-FFF2-40B4-BE49-F238E27FC236}">
                <a16:creationId xmlns:a16="http://schemas.microsoft.com/office/drawing/2014/main" id="{0B3CFBEC-EBAF-404B-930F-4865B662D6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38800" y="3351884"/>
            <a:ext cx="914400" cy="91440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93586B5A-B3B4-0D48-A582-DFB66A1D2276}"/>
              </a:ext>
            </a:extLst>
          </p:cNvPr>
          <p:cNvSpPr txBox="1"/>
          <p:nvPr/>
        </p:nvSpPr>
        <p:spPr>
          <a:xfrm>
            <a:off x="2117137" y="2763239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Möbel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9A3111AC-CCDF-AF41-99C0-C664ED67AFFC}"/>
              </a:ext>
            </a:extLst>
          </p:cNvPr>
          <p:cNvSpPr txBox="1"/>
          <p:nvPr/>
        </p:nvSpPr>
        <p:spPr>
          <a:xfrm>
            <a:off x="1646719" y="4287366"/>
            <a:ext cx="1745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Sportequipment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72DA8E6A-33D0-8D4D-93D8-E212BA5E64D8}"/>
              </a:ext>
            </a:extLst>
          </p:cNvPr>
          <p:cNvSpPr txBox="1"/>
          <p:nvPr/>
        </p:nvSpPr>
        <p:spPr>
          <a:xfrm>
            <a:off x="3962636" y="2763239"/>
            <a:ext cx="776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Uhren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44EA74A4-61E0-2244-9C2C-F31F56E32DFD}"/>
              </a:ext>
            </a:extLst>
          </p:cNvPr>
          <p:cNvSpPr txBox="1"/>
          <p:nvPr/>
        </p:nvSpPr>
        <p:spPr>
          <a:xfrm>
            <a:off x="5422599" y="2777698"/>
            <a:ext cx="134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Alte Technik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227CDEF-2B41-874A-A903-96F23CF3DAD4}"/>
              </a:ext>
            </a:extLst>
          </p:cNvPr>
          <p:cNvSpPr txBox="1"/>
          <p:nvPr/>
        </p:nvSpPr>
        <p:spPr>
          <a:xfrm>
            <a:off x="3652749" y="4285731"/>
            <a:ext cx="1356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Modeartikel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B7EF3A2-791C-E746-B7F4-6661D4D8D85E}"/>
              </a:ext>
            </a:extLst>
          </p:cNvPr>
          <p:cNvSpPr txBox="1"/>
          <p:nvPr/>
        </p:nvSpPr>
        <p:spPr>
          <a:xfrm>
            <a:off x="5341747" y="4285731"/>
            <a:ext cx="157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Andere Ideen?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D62E7C5D-6FE9-CE45-9F34-303F4F9800FD}"/>
              </a:ext>
            </a:extLst>
          </p:cNvPr>
          <p:cNvSpPr/>
          <p:nvPr/>
        </p:nvSpPr>
        <p:spPr>
          <a:xfrm>
            <a:off x="1626961" y="5134886"/>
            <a:ext cx="3594444" cy="13143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E068C714-8D42-DD4D-A785-F485C2CC754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3429" y="5743930"/>
            <a:ext cx="573944" cy="575666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287DF933-5DC4-DB41-9AB8-F0236BAA8E05}"/>
              </a:ext>
            </a:extLst>
          </p:cNvPr>
          <p:cNvSpPr txBox="1"/>
          <p:nvPr/>
        </p:nvSpPr>
        <p:spPr>
          <a:xfrm>
            <a:off x="2514318" y="5847097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+49 (0) 157 39466800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AE0F76C6-895B-2B42-9C92-EC4D86C2931F}"/>
              </a:ext>
            </a:extLst>
          </p:cNvPr>
          <p:cNvSpPr txBox="1"/>
          <p:nvPr/>
        </p:nvSpPr>
        <p:spPr>
          <a:xfrm>
            <a:off x="1682183" y="5353793"/>
            <a:ext cx="3493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accent1">
                    <a:lumMod val="50000"/>
                  </a:schemeClr>
                </a:solidFill>
              </a:rPr>
              <a:t>Schicken Sie uns Bilder auf WhatsApp! 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B629129C-FAEC-BB48-8963-1028CF5E5BD0}"/>
              </a:ext>
            </a:extLst>
          </p:cNvPr>
          <p:cNvSpPr/>
          <p:nvPr/>
        </p:nvSpPr>
        <p:spPr>
          <a:xfrm>
            <a:off x="5341747" y="5133252"/>
            <a:ext cx="1829488" cy="13143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A934546F-974E-0444-8CCE-E16096F2FADB}"/>
              </a:ext>
            </a:extLst>
          </p:cNvPr>
          <p:cNvSpPr txBox="1"/>
          <p:nvPr/>
        </p:nvSpPr>
        <p:spPr>
          <a:xfrm>
            <a:off x="5417325" y="5420654"/>
            <a:ext cx="1666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accent1">
                    <a:lumMod val="50000"/>
                  </a:schemeClr>
                </a:solidFill>
              </a:rPr>
              <a:t>Verkaufswert </a:t>
            </a:r>
          </a:p>
          <a:p>
            <a:pPr algn="ctr"/>
            <a:r>
              <a:rPr lang="de-DE" sz="2000" b="1" dirty="0">
                <a:solidFill>
                  <a:schemeClr val="accent1">
                    <a:lumMod val="50000"/>
                  </a:schemeClr>
                </a:solidFill>
              </a:rPr>
              <a:t>Minimum 50€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F948458F-ADA6-F54D-A901-59FCAC2AA8F8}"/>
              </a:ext>
            </a:extLst>
          </p:cNvPr>
          <p:cNvSpPr txBox="1"/>
          <p:nvPr/>
        </p:nvSpPr>
        <p:spPr>
          <a:xfrm>
            <a:off x="7529113" y="395451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5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2962705D-CB38-6146-8FCF-B2AB271DBE1E}"/>
              </a:ext>
            </a:extLst>
          </p:cNvPr>
          <p:cNvSpPr txBox="1"/>
          <p:nvPr/>
        </p:nvSpPr>
        <p:spPr>
          <a:xfrm>
            <a:off x="8060701" y="3397148"/>
            <a:ext cx="2176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Käufer den Gegenstand </a:t>
            </a:r>
            <a:br>
              <a:rPr lang="de-DE" sz="1600" dirty="0"/>
            </a:br>
            <a:r>
              <a:rPr lang="de-DE" sz="1600" dirty="0"/>
              <a:t>übergeben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CE5D365B-1048-DA46-B8A4-C9E41BB06510}"/>
              </a:ext>
            </a:extLst>
          </p:cNvPr>
          <p:cNvSpPr txBox="1"/>
          <p:nvPr/>
        </p:nvSpPr>
        <p:spPr>
          <a:xfrm>
            <a:off x="8060701" y="4133091"/>
            <a:ext cx="2228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70% vom Erlös kassieren</a:t>
            </a:r>
          </a:p>
        </p:txBody>
      </p:sp>
    </p:spTree>
    <p:extLst>
      <p:ext uri="{BB962C8B-B14F-4D97-AF65-F5344CB8AC3E}">
        <p14:creationId xmlns:p14="http://schemas.microsoft.com/office/powerpoint/2010/main" val="3088361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Macintosh PowerPoint</Application>
  <PresentationFormat>Breitbild</PresentationFormat>
  <Paragraphs>30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Sebastian Schweiger</dc:creator>
  <cp:lastModifiedBy>Sebastian Schweiger</cp:lastModifiedBy>
  <cp:revision>8</cp:revision>
  <dcterms:created xsi:type="dcterms:W3CDTF">2020-10-30T15:53:51Z</dcterms:created>
  <dcterms:modified xsi:type="dcterms:W3CDTF">2020-10-31T10:19:37Z</dcterms:modified>
</cp:coreProperties>
</file>