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8D4AD-06E0-4C0F-9061-ECA6F46DC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E9A95E-A739-4C98-9278-F42C4A15B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79A37-F36F-4E36-9219-73BCB452B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421ED-1918-49DE-8B6E-34DC853DC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FF955-B2DE-4A88-966E-D91BF584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612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7728-1537-4299-B530-C5ECA3452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E497B-A02B-49BB-AC57-0EB238323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EE9B1-CDE4-49A0-9917-65D62001D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3C3E0-3A4F-4468-8F84-A0D75874F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D4527-0C2F-44D4-A92F-436CD012F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472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16DEFB-7251-436C-A49A-D583817DC1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A6144A-96D4-4955-8335-8052552A3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7908B-0218-48B5-865B-027844655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31A49-C968-4EDA-A982-3AF78D5A5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F7DA8-2E02-452F-9B01-6A75F7484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1429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33B3-79EC-43C5-9051-687178711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C1813-9955-4FA5-BB8E-E90EEEC29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C3877-288C-45D0-95E3-9699F3EBA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B0A44-B243-4B5E-9259-108037206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9F06D-B9ED-44DD-9B32-BA361012E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85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B1538-2D66-4902-8957-814095370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73247-44E8-48C2-91CA-40789BB07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E3788-BC28-49F6-A047-863202B41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18C34-6C8D-4AD0-8D91-1AECF253A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467E5-981C-45C0-8EFF-D0642C530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396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C8B14-2CE7-49B2-81EC-30CDB0FCD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2E60B-8BA5-4CE3-ABC0-C905C6DD3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7A82C3-0440-48AF-BDC5-7D6D7DD66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D823F-5B8C-491E-AA24-B8B777D7F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72774-52D1-47BA-8CA5-D11FCD462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8A7AB3-F41E-4562-BA18-6E5FA8B8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590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9CF43-227E-4923-9ADE-53F3556EB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FDFE0-F51E-4295-BE2D-CF3DEF2BA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A2541-FA44-4732-AC55-69F56E8F2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7730D1-69A7-4B1D-89A5-C248F58F5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46B3C-27D0-490D-B6C5-C406012E8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B64AF3-A8F4-43A7-A17E-D6DA7F466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1FB69E-1164-49FC-B255-53780453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05F98D-9AD6-4BD0-9D52-C66990741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13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E916-DE12-44A8-A212-A31DA4C0D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BA92D5-6242-484E-ABB0-8FB90D047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39FE66-C7FC-479E-AAF8-F5080F4B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760F8A-6220-4799-B510-41809697E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229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A5E37-03D2-4DFE-93ED-524B5CAA6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3C06A9-CD31-4886-81EB-5169F2164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30EEB-C731-43A9-B45C-C87AE1678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834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A3826-5480-407C-A9B6-217A6B2A2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86CE3-A174-4C49-A707-0670D7093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E06701-A621-4BCE-A466-4CFC70BE5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6CEBC-D9DF-44A7-90AB-DDE2CBB75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9D944-8F7B-4296-B7F9-9D41E3A15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F62B6-5F96-4D23-96F9-A15026BE5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117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3C75F-9708-4577-9B2A-C5C5DE913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7BB633-924D-4034-8FB2-AC9A9D703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0EFF17-7647-440E-B25E-4BBECD8A8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29814-B2EF-4E41-BA18-51501D47C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8BB14-BB5D-44D0-9A37-6CF78BCB5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88330-D95C-489F-A729-BBB16C231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2355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A30460-31C4-4BC3-BA08-175723135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D1D2A-A693-4EDF-906F-4E6F271FC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68F9D-A981-4296-AC8D-EF6AC7E22E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96624-C56A-41C5-9AED-706239D8D300}" type="datetimeFigureOut">
              <a:rPr lang="en-CA" smtClean="0"/>
              <a:t>2020-12-05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66974-AF13-4F1F-B11C-C09B749A55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70CFA-5693-498C-8120-11EFC9663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ED36F-6589-4775-A892-DD515D129D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7104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027E95-3375-4E88-9618-1E61CC481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613" y="605421"/>
            <a:ext cx="7659169" cy="49346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9AC80F-EDAE-4926-B637-C985D21214E4}"/>
              </a:ext>
            </a:extLst>
          </p:cNvPr>
          <p:cNvSpPr txBox="1"/>
          <p:nvPr/>
        </p:nvSpPr>
        <p:spPr>
          <a:xfrm>
            <a:off x="3844886" y="3513404"/>
            <a:ext cx="10466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Ultrasound </a:t>
            </a:r>
            <a:r>
              <a:rPr lang="en-US" sz="1000" dirty="0" err="1">
                <a:solidFill>
                  <a:schemeClr val="bg1"/>
                </a:solidFill>
              </a:rPr>
              <a:t>Biomicroscopy</a:t>
            </a:r>
            <a:r>
              <a:rPr lang="en-US" sz="1000" dirty="0">
                <a:solidFill>
                  <a:schemeClr val="bg1"/>
                </a:solidFill>
              </a:rPr>
              <a:t> (UBM)</a:t>
            </a:r>
            <a:endParaRPr lang="en-CA" sz="10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1029FE-976B-4425-B4BC-D7A02F036F22}"/>
              </a:ext>
            </a:extLst>
          </p:cNvPr>
          <p:cNvSpPr txBox="1"/>
          <p:nvPr/>
        </p:nvSpPr>
        <p:spPr>
          <a:xfrm>
            <a:off x="1837981" y="2443908"/>
            <a:ext cx="1046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3 Femtosecond Lasers</a:t>
            </a:r>
            <a:endParaRPr lang="en-CA" sz="10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275921-D254-4197-BDF0-B313BD594CDD}"/>
              </a:ext>
            </a:extLst>
          </p:cNvPr>
          <p:cNvSpPr txBox="1"/>
          <p:nvPr/>
        </p:nvSpPr>
        <p:spPr>
          <a:xfrm>
            <a:off x="1994054" y="3513404"/>
            <a:ext cx="1046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Intraoperative </a:t>
            </a:r>
            <a:r>
              <a:rPr lang="en-US" sz="1000" dirty="0" err="1">
                <a:solidFill>
                  <a:schemeClr val="bg1"/>
                </a:solidFill>
              </a:rPr>
              <a:t>Aberrometry</a:t>
            </a:r>
            <a:endParaRPr lang="en-CA" sz="10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621015-8C1F-42CE-BF8B-F9A6B9E9F497}"/>
              </a:ext>
            </a:extLst>
          </p:cNvPr>
          <p:cNvSpPr txBox="1"/>
          <p:nvPr/>
        </p:nvSpPr>
        <p:spPr>
          <a:xfrm>
            <a:off x="3731047" y="2544378"/>
            <a:ext cx="10466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</a:rPr>
              <a:t>Nd:YAG</a:t>
            </a:r>
            <a:r>
              <a:rPr lang="en-US" sz="1000" dirty="0">
                <a:solidFill>
                  <a:schemeClr val="bg1"/>
                </a:solidFill>
              </a:rPr>
              <a:t> Laser</a:t>
            </a:r>
            <a:endParaRPr lang="en-CA" sz="1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99D799-619B-44B0-A007-3E75DF87008E}"/>
              </a:ext>
            </a:extLst>
          </p:cNvPr>
          <p:cNvSpPr txBox="1"/>
          <p:nvPr/>
        </p:nvSpPr>
        <p:spPr>
          <a:xfrm>
            <a:off x="5624113" y="2390490"/>
            <a:ext cx="10466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Topography-Guided Excimer Laser</a:t>
            </a:r>
            <a:endParaRPr lang="en-CA" sz="1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BB0E3D-A1CF-44FC-A5F4-08E76F9B1A36}"/>
              </a:ext>
            </a:extLst>
          </p:cNvPr>
          <p:cNvSpPr txBox="1"/>
          <p:nvPr/>
        </p:nvSpPr>
        <p:spPr>
          <a:xfrm>
            <a:off x="5695718" y="3513404"/>
            <a:ext cx="10466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Wavefront-Guided Excimer Laser</a:t>
            </a:r>
            <a:endParaRPr lang="en-CA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293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Kashif Baig</dc:creator>
  <cp:lastModifiedBy>vicky l</cp:lastModifiedBy>
  <cp:revision>2</cp:revision>
  <dcterms:created xsi:type="dcterms:W3CDTF">2020-12-05T13:24:22Z</dcterms:created>
  <dcterms:modified xsi:type="dcterms:W3CDTF">2020-12-05T20:07:31Z</dcterms:modified>
</cp:coreProperties>
</file>