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2"/>
  </p:notesMasterIdLst>
  <p:handoutMasterIdLst>
    <p:handoutMasterId r:id="rId13"/>
  </p:handoutMasterIdLst>
  <p:sldIdLst>
    <p:sldId id="312" r:id="rId5"/>
    <p:sldId id="315" r:id="rId6"/>
    <p:sldId id="314" r:id="rId7"/>
    <p:sldId id="317" r:id="rId8"/>
    <p:sldId id="359" r:id="rId9"/>
    <p:sldId id="362" r:id="rId10"/>
    <p:sldId id="36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4A6C"/>
    <a:srgbClr val="3CBB08"/>
    <a:srgbClr val="1A0E48"/>
    <a:srgbClr val="E9CF00"/>
    <a:srgbClr val="0E91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73A0DAA-6AF3-43AB-8588-CEC1D06C72B9}">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5" autoAdjust="0"/>
    <p:restoredTop sz="95646" autoAdjust="0"/>
  </p:normalViewPr>
  <p:slideViewPr>
    <p:cSldViewPr snapToGrid="0">
      <p:cViewPr varScale="1">
        <p:scale>
          <a:sx n="93" d="100"/>
          <a:sy n="93" d="100"/>
        </p:scale>
        <p:origin x="108" y="288"/>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75" d="100"/>
        <a:sy n="75" d="100"/>
      </p:scale>
      <p:origin x="0" y="0"/>
    </p:cViewPr>
  </p:sorterViewPr>
  <p:notesViewPr>
    <p:cSldViewPr snapToGrid="0">
      <p:cViewPr varScale="1">
        <p:scale>
          <a:sx n="76" d="100"/>
          <a:sy n="76" d="100"/>
        </p:scale>
        <p:origin x="3588"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2659D2-DC19-48D7-B994-C96BA49FED43}" type="doc">
      <dgm:prSet loTypeId="urn:microsoft.com/office/officeart/2018/5/layout/CenteredIconLabelDescriptionList" loCatId="icon" qsTypeId="urn:microsoft.com/office/officeart/2005/8/quickstyle/simple1" qsCatId="simple" csTypeId="urn:microsoft.com/office/officeart/2005/8/colors/accent2_2" csCatId="accent2" phldr="1"/>
      <dgm:spPr/>
      <dgm:t>
        <a:bodyPr/>
        <a:lstStyle/>
        <a:p>
          <a:endParaRPr lang="en-US"/>
        </a:p>
      </dgm:t>
    </dgm:pt>
    <dgm:pt modelId="{6B335B38-19DD-4F88-8977-C7137A7A7B73}">
      <dgm:prSet/>
      <dgm:spPr/>
      <dgm:t>
        <a:bodyPr/>
        <a:lstStyle/>
        <a:p>
          <a:pPr>
            <a:lnSpc>
              <a:spcPct val="100000"/>
            </a:lnSpc>
            <a:defRPr b="1"/>
          </a:pPr>
          <a:r>
            <a:rPr lang="en-US" dirty="0"/>
            <a:t>CIPS LA employs over 900 associates state-wide</a:t>
          </a:r>
        </a:p>
      </dgm:t>
    </dgm:pt>
    <dgm:pt modelId="{57F1F430-5B58-47FA-8A2B-52371BB4DBD7}" type="parTrans" cxnId="{F3CE37C6-461F-41D2-80A5-D19B959547EB}">
      <dgm:prSet/>
      <dgm:spPr/>
      <dgm:t>
        <a:bodyPr/>
        <a:lstStyle/>
        <a:p>
          <a:endParaRPr lang="en-US"/>
        </a:p>
      </dgm:t>
    </dgm:pt>
    <dgm:pt modelId="{2F3D686B-B67A-45A0-8C7A-30FEE89E866A}" type="sibTrans" cxnId="{F3CE37C6-461F-41D2-80A5-D19B959547EB}">
      <dgm:prSet/>
      <dgm:spPr/>
      <dgm:t>
        <a:bodyPr/>
        <a:lstStyle/>
        <a:p>
          <a:endParaRPr lang="en-US"/>
        </a:p>
      </dgm:t>
    </dgm:pt>
    <dgm:pt modelId="{B600AED9-AD08-4AA0-A017-CEF3E26D18D6}">
      <dgm:prSet/>
      <dgm:spPr/>
      <dgm:t>
        <a:bodyPr/>
        <a:lstStyle/>
        <a:p>
          <a:pPr>
            <a:lnSpc>
              <a:spcPct val="100000"/>
            </a:lnSpc>
            <a:defRPr b="1"/>
          </a:pPr>
          <a:r>
            <a:rPr lang="en-US" dirty="0"/>
            <a:t>CIPS LA provides 5-star service in:</a:t>
          </a:r>
        </a:p>
      </dgm:t>
    </dgm:pt>
    <dgm:pt modelId="{12DFD3FA-7C7D-4D55-B02E-F1A530E55A62}" type="parTrans" cxnId="{901B8F5F-D089-46B5-A3A0-72C9585EF0D3}">
      <dgm:prSet/>
      <dgm:spPr/>
      <dgm:t>
        <a:bodyPr/>
        <a:lstStyle/>
        <a:p>
          <a:endParaRPr lang="en-US"/>
        </a:p>
      </dgm:t>
    </dgm:pt>
    <dgm:pt modelId="{A1D121D7-2B22-4A59-992F-4457D42A1A6C}" type="sibTrans" cxnId="{901B8F5F-D089-46B5-A3A0-72C9585EF0D3}">
      <dgm:prSet/>
      <dgm:spPr/>
      <dgm:t>
        <a:bodyPr/>
        <a:lstStyle/>
        <a:p>
          <a:endParaRPr lang="en-US"/>
        </a:p>
      </dgm:t>
    </dgm:pt>
    <dgm:pt modelId="{721650EB-7B24-457F-A3E2-B3B1F2AD0704}">
      <dgm:prSet/>
      <dgm:spPr/>
      <dgm:t>
        <a:bodyPr/>
        <a:lstStyle/>
        <a:p>
          <a:pPr>
            <a:lnSpc>
              <a:spcPct val="100000"/>
            </a:lnSpc>
          </a:pPr>
          <a:r>
            <a:rPr lang="en-US"/>
            <a:t>Valet Parking Services</a:t>
          </a:r>
        </a:p>
      </dgm:t>
    </dgm:pt>
    <dgm:pt modelId="{488F16D6-FF9C-46CA-90A6-D05745C6E5AA}" type="parTrans" cxnId="{D5D8E2F4-20DA-429F-8432-8BCF32387981}">
      <dgm:prSet/>
      <dgm:spPr/>
      <dgm:t>
        <a:bodyPr/>
        <a:lstStyle/>
        <a:p>
          <a:endParaRPr lang="en-US"/>
        </a:p>
      </dgm:t>
    </dgm:pt>
    <dgm:pt modelId="{95C4F68F-A86B-48E0-98BE-A48AC3CF99BF}" type="sibTrans" cxnId="{D5D8E2F4-20DA-429F-8432-8BCF32387981}">
      <dgm:prSet/>
      <dgm:spPr/>
      <dgm:t>
        <a:bodyPr/>
        <a:lstStyle/>
        <a:p>
          <a:endParaRPr lang="en-US"/>
        </a:p>
      </dgm:t>
    </dgm:pt>
    <dgm:pt modelId="{A40167AA-8AAB-45B1-8102-1AE85259D969}">
      <dgm:prSet/>
      <dgm:spPr/>
      <dgm:t>
        <a:bodyPr/>
        <a:lstStyle/>
        <a:p>
          <a:pPr>
            <a:lnSpc>
              <a:spcPct val="100000"/>
            </a:lnSpc>
          </a:pPr>
          <a:r>
            <a:rPr lang="en-US"/>
            <a:t>Access Control and Security Services</a:t>
          </a:r>
        </a:p>
      </dgm:t>
    </dgm:pt>
    <dgm:pt modelId="{F4C92888-9ABB-4BC2-AEB2-E4B0D7F306BE}" type="parTrans" cxnId="{4423033E-9361-46DA-AE88-D013BB6CB2FB}">
      <dgm:prSet/>
      <dgm:spPr/>
      <dgm:t>
        <a:bodyPr/>
        <a:lstStyle/>
        <a:p>
          <a:endParaRPr lang="en-US"/>
        </a:p>
      </dgm:t>
    </dgm:pt>
    <dgm:pt modelId="{6073ACED-98E7-4B37-9651-4A6DEFED9C5C}" type="sibTrans" cxnId="{4423033E-9361-46DA-AE88-D013BB6CB2FB}">
      <dgm:prSet/>
      <dgm:spPr/>
      <dgm:t>
        <a:bodyPr/>
        <a:lstStyle/>
        <a:p>
          <a:endParaRPr lang="en-US"/>
        </a:p>
      </dgm:t>
    </dgm:pt>
    <dgm:pt modelId="{0C4FED25-36CA-4308-93A8-25517C82E9AE}">
      <dgm:prSet/>
      <dgm:spPr/>
      <dgm:t>
        <a:bodyPr/>
        <a:lstStyle/>
        <a:p>
          <a:pPr>
            <a:lnSpc>
              <a:spcPct val="100000"/>
            </a:lnSpc>
          </a:pPr>
          <a:r>
            <a:rPr lang="en-US"/>
            <a:t>Front Desk Services</a:t>
          </a:r>
        </a:p>
      </dgm:t>
    </dgm:pt>
    <dgm:pt modelId="{9C294003-3B89-4DD6-967E-8AD9B57E22C1}" type="parTrans" cxnId="{29CB901C-309B-4A26-8CFF-509E17DF8C11}">
      <dgm:prSet/>
      <dgm:spPr/>
      <dgm:t>
        <a:bodyPr/>
        <a:lstStyle/>
        <a:p>
          <a:endParaRPr lang="en-US"/>
        </a:p>
      </dgm:t>
    </dgm:pt>
    <dgm:pt modelId="{BCD9DAC7-65EC-4A07-B202-CFF168873DC5}" type="sibTrans" cxnId="{29CB901C-309B-4A26-8CFF-509E17DF8C11}">
      <dgm:prSet/>
      <dgm:spPr/>
      <dgm:t>
        <a:bodyPr/>
        <a:lstStyle/>
        <a:p>
          <a:endParaRPr lang="en-US"/>
        </a:p>
      </dgm:t>
    </dgm:pt>
    <dgm:pt modelId="{0D786DF7-6501-4200-B37B-3AD77C16C94F}">
      <dgm:prSet/>
      <dgm:spPr/>
      <dgm:t>
        <a:bodyPr/>
        <a:lstStyle/>
        <a:p>
          <a:pPr>
            <a:lnSpc>
              <a:spcPct val="100000"/>
            </a:lnSpc>
          </a:pPr>
          <a:r>
            <a:rPr lang="en-US"/>
            <a:t>Janitorial Services</a:t>
          </a:r>
        </a:p>
      </dgm:t>
    </dgm:pt>
    <dgm:pt modelId="{05E38FBF-389E-4AD3-B18A-483F351CD12A}" type="parTrans" cxnId="{7F1B8FBA-DB03-48CD-859A-E353CF3C70B8}">
      <dgm:prSet/>
      <dgm:spPr/>
      <dgm:t>
        <a:bodyPr/>
        <a:lstStyle/>
        <a:p>
          <a:endParaRPr lang="en-US"/>
        </a:p>
      </dgm:t>
    </dgm:pt>
    <dgm:pt modelId="{4E22B533-F0F4-403A-B41D-D599D42FD649}" type="sibTrans" cxnId="{7F1B8FBA-DB03-48CD-859A-E353CF3C70B8}">
      <dgm:prSet/>
      <dgm:spPr/>
      <dgm:t>
        <a:bodyPr/>
        <a:lstStyle/>
        <a:p>
          <a:endParaRPr lang="en-US"/>
        </a:p>
      </dgm:t>
    </dgm:pt>
    <dgm:pt modelId="{BE1D9BC3-D3D6-489B-B6A5-F01BCDE919FA}">
      <dgm:prSet/>
      <dgm:spPr/>
      <dgm:t>
        <a:bodyPr/>
        <a:lstStyle/>
        <a:p>
          <a:pPr>
            <a:lnSpc>
              <a:spcPct val="100000"/>
            </a:lnSpc>
          </a:pPr>
          <a:r>
            <a:rPr lang="en-US"/>
            <a:t>Building Engineering</a:t>
          </a:r>
        </a:p>
      </dgm:t>
    </dgm:pt>
    <dgm:pt modelId="{D987439F-A859-450D-A82B-A2403C92B302}" type="parTrans" cxnId="{32602F7C-7EAD-464F-92ED-978A404BB66A}">
      <dgm:prSet/>
      <dgm:spPr/>
      <dgm:t>
        <a:bodyPr/>
        <a:lstStyle/>
        <a:p>
          <a:endParaRPr lang="en-US"/>
        </a:p>
      </dgm:t>
    </dgm:pt>
    <dgm:pt modelId="{65816DAE-8139-46CF-A524-A619B5A05D5E}" type="sibTrans" cxnId="{32602F7C-7EAD-464F-92ED-978A404BB66A}">
      <dgm:prSet/>
      <dgm:spPr/>
      <dgm:t>
        <a:bodyPr/>
        <a:lstStyle/>
        <a:p>
          <a:endParaRPr lang="en-US"/>
        </a:p>
      </dgm:t>
    </dgm:pt>
    <dgm:pt modelId="{C8F5D329-C21A-4560-B4BB-9C380E7347A8}" type="pres">
      <dgm:prSet presAssocID="{252659D2-DC19-48D7-B994-C96BA49FED43}" presName="root" presStyleCnt="0">
        <dgm:presLayoutVars>
          <dgm:dir/>
          <dgm:resizeHandles val="exact"/>
        </dgm:presLayoutVars>
      </dgm:prSet>
      <dgm:spPr/>
    </dgm:pt>
    <dgm:pt modelId="{C5115E94-6A31-41B8-8C8E-5A127D44B0FF}" type="pres">
      <dgm:prSet presAssocID="{B600AED9-AD08-4AA0-A017-CEF3E26D18D6}" presName="compNode" presStyleCnt="0"/>
      <dgm:spPr/>
    </dgm:pt>
    <dgm:pt modelId="{4FCE733B-B370-4871-A458-B9C757438A44}" type="pres">
      <dgm:prSet presAssocID="{B600AED9-AD08-4AA0-A017-CEF3E26D18D6}" presName="iconRect" presStyleLbl="node1" presStyleIdx="0" presStyleCnt="2" custLinFactNeighborX="-3360" custLinFactNeighborY="336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uilding"/>
        </a:ext>
      </dgm:extLst>
    </dgm:pt>
    <dgm:pt modelId="{03F92840-A813-4280-A671-285B9489834A}" type="pres">
      <dgm:prSet presAssocID="{B600AED9-AD08-4AA0-A017-CEF3E26D18D6}" presName="iconSpace" presStyleCnt="0"/>
      <dgm:spPr/>
    </dgm:pt>
    <dgm:pt modelId="{04031022-C43A-4914-8609-62E8D3BAF62F}" type="pres">
      <dgm:prSet presAssocID="{B600AED9-AD08-4AA0-A017-CEF3E26D18D6}" presName="parTx" presStyleLbl="revTx" presStyleIdx="0" presStyleCnt="4">
        <dgm:presLayoutVars>
          <dgm:chMax val="0"/>
          <dgm:chPref val="0"/>
        </dgm:presLayoutVars>
      </dgm:prSet>
      <dgm:spPr/>
    </dgm:pt>
    <dgm:pt modelId="{EC9820B1-F6AF-4FD7-BD5B-5A0A34310CE8}" type="pres">
      <dgm:prSet presAssocID="{B600AED9-AD08-4AA0-A017-CEF3E26D18D6}" presName="txSpace" presStyleCnt="0"/>
      <dgm:spPr/>
    </dgm:pt>
    <dgm:pt modelId="{3587FCFA-73B1-4B9E-BBF1-2B5BF8DC98B5}" type="pres">
      <dgm:prSet presAssocID="{B600AED9-AD08-4AA0-A017-CEF3E26D18D6}" presName="desTx" presStyleLbl="revTx" presStyleIdx="1" presStyleCnt="4">
        <dgm:presLayoutVars/>
      </dgm:prSet>
      <dgm:spPr/>
    </dgm:pt>
    <dgm:pt modelId="{32DEFD8D-573C-3C4C-BFF7-5F9687E69150}" type="pres">
      <dgm:prSet presAssocID="{A1D121D7-2B22-4A59-992F-4457D42A1A6C}" presName="sibTrans" presStyleCnt="0"/>
      <dgm:spPr/>
    </dgm:pt>
    <dgm:pt modelId="{42ED79DE-E9E8-40BA-B303-34D8581C566E}" type="pres">
      <dgm:prSet presAssocID="{6B335B38-19DD-4F88-8977-C7137A7A7B73}" presName="compNode" presStyleCnt="0"/>
      <dgm:spPr/>
    </dgm:pt>
    <dgm:pt modelId="{DC01029D-50EE-4D0A-A7E0-1CC2C3E6401C}" type="pres">
      <dgm:prSet presAssocID="{6B335B38-19DD-4F88-8977-C7137A7A7B73}"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Office Worker"/>
        </a:ext>
      </dgm:extLst>
    </dgm:pt>
    <dgm:pt modelId="{83914267-A6D2-4D57-9DD4-0BB655169927}" type="pres">
      <dgm:prSet presAssocID="{6B335B38-19DD-4F88-8977-C7137A7A7B73}" presName="iconSpace" presStyleCnt="0"/>
      <dgm:spPr/>
    </dgm:pt>
    <dgm:pt modelId="{71EF6B58-C2B8-4D17-BBCF-4AF0E457A52B}" type="pres">
      <dgm:prSet presAssocID="{6B335B38-19DD-4F88-8977-C7137A7A7B73}" presName="parTx" presStyleLbl="revTx" presStyleIdx="2" presStyleCnt="4">
        <dgm:presLayoutVars>
          <dgm:chMax val="0"/>
          <dgm:chPref val="0"/>
        </dgm:presLayoutVars>
      </dgm:prSet>
      <dgm:spPr/>
    </dgm:pt>
    <dgm:pt modelId="{5E858FAB-F0A7-4029-A4F5-E26CE3232300}" type="pres">
      <dgm:prSet presAssocID="{6B335B38-19DD-4F88-8977-C7137A7A7B73}" presName="txSpace" presStyleCnt="0"/>
      <dgm:spPr/>
    </dgm:pt>
    <dgm:pt modelId="{9D115595-39C3-4315-AFE5-C2E1068E9E4E}" type="pres">
      <dgm:prSet presAssocID="{6B335B38-19DD-4F88-8977-C7137A7A7B73}" presName="desTx" presStyleLbl="revTx" presStyleIdx="3" presStyleCnt="4">
        <dgm:presLayoutVars/>
      </dgm:prSet>
      <dgm:spPr/>
    </dgm:pt>
  </dgm:ptLst>
  <dgm:cxnLst>
    <dgm:cxn modelId="{29CB901C-309B-4A26-8CFF-509E17DF8C11}" srcId="{B600AED9-AD08-4AA0-A017-CEF3E26D18D6}" destId="{0C4FED25-36CA-4308-93A8-25517C82E9AE}" srcOrd="2" destOrd="0" parTransId="{9C294003-3B89-4DD6-967E-8AD9B57E22C1}" sibTransId="{BCD9DAC7-65EC-4A07-B202-CFF168873DC5}"/>
    <dgm:cxn modelId="{B2E9CA3B-6AAF-B546-B754-CD2073AA6CF0}" type="presOf" srcId="{0C4FED25-36CA-4308-93A8-25517C82E9AE}" destId="{3587FCFA-73B1-4B9E-BBF1-2B5BF8DC98B5}" srcOrd="0" destOrd="2" presId="urn:microsoft.com/office/officeart/2018/5/layout/CenteredIconLabelDescriptionList"/>
    <dgm:cxn modelId="{4423033E-9361-46DA-AE88-D013BB6CB2FB}" srcId="{B600AED9-AD08-4AA0-A017-CEF3E26D18D6}" destId="{A40167AA-8AAB-45B1-8102-1AE85259D969}" srcOrd="1" destOrd="0" parTransId="{F4C92888-9ABB-4BC2-AEB2-E4B0D7F306BE}" sibTransId="{6073ACED-98E7-4B37-9651-4A6DEFED9C5C}"/>
    <dgm:cxn modelId="{901B8F5F-D089-46B5-A3A0-72C9585EF0D3}" srcId="{252659D2-DC19-48D7-B994-C96BA49FED43}" destId="{B600AED9-AD08-4AA0-A017-CEF3E26D18D6}" srcOrd="0" destOrd="0" parTransId="{12DFD3FA-7C7D-4D55-B02E-F1A530E55A62}" sibTransId="{A1D121D7-2B22-4A59-992F-4457D42A1A6C}"/>
    <dgm:cxn modelId="{CF91A569-A9E4-0F45-A7E7-6E7288787E40}" type="presOf" srcId="{A40167AA-8AAB-45B1-8102-1AE85259D969}" destId="{3587FCFA-73B1-4B9E-BBF1-2B5BF8DC98B5}" srcOrd="0" destOrd="1" presId="urn:microsoft.com/office/officeart/2018/5/layout/CenteredIconLabelDescriptionList"/>
    <dgm:cxn modelId="{04664076-B500-416C-B3E7-019F75BD52B9}" type="presOf" srcId="{252659D2-DC19-48D7-B994-C96BA49FED43}" destId="{C8F5D329-C21A-4560-B4BB-9C380E7347A8}" srcOrd="0" destOrd="0" presId="urn:microsoft.com/office/officeart/2018/5/layout/CenteredIconLabelDescriptionList"/>
    <dgm:cxn modelId="{32602F7C-7EAD-464F-92ED-978A404BB66A}" srcId="{B600AED9-AD08-4AA0-A017-CEF3E26D18D6}" destId="{BE1D9BC3-D3D6-489B-B6A5-F01BCDE919FA}" srcOrd="4" destOrd="0" parTransId="{D987439F-A859-450D-A82B-A2403C92B302}" sibTransId="{65816DAE-8139-46CF-A524-A619B5A05D5E}"/>
    <dgm:cxn modelId="{AD51AEA9-46CC-6F43-89E8-36F684517473}" type="presOf" srcId="{6B335B38-19DD-4F88-8977-C7137A7A7B73}" destId="{71EF6B58-C2B8-4D17-BBCF-4AF0E457A52B}" srcOrd="0" destOrd="0" presId="urn:microsoft.com/office/officeart/2018/5/layout/CenteredIconLabelDescriptionList"/>
    <dgm:cxn modelId="{7F1B8FBA-DB03-48CD-859A-E353CF3C70B8}" srcId="{B600AED9-AD08-4AA0-A017-CEF3E26D18D6}" destId="{0D786DF7-6501-4200-B37B-3AD77C16C94F}" srcOrd="3" destOrd="0" parTransId="{05E38FBF-389E-4AD3-B18A-483F351CD12A}" sibTransId="{4E22B533-F0F4-403A-B41D-D599D42FD649}"/>
    <dgm:cxn modelId="{D71604C6-88C4-964B-B3DD-E98DE11E5CF7}" type="presOf" srcId="{721650EB-7B24-457F-A3E2-B3B1F2AD0704}" destId="{3587FCFA-73B1-4B9E-BBF1-2B5BF8DC98B5}" srcOrd="0" destOrd="0" presId="urn:microsoft.com/office/officeart/2018/5/layout/CenteredIconLabelDescriptionList"/>
    <dgm:cxn modelId="{F3CE37C6-461F-41D2-80A5-D19B959547EB}" srcId="{252659D2-DC19-48D7-B994-C96BA49FED43}" destId="{6B335B38-19DD-4F88-8977-C7137A7A7B73}" srcOrd="1" destOrd="0" parTransId="{57F1F430-5B58-47FA-8A2B-52371BB4DBD7}" sibTransId="{2F3D686B-B67A-45A0-8C7A-30FEE89E866A}"/>
    <dgm:cxn modelId="{CAC4B9CF-DA62-1F45-8E33-F9DB3CDD7C2E}" type="presOf" srcId="{0D786DF7-6501-4200-B37B-3AD77C16C94F}" destId="{3587FCFA-73B1-4B9E-BBF1-2B5BF8DC98B5}" srcOrd="0" destOrd="3" presId="urn:microsoft.com/office/officeart/2018/5/layout/CenteredIconLabelDescriptionList"/>
    <dgm:cxn modelId="{D5D8E2F4-20DA-429F-8432-8BCF32387981}" srcId="{B600AED9-AD08-4AA0-A017-CEF3E26D18D6}" destId="{721650EB-7B24-457F-A3E2-B3B1F2AD0704}" srcOrd="0" destOrd="0" parTransId="{488F16D6-FF9C-46CA-90A6-D05745C6E5AA}" sibTransId="{95C4F68F-A86B-48E0-98BE-A48AC3CF99BF}"/>
    <dgm:cxn modelId="{176EFDF5-3BE6-DC4D-8932-9634154EC28F}" type="presOf" srcId="{BE1D9BC3-D3D6-489B-B6A5-F01BCDE919FA}" destId="{3587FCFA-73B1-4B9E-BBF1-2B5BF8DC98B5}" srcOrd="0" destOrd="4" presId="urn:microsoft.com/office/officeart/2018/5/layout/CenteredIconLabelDescriptionList"/>
    <dgm:cxn modelId="{39835DFF-EE4A-9E4E-9AAB-F72A7E1FFE52}" type="presOf" srcId="{B600AED9-AD08-4AA0-A017-CEF3E26D18D6}" destId="{04031022-C43A-4914-8609-62E8D3BAF62F}" srcOrd="0" destOrd="0" presId="urn:microsoft.com/office/officeart/2018/5/layout/CenteredIconLabelDescriptionList"/>
    <dgm:cxn modelId="{2F2F941E-0DCF-BD48-9810-6A3B1ADD9C77}" type="presParOf" srcId="{C8F5D329-C21A-4560-B4BB-9C380E7347A8}" destId="{C5115E94-6A31-41B8-8C8E-5A127D44B0FF}" srcOrd="0" destOrd="0" presId="urn:microsoft.com/office/officeart/2018/5/layout/CenteredIconLabelDescriptionList"/>
    <dgm:cxn modelId="{4C8F2B86-B161-1843-9E98-516BC323661C}" type="presParOf" srcId="{C5115E94-6A31-41B8-8C8E-5A127D44B0FF}" destId="{4FCE733B-B370-4871-A458-B9C757438A44}" srcOrd="0" destOrd="0" presId="urn:microsoft.com/office/officeart/2018/5/layout/CenteredIconLabelDescriptionList"/>
    <dgm:cxn modelId="{18D2E798-A5F9-F048-8AFC-C59D67092D7A}" type="presParOf" srcId="{C5115E94-6A31-41B8-8C8E-5A127D44B0FF}" destId="{03F92840-A813-4280-A671-285B9489834A}" srcOrd="1" destOrd="0" presId="urn:microsoft.com/office/officeart/2018/5/layout/CenteredIconLabelDescriptionList"/>
    <dgm:cxn modelId="{7167F0CE-5B76-154C-B3D8-666D85CADFCD}" type="presParOf" srcId="{C5115E94-6A31-41B8-8C8E-5A127D44B0FF}" destId="{04031022-C43A-4914-8609-62E8D3BAF62F}" srcOrd="2" destOrd="0" presId="urn:microsoft.com/office/officeart/2018/5/layout/CenteredIconLabelDescriptionList"/>
    <dgm:cxn modelId="{A62CF81A-D8FD-9A41-BDB9-B3CD868BC6CC}" type="presParOf" srcId="{C5115E94-6A31-41B8-8C8E-5A127D44B0FF}" destId="{EC9820B1-F6AF-4FD7-BD5B-5A0A34310CE8}" srcOrd="3" destOrd="0" presId="urn:microsoft.com/office/officeart/2018/5/layout/CenteredIconLabelDescriptionList"/>
    <dgm:cxn modelId="{7589CFBB-2977-C840-8854-8EE94A47F7C9}" type="presParOf" srcId="{C5115E94-6A31-41B8-8C8E-5A127D44B0FF}" destId="{3587FCFA-73B1-4B9E-BBF1-2B5BF8DC98B5}" srcOrd="4" destOrd="0" presId="urn:microsoft.com/office/officeart/2018/5/layout/CenteredIconLabelDescriptionList"/>
    <dgm:cxn modelId="{5BF0A257-F0FE-7E41-A0ED-E4230DF726E2}" type="presParOf" srcId="{C8F5D329-C21A-4560-B4BB-9C380E7347A8}" destId="{32DEFD8D-573C-3C4C-BFF7-5F9687E69150}" srcOrd="1" destOrd="0" presId="urn:microsoft.com/office/officeart/2018/5/layout/CenteredIconLabelDescriptionList"/>
    <dgm:cxn modelId="{E79B03BE-8E51-0943-9D87-54771844A26A}" type="presParOf" srcId="{C8F5D329-C21A-4560-B4BB-9C380E7347A8}" destId="{42ED79DE-E9E8-40BA-B303-34D8581C566E}" srcOrd="2" destOrd="0" presId="urn:microsoft.com/office/officeart/2018/5/layout/CenteredIconLabelDescriptionList"/>
    <dgm:cxn modelId="{F2992F33-CA28-4E41-8210-041100A49A92}" type="presParOf" srcId="{42ED79DE-E9E8-40BA-B303-34D8581C566E}" destId="{DC01029D-50EE-4D0A-A7E0-1CC2C3E6401C}" srcOrd="0" destOrd="0" presId="urn:microsoft.com/office/officeart/2018/5/layout/CenteredIconLabelDescriptionList"/>
    <dgm:cxn modelId="{18A7C440-B09B-D145-94B9-DC4088F1EC3D}" type="presParOf" srcId="{42ED79DE-E9E8-40BA-B303-34D8581C566E}" destId="{83914267-A6D2-4D57-9DD4-0BB655169927}" srcOrd="1" destOrd="0" presId="urn:microsoft.com/office/officeart/2018/5/layout/CenteredIconLabelDescriptionList"/>
    <dgm:cxn modelId="{6504F7D5-C011-E141-9439-AFC2C421184F}" type="presParOf" srcId="{42ED79DE-E9E8-40BA-B303-34D8581C566E}" destId="{71EF6B58-C2B8-4D17-BBCF-4AF0E457A52B}" srcOrd="2" destOrd="0" presId="urn:microsoft.com/office/officeart/2018/5/layout/CenteredIconLabelDescriptionList"/>
    <dgm:cxn modelId="{053274E4-326C-6848-9CB3-AA250016B6C0}" type="presParOf" srcId="{42ED79DE-E9E8-40BA-B303-34D8581C566E}" destId="{5E858FAB-F0A7-4029-A4F5-E26CE3232300}" srcOrd="3" destOrd="0" presId="urn:microsoft.com/office/officeart/2018/5/layout/CenteredIconLabelDescriptionList"/>
    <dgm:cxn modelId="{EA0C4203-ECBC-9D40-B399-43E0C97D075B}" type="presParOf" srcId="{42ED79DE-E9E8-40BA-B303-34D8581C566E}" destId="{9D115595-39C3-4315-AFE5-C2E1068E9E4E}"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CE733B-B370-4871-A458-B9C757438A44}">
      <dsp:nvSpPr>
        <dsp:cNvPr id="0" name=""/>
        <dsp:cNvSpPr/>
      </dsp:nvSpPr>
      <dsp:spPr>
        <a:xfrm>
          <a:off x="2319196" y="438989"/>
          <a:ext cx="1512000" cy="1512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4031022-C43A-4914-8609-62E8D3BAF62F}">
      <dsp:nvSpPr>
        <dsp:cNvPr id="0" name=""/>
        <dsp:cNvSpPr/>
      </dsp:nvSpPr>
      <dsp:spPr>
        <a:xfrm>
          <a:off x="966000" y="2068009"/>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kern="1200" dirty="0"/>
            <a:t>CIPS LA provides 5-star service in:</a:t>
          </a:r>
        </a:p>
      </dsp:txBody>
      <dsp:txXfrm>
        <a:off x="966000" y="2068009"/>
        <a:ext cx="4320000" cy="648000"/>
      </dsp:txXfrm>
    </dsp:sp>
    <dsp:sp modelId="{3587FCFA-73B1-4B9E-BBF1-2B5BF8DC98B5}">
      <dsp:nvSpPr>
        <dsp:cNvPr id="0" name=""/>
        <dsp:cNvSpPr/>
      </dsp:nvSpPr>
      <dsp:spPr>
        <a:xfrm>
          <a:off x="966000" y="2794067"/>
          <a:ext cx="4320000" cy="1496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Valet Parking Services</a:t>
          </a:r>
        </a:p>
        <a:p>
          <a:pPr marL="0" lvl="0" indent="0" algn="ctr" defTabSz="666750">
            <a:lnSpc>
              <a:spcPct val="100000"/>
            </a:lnSpc>
            <a:spcBef>
              <a:spcPct val="0"/>
            </a:spcBef>
            <a:spcAft>
              <a:spcPct val="35000"/>
            </a:spcAft>
            <a:buNone/>
          </a:pPr>
          <a:r>
            <a:rPr lang="en-US" sz="1500" kern="1200"/>
            <a:t>Access Control and Security Services</a:t>
          </a:r>
        </a:p>
        <a:p>
          <a:pPr marL="0" lvl="0" indent="0" algn="ctr" defTabSz="666750">
            <a:lnSpc>
              <a:spcPct val="100000"/>
            </a:lnSpc>
            <a:spcBef>
              <a:spcPct val="0"/>
            </a:spcBef>
            <a:spcAft>
              <a:spcPct val="35000"/>
            </a:spcAft>
            <a:buNone/>
          </a:pPr>
          <a:r>
            <a:rPr lang="en-US" sz="1500" kern="1200"/>
            <a:t>Front Desk Services</a:t>
          </a:r>
        </a:p>
        <a:p>
          <a:pPr marL="0" lvl="0" indent="0" algn="ctr" defTabSz="666750">
            <a:lnSpc>
              <a:spcPct val="100000"/>
            </a:lnSpc>
            <a:spcBef>
              <a:spcPct val="0"/>
            </a:spcBef>
            <a:spcAft>
              <a:spcPct val="35000"/>
            </a:spcAft>
            <a:buNone/>
          </a:pPr>
          <a:r>
            <a:rPr lang="en-US" sz="1500" kern="1200"/>
            <a:t>Janitorial Services</a:t>
          </a:r>
        </a:p>
        <a:p>
          <a:pPr marL="0" lvl="0" indent="0" algn="ctr" defTabSz="666750">
            <a:lnSpc>
              <a:spcPct val="100000"/>
            </a:lnSpc>
            <a:spcBef>
              <a:spcPct val="0"/>
            </a:spcBef>
            <a:spcAft>
              <a:spcPct val="35000"/>
            </a:spcAft>
            <a:buNone/>
          </a:pPr>
          <a:r>
            <a:rPr lang="en-US" sz="1500" kern="1200"/>
            <a:t>Building Engineering</a:t>
          </a:r>
        </a:p>
      </dsp:txBody>
      <dsp:txXfrm>
        <a:off x="966000" y="2794067"/>
        <a:ext cx="4320000" cy="1496997"/>
      </dsp:txXfrm>
    </dsp:sp>
    <dsp:sp modelId="{DC01029D-50EE-4D0A-A7E0-1CC2C3E6401C}">
      <dsp:nvSpPr>
        <dsp:cNvPr id="0" name=""/>
        <dsp:cNvSpPr/>
      </dsp:nvSpPr>
      <dsp:spPr>
        <a:xfrm>
          <a:off x="7446000" y="388185"/>
          <a:ext cx="1512000" cy="1512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1EF6B58-C2B8-4D17-BBCF-4AF0E457A52B}">
      <dsp:nvSpPr>
        <dsp:cNvPr id="0" name=""/>
        <dsp:cNvSpPr/>
      </dsp:nvSpPr>
      <dsp:spPr>
        <a:xfrm>
          <a:off x="6042000" y="2068009"/>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kern="1200" dirty="0"/>
            <a:t>CIPS LA employs over 900 associates state-wide</a:t>
          </a:r>
        </a:p>
      </dsp:txBody>
      <dsp:txXfrm>
        <a:off x="6042000" y="2068009"/>
        <a:ext cx="4320000" cy="648000"/>
      </dsp:txXfrm>
    </dsp:sp>
    <dsp:sp modelId="{9D115595-39C3-4315-AFE5-C2E1068E9E4E}">
      <dsp:nvSpPr>
        <dsp:cNvPr id="0" name=""/>
        <dsp:cNvSpPr/>
      </dsp:nvSpPr>
      <dsp:spPr>
        <a:xfrm>
          <a:off x="6042000" y="2794067"/>
          <a:ext cx="4320000" cy="1496997"/>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F1077DB-935E-4A0A-947A-D283B9F9F452}" type="datetimeFigureOut">
              <a:rPr lang="en-US" smtClean="0"/>
              <a:t>7/16/2020</a:t>
            </a:fld>
            <a:endParaRPr lang="en-US"/>
          </a:p>
        </p:txBody>
      </p:sp>
      <p:sp>
        <p:nvSpPr>
          <p:cNvPr id="4" name="Footer Placeholder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2C0B10-7CAE-41E4-AB02-7E8B1FF2B898}" type="slidenum">
              <a:rPr lang="en-US" smtClean="0"/>
              <a:t>‹#›</a:t>
            </a:fld>
            <a:endParaRPr lang="en-US"/>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9EC30E-1A71-4188-9BE7-E2A64929A436}" type="datetimeFigureOut">
              <a:rPr lang="en-US" noProof="0" smtClean="0"/>
              <a:t>7/16/2020</a:t>
            </a:fld>
            <a:endParaRPr lang="en-US"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30193B-564F-4854-8A52-728F3FB19C85}" type="slidenum">
              <a:rPr lang="en-US" noProof="0" smtClean="0"/>
              <a:t>‹#›</a:t>
            </a:fld>
            <a:endParaRPr lang="en-US"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0"/>
            <a:ext cx="9780588" cy="6804025"/>
          </a:xfrm>
          <a:solidFill>
            <a:schemeClr val="bg1">
              <a:lumMod val="85000"/>
            </a:schemeClr>
          </a:solidFill>
        </p:spPr>
        <p:txBody>
          <a:bodyPr tIns="1728000" anchor="t"/>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and Drop your Photo Here</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3200400" y="2811053"/>
            <a:ext cx="8991600" cy="1261295"/>
          </a:xfrm>
          <a:solidFill>
            <a:schemeClr val="bg1"/>
          </a:solidFill>
        </p:spPr>
        <p:txBody>
          <a:bodyPr vert="horz" lIns="180000" tIns="180000" rIns="252000" bIns="180000" rtlCol="0" anchor="t">
            <a:noAutofit/>
          </a:bodyPr>
          <a:lstStyle>
            <a:lvl1pPr algn="r">
              <a:defRPr lang="en-ZA" sz="6000" b="1" spc="-300" dirty="0"/>
            </a:lvl1pPr>
          </a:lstStyle>
          <a:p>
            <a:pPr lvl="0" algn="r"/>
            <a:r>
              <a:rPr lang="en-US" noProof="0"/>
              <a:t>Click to edit presentation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3200400" y="4061039"/>
            <a:ext cx="6580188" cy="580921"/>
          </a:xfrm>
          <a:solidFill>
            <a:schemeClr val="tx1">
              <a:alpha val="80000"/>
            </a:schemeClr>
          </a:solidFill>
        </p:spPr>
        <p:txBody>
          <a:bodyPr vert="horz" lIns="180000" tIns="180000" rIns="180000" bIns="180000" rtlCol="0">
            <a:noAutofit/>
          </a:bodyPr>
          <a:lstStyle>
            <a:lvl1pPr marL="0" indent="0" algn="r">
              <a:buNone/>
              <a:defRPr lang="en-ZA" dirty="0">
                <a:solidFill>
                  <a:schemeClr val="bg1"/>
                </a:solidFill>
              </a:defRPr>
            </a:lvl1pPr>
          </a:lstStyle>
          <a:p>
            <a:pPr marL="266700" lvl="0" indent="-266700" algn="ctr"/>
            <a:r>
              <a:rPr lang="en-US" noProof="0"/>
              <a:t>Click to edit Master subtitle style</a:t>
            </a:r>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51DD44D8-4A8F-4693-B90A-166855B29D25}"/>
              </a:ext>
            </a:extLst>
          </p:cNvPr>
          <p:cNvSpPr/>
          <p:nvPr userDrawn="1"/>
        </p:nvSpPr>
        <p:spPr>
          <a:xfrm>
            <a:off x="9780588" y="2698612"/>
            <a:ext cx="2411412"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Slide 1">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0"/>
            <a:ext cx="9780588" cy="6371351"/>
          </a:xfrm>
          <a:solidFill>
            <a:schemeClr val="bg1">
              <a:lumMod val="85000"/>
            </a:schemeClr>
          </a:solidFill>
        </p:spPr>
        <p:txBody>
          <a:bodyPr anchor="ct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and Drop </a:t>
            </a:r>
            <a:br>
              <a:rPr lang="en-US" noProof="0" dirty="0"/>
            </a:br>
            <a:r>
              <a:rPr lang="en-US" noProof="0" dirty="0"/>
              <a:t>your Photo Here</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6235700" y="2204792"/>
            <a:ext cx="5956300" cy="1944000"/>
          </a:xfrm>
          <a:solidFill>
            <a:schemeClr val="bg1"/>
          </a:solidFill>
        </p:spPr>
        <p:txBody>
          <a:bodyPr vert="horz" lIns="180000" tIns="180000" rIns="252000" bIns="180000" rtlCol="0" anchor="t">
            <a:noAutofit/>
          </a:bodyPr>
          <a:lstStyle>
            <a:lvl1pPr algn="r">
              <a:defRPr lang="en-ZA" sz="6000" b="1" spc="-300" dirty="0"/>
            </a:lvl1pPr>
          </a:lstStyle>
          <a:p>
            <a:pPr lvl="0" algn="r"/>
            <a:r>
              <a:rPr lang="en-US" noProof="0"/>
              <a:t>Click to edit section divider</a:t>
            </a:r>
          </a:p>
        </p:txBody>
      </p:sp>
      <p:sp>
        <p:nvSpPr>
          <p:cNvPr id="7" name="Subtitle 2">
            <a:extLst>
              <a:ext uri="{FF2B5EF4-FFF2-40B4-BE49-F238E27FC236}">
                <a16:creationId xmlns:a16="http://schemas.microsoft.com/office/drawing/2014/main" id="{9E4D4535-D519-40ED-B8A4-2EA1276BB652}"/>
              </a:ext>
            </a:extLst>
          </p:cNvPr>
          <p:cNvSpPr>
            <a:spLocks noGrp="1"/>
          </p:cNvSpPr>
          <p:nvPr>
            <p:ph type="body" sz="quarter" idx="13" hasCustomPrompt="1"/>
          </p:nvPr>
        </p:nvSpPr>
        <p:spPr>
          <a:xfrm>
            <a:off x="6235700" y="4148860"/>
            <a:ext cx="5956300" cy="1100565"/>
          </a:xfrm>
          <a:solidFill>
            <a:schemeClr val="tx1">
              <a:alpha val="80000"/>
            </a:schemeClr>
          </a:solidFill>
        </p:spPr>
        <p:txBody>
          <a:bodyPr lIns="180000" tIns="180000" rIns="252000" bIns="180000"/>
          <a:lstStyle>
            <a:lvl1pPr marL="0" indent="0" algn="r">
              <a:buNone/>
              <a:defRPr sz="1800">
                <a:solidFill>
                  <a:schemeClr val="bg1"/>
                </a:solidFill>
              </a:defRPr>
            </a:lvl1pPr>
            <a:lvl2pPr marL="266700" indent="0" algn="r">
              <a:buNone/>
              <a:defRPr sz="1800">
                <a:solidFill>
                  <a:schemeClr val="bg1"/>
                </a:solidFill>
              </a:defRPr>
            </a:lvl2pPr>
            <a:lvl3pPr marL="542925" indent="0" algn="r">
              <a:buNone/>
              <a:defRPr sz="1800">
                <a:solidFill>
                  <a:schemeClr val="bg1"/>
                </a:solidFill>
              </a:defRPr>
            </a:lvl3pPr>
            <a:lvl4pPr marL="809625" indent="0" algn="r">
              <a:buNone/>
              <a:defRPr sz="1800">
                <a:solidFill>
                  <a:schemeClr val="bg1"/>
                </a:solidFill>
              </a:defRPr>
            </a:lvl4pPr>
            <a:lvl5pPr marL="1076325" indent="0" algn="r">
              <a:buNone/>
              <a:defRPr sz="1800">
                <a:solidFill>
                  <a:schemeClr val="bg1"/>
                </a:solidFill>
              </a:defRPr>
            </a:lvl5pPr>
          </a:lstStyle>
          <a:p>
            <a:pPr lvl="0"/>
            <a:r>
              <a:rPr lang="en-US" noProof="0"/>
              <a:t>Click to edit Master subtitle style</a:t>
            </a:r>
          </a:p>
        </p:txBody>
      </p:sp>
      <p:sp>
        <p:nvSpPr>
          <p:cNvPr id="4" name="Footer Placeholder 3">
            <a:extLst>
              <a:ext uri="{FF2B5EF4-FFF2-40B4-BE49-F238E27FC236}">
                <a16:creationId xmlns:a16="http://schemas.microsoft.com/office/drawing/2014/main" id="{6816FE98-6A12-44EC-8485-8B5EFABDF9B2}"/>
              </a:ext>
            </a:extLst>
          </p:cNvPr>
          <p:cNvSpPr>
            <a:spLocks noGrp="1"/>
          </p:cNvSpPr>
          <p:nvPr>
            <p:ph type="ftr" sz="quarter" idx="11"/>
          </p:nvPr>
        </p:nvSpPr>
        <p:spPr>
          <a:xfrm>
            <a:off x="432000" y="6439820"/>
            <a:ext cx="5664000" cy="295062"/>
          </a:xfrm>
          <a:prstGeom prst="rect">
            <a:avLst/>
          </a:prstGeom>
        </p:spPr>
        <p:txBody>
          <a:bodyPr/>
          <a:lstStyle/>
          <a:p>
            <a:r>
              <a:rPr lang="en-US" noProof="0" dirty="0"/>
              <a:t>Add a footer</a:t>
            </a:r>
          </a:p>
        </p:txBody>
      </p:sp>
      <p:sp>
        <p:nvSpPr>
          <p:cNvPr id="8" name="Rectangle 7">
            <a:extLst>
              <a:ext uri="{FF2B5EF4-FFF2-40B4-BE49-F238E27FC236}">
                <a16:creationId xmlns:a16="http://schemas.microsoft.com/office/drawing/2014/main" id="{51DD44D8-4A8F-4693-B90A-166855B29D25}"/>
              </a:ext>
            </a:extLst>
          </p:cNvPr>
          <p:cNvSpPr/>
          <p:nvPr userDrawn="1"/>
        </p:nvSpPr>
        <p:spPr>
          <a:xfrm>
            <a:off x="9780588" y="5247782"/>
            <a:ext cx="2411412"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437159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er Slide 2">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2411412" y="0"/>
            <a:ext cx="9780588" cy="6371351"/>
          </a:xfrm>
          <a:solidFill>
            <a:schemeClr val="bg1">
              <a:lumMod val="85000"/>
            </a:schemeClr>
          </a:solidFill>
        </p:spPr>
        <p:txBody>
          <a:bodyPr anchor="ct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and Drop </a:t>
            </a:r>
            <a:br>
              <a:rPr lang="en-US" noProof="0" dirty="0"/>
            </a:br>
            <a:r>
              <a:rPr lang="en-US" noProof="0" dirty="0"/>
              <a:t>your Photo Here</a:t>
            </a:r>
          </a:p>
        </p:txBody>
      </p:sp>
      <p:sp>
        <p:nvSpPr>
          <p:cNvPr id="3" name="Title 1">
            <a:extLst>
              <a:ext uri="{FF2B5EF4-FFF2-40B4-BE49-F238E27FC236}">
                <a16:creationId xmlns:a16="http://schemas.microsoft.com/office/drawing/2014/main" id="{E473AB13-DFF9-4538-9907-E261659E0E01}"/>
              </a:ext>
            </a:extLst>
          </p:cNvPr>
          <p:cNvSpPr>
            <a:spLocks noGrp="1"/>
          </p:cNvSpPr>
          <p:nvPr>
            <p:ph type="title" hasCustomPrompt="1"/>
          </p:nvPr>
        </p:nvSpPr>
        <p:spPr>
          <a:xfrm>
            <a:off x="-1700" y="2156226"/>
            <a:ext cx="5958000" cy="1958400"/>
          </a:xfrm>
          <a:solidFill>
            <a:schemeClr val="bg1"/>
          </a:solidFill>
        </p:spPr>
        <p:txBody>
          <a:bodyPr lIns="252000" tIns="180000" rIns="180000" bIns="180000"/>
          <a:lstStyle>
            <a:lvl1pPr>
              <a:defRPr sz="6000" b="1" spc="-300">
                <a:solidFill>
                  <a:schemeClr val="tx1">
                    <a:lumMod val="75000"/>
                    <a:lumOff val="25000"/>
                  </a:schemeClr>
                </a:solidFill>
                <a:latin typeface="+mj-lt"/>
              </a:defRPr>
            </a:lvl1pPr>
          </a:lstStyle>
          <a:p>
            <a:r>
              <a:rPr lang="en-US" noProof="0"/>
              <a:t>Click to edit section divider</a:t>
            </a:r>
          </a:p>
        </p:txBody>
      </p:sp>
      <p:sp>
        <p:nvSpPr>
          <p:cNvPr id="7" name="Subtitle 2">
            <a:extLst>
              <a:ext uri="{FF2B5EF4-FFF2-40B4-BE49-F238E27FC236}">
                <a16:creationId xmlns:a16="http://schemas.microsoft.com/office/drawing/2014/main" id="{9E4D4535-D519-40ED-B8A4-2EA1276BB652}"/>
              </a:ext>
            </a:extLst>
          </p:cNvPr>
          <p:cNvSpPr>
            <a:spLocks noGrp="1"/>
          </p:cNvSpPr>
          <p:nvPr>
            <p:ph type="body" sz="quarter" idx="13" hasCustomPrompt="1"/>
          </p:nvPr>
        </p:nvSpPr>
        <p:spPr>
          <a:xfrm>
            <a:off x="0" y="4110760"/>
            <a:ext cx="5956300" cy="1100565"/>
          </a:xfrm>
          <a:solidFill>
            <a:schemeClr val="tx1">
              <a:alpha val="80000"/>
            </a:schemeClr>
          </a:solidFill>
        </p:spPr>
        <p:txBody>
          <a:bodyPr lIns="252000" tIns="180000" rIns="180000" bIns="180000"/>
          <a:lstStyle>
            <a:lvl1pPr marL="0" indent="0" algn="l">
              <a:buNone/>
              <a:defRPr sz="1800">
                <a:solidFill>
                  <a:schemeClr val="bg1"/>
                </a:solidFill>
              </a:defRPr>
            </a:lvl1pPr>
            <a:lvl2pPr marL="266700" indent="0" algn="r">
              <a:buNone/>
              <a:defRPr sz="1800">
                <a:solidFill>
                  <a:schemeClr val="bg1"/>
                </a:solidFill>
              </a:defRPr>
            </a:lvl2pPr>
            <a:lvl3pPr marL="542925" indent="0" algn="r">
              <a:buNone/>
              <a:defRPr sz="1800">
                <a:solidFill>
                  <a:schemeClr val="bg1"/>
                </a:solidFill>
              </a:defRPr>
            </a:lvl3pPr>
            <a:lvl4pPr marL="809625" indent="0" algn="r">
              <a:buNone/>
              <a:defRPr sz="1800">
                <a:solidFill>
                  <a:schemeClr val="bg1"/>
                </a:solidFill>
              </a:defRPr>
            </a:lvl4pPr>
            <a:lvl5pPr marL="1076325" indent="0" algn="r">
              <a:buNone/>
              <a:defRPr sz="1800">
                <a:solidFill>
                  <a:schemeClr val="bg1"/>
                </a:solidFill>
              </a:defRPr>
            </a:lvl5pPr>
          </a:lstStyle>
          <a:p>
            <a:pPr lvl="0"/>
            <a:r>
              <a:rPr lang="en-US" noProof="0"/>
              <a:t>Click to edit Master subtitle style</a:t>
            </a:r>
          </a:p>
        </p:txBody>
      </p:sp>
      <p:sp>
        <p:nvSpPr>
          <p:cNvPr id="4" name="Footer Placeholder 3">
            <a:extLst>
              <a:ext uri="{FF2B5EF4-FFF2-40B4-BE49-F238E27FC236}">
                <a16:creationId xmlns:a16="http://schemas.microsoft.com/office/drawing/2014/main" id="{6816FE98-6A12-44EC-8485-8B5EFABDF9B2}"/>
              </a:ext>
            </a:extLst>
          </p:cNvPr>
          <p:cNvSpPr>
            <a:spLocks noGrp="1"/>
          </p:cNvSpPr>
          <p:nvPr>
            <p:ph type="ftr" sz="quarter" idx="11"/>
          </p:nvPr>
        </p:nvSpPr>
        <p:spPr>
          <a:xfrm>
            <a:off x="432000" y="6439820"/>
            <a:ext cx="5664000" cy="295062"/>
          </a:xfrm>
          <a:prstGeom prst="rect">
            <a:avLst/>
          </a:prstGeom>
        </p:spPr>
        <p:txBody>
          <a:bodyPr/>
          <a:lstStyle/>
          <a:p>
            <a:r>
              <a:rPr lang="en-US" noProof="0" dirty="0"/>
              <a:t>Add a footer</a:t>
            </a:r>
          </a:p>
        </p:txBody>
      </p:sp>
      <p:sp>
        <p:nvSpPr>
          <p:cNvPr id="8" name="Rectangle 7">
            <a:extLst>
              <a:ext uri="{FF2B5EF4-FFF2-40B4-BE49-F238E27FC236}">
                <a16:creationId xmlns:a16="http://schemas.microsoft.com/office/drawing/2014/main" id="{51DD44D8-4A8F-4693-B90A-166855B29D25}"/>
              </a:ext>
            </a:extLst>
          </p:cNvPr>
          <p:cNvSpPr/>
          <p:nvPr userDrawn="1"/>
        </p:nvSpPr>
        <p:spPr>
          <a:xfrm>
            <a:off x="0" y="5209682"/>
            <a:ext cx="2411412"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282858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Image Layout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6096000" y="-1"/>
            <a:ext cx="6096000" cy="6371351"/>
          </a:xfrm>
          <a:solidFill>
            <a:schemeClr val="bg1">
              <a:lumMod val="95000"/>
            </a:schemeClr>
          </a:solidFill>
        </p:spPr>
        <p:txBody>
          <a:bodyPr tIns="1584000" anchor="t"/>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7111800" y="3802899"/>
            <a:ext cx="4648200" cy="985000"/>
          </a:xfrm>
          <a:solidFill>
            <a:schemeClr val="bg1"/>
          </a:solidFill>
        </p:spPr>
        <p:txBody>
          <a:bodyPr lIns="180000" tIns="180000" rIns="180000" bIns="180000"/>
          <a:lstStyle>
            <a:lvl1pPr algn="r">
              <a:defRPr sz="6000" b="1" spc="-300">
                <a:solidFill>
                  <a:schemeClr val="tx1">
                    <a:lumMod val="75000"/>
                    <a:lumOff val="25000"/>
                  </a:schemeClr>
                </a:solidFill>
              </a:defRPr>
            </a:lvl1pPr>
          </a:lstStyle>
          <a:p>
            <a:r>
              <a:rPr lang="en-US" noProof="0"/>
              <a:t>Edit page title</a:t>
            </a:r>
          </a:p>
        </p:txBody>
      </p:sp>
      <p:sp>
        <p:nvSpPr>
          <p:cNvPr id="10" name="Subtitle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7111800" y="4787900"/>
            <a:ext cx="4648200" cy="1162800"/>
          </a:xfrm>
          <a:solidFill>
            <a:schemeClr val="tx1">
              <a:alpha val="80000"/>
            </a:schemeClr>
          </a:solidFill>
        </p:spPr>
        <p:txBody>
          <a:bodyPr lIns="180000" tIns="180000" rIns="180000" bIns="180000"/>
          <a:lstStyle>
            <a:lvl1pPr marL="0" indent="0" algn="r">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p:nvPr>
        </p:nvSpPr>
        <p:spPr>
          <a:xfrm>
            <a:off x="432000" y="2668686"/>
            <a:ext cx="5472000" cy="2999426"/>
          </a:xfrm>
        </p:spPr>
        <p:txBody>
          <a:bodyPr anchor="b"/>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a:xfrm>
            <a:off x="432000" y="6439820"/>
            <a:ext cx="5664000" cy="295062"/>
          </a:xfrm>
          <a:prstGeom prst="rect">
            <a:avLst/>
          </a:prstGeom>
        </p:spPr>
        <p:txBody>
          <a:bodyPr/>
          <a:lstStyle/>
          <a:p>
            <a:r>
              <a:rPr lang="en-US" noProof="0" dirty="0"/>
              <a:t>Add a footer</a:t>
            </a:r>
          </a:p>
        </p:txBody>
      </p:sp>
      <p:sp>
        <p:nvSpPr>
          <p:cNvPr id="5" name="Slide Number Placeholder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8" name="Rectangle 7">
            <a:extLst>
              <a:ext uri="{FF2B5EF4-FFF2-40B4-BE49-F238E27FC236}">
                <a16:creationId xmlns:a16="http://schemas.microsoft.com/office/drawing/2014/main" id="{1508F53F-6AA2-4060-904A-BC90211DC043}"/>
              </a:ext>
            </a:extLst>
          </p:cNvPr>
          <p:cNvSpPr/>
          <p:nvPr userDrawn="1"/>
        </p:nvSpPr>
        <p:spPr>
          <a:xfrm>
            <a:off x="9348588" y="3700775"/>
            <a:ext cx="2411412" cy="1148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Tree>
    <p:extLst>
      <p:ext uri="{BB962C8B-B14F-4D97-AF65-F5344CB8AC3E}">
        <p14:creationId xmlns:p14="http://schemas.microsoft.com/office/powerpoint/2010/main" val="135010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 Image Layout 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0" y="-1"/>
            <a:ext cx="6096000" cy="6371351"/>
          </a:xfrm>
          <a:solidFill>
            <a:schemeClr val="bg1">
              <a:lumMod val="95000"/>
            </a:schemeClr>
          </a:solidFill>
        </p:spPr>
        <p:txBody>
          <a:bodyPr tIns="1584000" anchor="t"/>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10" name="Subtitle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5118334" y="2994141"/>
            <a:ext cx="6641626" cy="590155"/>
          </a:xfrm>
          <a:solidFill>
            <a:schemeClr val="tx1">
              <a:alpha val="80000"/>
            </a:schemeClr>
          </a:solidFill>
        </p:spPr>
        <p:txBody>
          <a:bodyPr lIns="180000" tIns="180000" rIns="180000" bIns="180000"/>
          <a:lstStyle>
            <a:lvl1pPr marL="0" indent="0" algn="l">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p:nvPr>
        </p:nvSpPr>
        <p:spPr>
          <a:xfrm>
            <a:off x="6288000" y="3763648"/>
            <a:ext cx="5472000" cy="2428351"/>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a:xfrm>
            <a:off x="432000" y="6439820"/>
            <a:ext cx="5664000" cy="295062"/>
          </a:xfrm>
          <a:prstGeom prst="rect">
            <a:avLst/>
          </a:prstGeom>
        </p:spPr>
        <p:txBody>
          <a:bodyPr/>
          <a:lstStyle/>
          <a:p>
            <a:r>
              <a:rPr lang="en-US" noProof="0" dirty="0"/>
              <a:t>Add a footer</a:t>
            </a:r>
          </a:p>
        </p:txBody>
      </p:sp>
      <p:sp>
        <p:nvSpPr>
          <p:cNvPr id="5" name="Slide Number Placeholder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8" name="Rectangle 7">
            <a:extLst>
              <a:ext uri="{FF2B5EF4-FFF2-40B4-BE49-F238E27FC236}">
                <a16:creationId xmlns:a16="http://schemas.microsoft.com/office/drawing/2014/main" id="{FA5285E0-8F27-49C4-AADF-92A3B72D41FD}"/>
              </a:ext>
            </a:extLst>
          </p:cNvPr>
          <p:cNvSpPr/>
          <p:nvPr userDrawn="1"/>
        </p:nvSpPr>
        <p:spPr>
          <a:xfrm>
            <a:off x="9775824" y="1762069"/>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6" name="Title 5">
            <a:extLst>
              <a:ext uri="{FF2B5EF4-FFF2-40B4-BE49-F238E27FC236}">
                <a16:creationId xmlns:a16="http://schemas.microsoft.com/office/drawing/2014/main" id="{BEDF6A25-E21E-4662-8105-08A3CBFE7BB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4389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9" name="Subtitle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mparison Left Placeholder 1">
            <a:extLst>
              <a:ext uri="{FF2B5EF4-FFF2-40B4-BE49-F238E27FC236}">
                <a16:creationId xmlns:a16="http://schemas.microsoft.com/office/drawing/2014/main" id="{9322B50D-6A7D-41C6-BA57-613BC231DF36}"/>
              </a:ext>
            </a:extLst>
          </p:cNvPr>
          <p:cNvSpPr>
            <a:spLocks noGrp="1"/>
          </p:cNvSpPr>
          <p:nvPr>
            <p:ph type="body" idx="1"/>
          </p:nvPr>
        </p:nvSpPr>
        <p:spPr>
          <a:xfrm>
            <a:off x="432000" y="2307689"/>
            <a:ext cx="5472000" cy="360000"/>
          </a:xfrm>
        </p:spPr>
        <p:txBody>
          <a:bodyPr anchor="t"/>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2">
            <a:extLst>
              <a:ext uri="{FF2B5EF4-FFF2-40B4-BE49-F238E27FC236}">
                <a16:creationId xmlns:a16="http://schemas.microsoft.com/office/drawing/2014/main" id="{9FD584DA-F775-47B8-A1D7-6556AD5FCBD2}"/>
              </a:ext>
            </a:extLst>
          </p:cNvPr>
          <p:cNvSpPr>
            <a:spLocks noGrp="1"/>
          </p:cNvSpPr>
          <p:nvPr>
            <p:ph sz="half" idx="2"/>
          </p:nvPr>
        </p:nvSpPr>
        <p:spPr>
          <a:xfrm>
            <a:off x="432000" y="2815037"/>
            <a:ext cx="5472000" cy="3376963"/>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Comparison Left Placeholder 2">
            <a:extLst>
              <a:ext uri="{FF2B5EF4-FFF2-40B4-BE49-F238E27FC236}">
                <a16:creationId xmlns:a16="http://schemas.microsoft.com/office/drawing/2014/main" id="{78A963F8-6F6E-440E-B3B3-DDE13C083A36}"/>
              </a:ext>
            </a:extLst>
          </p:cNvPr>
          <p:cNvSpPr>
            <a:spLocks noGrp="1"/>
          </p:cNvSpPr>
          <p:nvPr>
            <p:ph type="body" sz="quarter" idx="13"/>
          </p:nvPr>
        </p:nvSpPr>
        <p:spPr>
          <a:xfrm>
            <a:off x="6300000" y="2308214"/>
            <a:ext cx="5472000" cy="358775"/>
          </a:xfrm>
        </p:spPr>
        <p:txBody>
          <a:bodyPr/>
          <a:lstStyle>
            <a:lvl1pPr marL="0" indent="0">
              <a:buNone/>
              <a:defRPr sz="2400" b="1"/>
            </a:lvl1pPr>
          </a:lstStyle>
          <a:p>
            <a:pPr lvl="0"/>
            <a:r>
              <a:rPr lang="en-US" noProof="0"/>
              <a:t>Click to edit Master text styles</a:t>
            </a:r>
          </a:p>
        </p:txBody>
      </p:sp>
      <p:sp>
        <p:nvSpPr>
          <p:cNvPr id="8" name="Text Placeholder 4">
            <a:extLst>
              <a:ext uri="{FF2B5EF4-FFF2-40B4-BE49-F238E27FC236}">
                <a16:creationId xmlns:a16="http://schemas.microsoft.com/office/drawing/2014/main" id="{DF0A5256-B267-47DA-858A-0F3867CB6139}"/>
              </a:ext>
            </a:extLst>
          </p:cNvPr>
          <p:cNvSpPr>
            <a:spLocks noGrp="1"/>
          </p:cNvSpPr>
          <p:nvPr>
            <p:ph type="body" sz="quarter" idx="12"/>
          </p:nvPr>
        </p:nvSpPr>
        <p:spPr>
          <a:xfrm>
            <a:off x="6299887" y="2812214"/>
            <a:ext cx="5472113" cy="3379036"/>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18733E7E-50D2-4F6C-9DF2-CF4C98C4B847}"/>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0" name="Rectangle 9" descr="Accent block left">
            <a:extLst>
              <a:ext uri="{FF2B5EF4-FFF2-40B4-BE49-F238E27FC236}">
                <a16:creationId xmlns:a16="http://schemas.microsoft.com/office/drawing/2014/main" id="{BBC0CAF5-0DE6-4BEA-824E-124A54A76AC6}"/>
              </a:ext>
              <a:ext uri="{C183D7F6-B498-43B3-948B-1728B52AA6E4}">
                <adec:decorative xmlns:adec="http://schemas.microsoft.com/office/drawing/2017/decorative" val="1"/>
              </a:ext>
            </a:extLst>
          </p:cNvPr>
          <p:cNvSpPr/>
          <p:nvPr userDrawn="1"/>
        </p:nvSpPr>
        <p:spPr>
          <a:xfrm>
            <a:off x="431800" y="1368000"/>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1" name="Rectangle 10" descr="Accent bar right&#10;">
            <a:extLst>
              <a:ext uri="{FF2B5EF4-FFF2-40B4-BE49-F238E27FC236}">
                <a16:creationId xmlns:a16="http://schemas.microsoft.com/office/drawing/2014/main" id="{ED008080-B2F5-441A-8B15-30AE86BBF943}"/>
              </a:ext>
              <a:ext uri="{C183D7F6-B498-43B3-948B-1728B52AA6E4}">
                <adec:decorative xmlns:adec="http://schemas.microsoft.com/office/drawing/2017/decorative" val="1"/>
              </a:ext>
            </a:extLst>
          </p:cNvPr>
          <p:cNvSpPr/>
          <p:nvPr userDrawn="1"/>
        </p:nvSpPr>
        <p:spPr>
          <a:xfrm>
            <a:off x="6299887" y="1368000"/>
            <a:ext cx="1984175" cy="1148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Tree>
    <p:extLst>
      <p:ext uri="{BB962C8B-B14F-4D97-AF65-F5344CB8AC3E}">
        <p14:creationId xmlns:p14="http://schemas.microsoft.com/office/powerpoint/2010/main" val="2509955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0" y="1"/>
            <a:ext cx="12192000" cy="6371350"/>
          </a:xfrm>
          <a:solidFill>
            <a:schemeClr val="bg1">
              <a:lumMod val="85000"/>
            </a:schemeClr>
          </a:solidFill>
        </p:spPr>
        <p:txBody>
          <a:bodyPr anchor="ct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hasCustomPrompt="1"/>
          </p:nvPr>
        </p:nvSpPr>
        <p:spPr>
          <a:xfrm>
            <a:off x="6096000" y="5359400"/>
            <a:ext cx="5664000" cy="565899"/>
          </a:xfrm>
          <a:solidFill>
            <a:schemeClr val="tx1"/>
          </a:solidFill>
        </p:spPr>
        <p:txBody>
          <a:bodyPr lIns="180000" tIns="180000" rIns="180000" bIns="180000" anchor="ctr"/>
          <a:lstStyle>
            <a:lvl1pPr marL="0" indent="0" algn="r">
              <a:buNone/>
              <a:defRPr>
                <a:solidFill>
                  <a:schemeClr val="bg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Enter your caption</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a:xfrm>
            <a:off x="432000" y="6439820"/>
            <a:ext cx="5664000" cy="295062"/>
          </a:xfrm>
          <a:prstGeom prst="rect">
            <a:avLst/>
          </a:prstGeom>
        </p:spPr>
        <p:txBody>
          <a:bodyPr/>
          <a:lstStyle/>
          <a:p>
            <a:r>
              <a:rPr lang="en-US" noProof="0" dirty="0"/>
              <a:t>Add a footer</a:t>
            </a:r>
          </a:p>
        </p:txBody>
      </p:sp>
      <p:sp>
        <p:nvSpPr>
          <p:cNvPr id="2" name="Slide Number Placeholder 1">
            <a:extLst>
              <a:ext uri="{FF2B5EF4-FFF2-40B4-BE49-F238E27FC236}">
                <a16:creationId xmlns:a16="http://schemas.microsoft.com/office/drawing/2014/main" id="{8B3D119C-DBF5-4B4F-BE38-7BD7B5C8A5D0}"/>
              </a:ext>
            </a:extLst>
          </p:cNvPr>
          <p:cNvSpPr>
            <a:spLocks noGrp="1"/>
          </p:cNvSpPr>
          <p:nvPr>
            <p:ph type="sldNum" sz="quarter" idx="15"/>
          </p:nvPr>
        </p:nvSpPr>
        <p:spPr/>
        <p:txBody>
          <a:bodyPr/>
          <a:lstStyle/>
          <a:p>
            <a:fld id="{19B51A1E-902D-48AF-9020-955120F399B6}" type="slidenum">
              <a:rPr lang="en-US" noProof="0" smtClean="0"/>
              <a:pPr/>
              <a:t>‹#›</a:t>
            </a:fld>
            <a:endParaRPr lang="en-US" noProof="0" dirty="0"/>
          </a:p>
        </p:txBody>
      </p:sp>
      <p:sp>
        <p:nvSpPr>
          <p:cNvPr id="5" name="Title 4">
            <a:extLst>
              <a:ext uri="{FF2B5EF4-FFF2-40B4-BE49-F238E27FC236}">
                <a16:creationId xmlns:a16="http://schemas.microsoft.com/office/drawing/2014/main" id="{7F8E7C83-06D7-4C5B-85B7-0E5713B4FAB3}"/>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198778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0"/>
            <a:ext cx="9780102" cy="6804025"/>
          </a:xfrm>
          <a:solidFill>
            <a:schemeClr val="bg1">
              <a:lumMod val="85000"/>
            </a:schemeClr>
          </a:solidFill>
        </p:spPr>
        <p:txBody>
          <a:bodyPr tIns="0" anchor="ct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and Drop your Photo Here</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8458200" y="2798354"/>
            <a:ext cx="3733800" cy="1013684"/>
          </a:xfrm>
          <a:solidFill>
            <a:schemeClr val="bg1"/>
          </a:solidFill>
        </p:spPr>
        <p:txBody>
          <a:bodyPr vert="horz" lIns="180000" tIns="180000" rIns="252000" bIns="180000" rtlCol="0" anchor="t">
            <a:noAutofit/>
          </a:bodyPr>
          <a:lstStyle>
            <a:lvl1pPr algn="r">
              <a:defRPr lang="en-ZA" sz="6000" b="1" spc="-300" dirty="0"/>
            </a:lvl1pPr>
          </a:lstStyle>
          <a:p>
            <a:pPr lvl="0" algn="r"/>
            <a:r>
              <a:rPr lang="en-US" noProof="0"/>
              <a:t>Thank You</a:t>
            </a:r>
          </a:p>
        </p:txBody>
      </p:sp>
      <p:sp>
        <p:nvSpPr>
          <p:cNvPr id="9" name="Text Placeholder 5">
            <a:extLst>
              <a:ext uri="{FF2B5EF4-FFF2-40B4-BE49-F238E27FC236}">
                <a16:creationId xmlns:a16="http://schemas.microsoft.com/office/drawing/2014/main" id="{52FA7FC9-E40E-4144-84E4-34E3722E9A6D}"/>
              </a:ext>
            </a:extLst>
          </p:cNvPr>
          <p:cNvSpPr>
            <a:spLocks noGrp="1"/>
          </p:cNvSpPr>
          <p:nvPr>
            <p:ph type="body" sz="quarter" idx="15" hasCustomPrompt="1"/>
          </p:nvPr>
        </p:nvSpPr>
        <p:spPr>
          <a:xfrm>
            <a:off x="8458200" y="3957705"/>
            <a:ext cx="2910342" cy="316800"/>
          </a:xfrm>
          <a:solidFill>
            <a:schemeClr val="tx1">
              <a:lumMod val="75000"/>
              <a:lumOff val="25000"/>
            </a:schemeClr>
          </a:solidFill>
        </p:spPr>
        <p:txBody>
          <a:bodyPr rIns="72000" anchor="ctr"/>
          <a:lstStyle>
            <a:lvl1pPr marL="0" indent="0" algn="r">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Full Name</a:t>
            </a:r>
          </a:p>
        </p:txBody>
      </p:sp>
      <p:sp>
        <p:nvSpPr>
          <p:cNvPr id="10" name="Text Placeholder 6">
            <a:extLst>
              <a:ext uri="{FF2B5EF4-FFF2-40B4-BE49-F238E27FC236}">
                <a16:creationId xmlns:a16="http://schemas.microsoft.com/office/drawing/2014/main" id="{97289182-4FE6-4A18-9775-4588D5801CF6}"/>
              </a:ext>
            </a:extLst>
          </p:cNvPr>
          <p:cNvSpPr>
            <a:spLocks noGrp="1"/>
          </p:cNvSpPr>
          <p:nvPr>
            <p:ph type="body" sz="quarter" idx="16" hasCustomPrompt="1"/>
          </p:nvPr>
        </p:nvSpPr>
        <p:spPr>
          <a:xfrm>
            <a:off x="8458200" y="4306722"/>
            <a:ext cx="2910342" cy="316800"/>
          </a:xfrm>
          <a:solidFill>
            <a:schemeClr val="tx1">
              <a:lumMod val="75000"/>
              <a:lumOff val="25000"/>
            </a:schemeClr>
          </a:solidFill>
        </p:spPr>
        <p:txBody>
          <a:bodyPr rIns="72000" anchor="ctr"/>
          <a:lstStyle>
            <a:lvl1pPr marL="0" indent="0" algn="r">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Phone Number</a:t>
            </a:r>
          </a:p>
        </p:txBody>
      </p:sp>
      <p:sp>
        <p:nvSpPr>
          <p:cNvPr id="11" name="Text Placeholder 7">
            <a:extLst>
              <a:ext uri="{FF2B5EF4-FFF2-40B4-BE49-F238E27FC236}">
                <a16:creationId xmlns:a16="http://schemas.microsoft.com/office/drawing/2014/main" id="{BD4E94C7-6CAF-4FEE-9E02-D3D3A2AC5EAF}"/>
              </a:ext>
            </a:extLst>
          </p:cNvPr>
          <p:cNvSpPr>
            <a:spLocks noGrp="1"/>
          </p:cNvSpPr>
          <p:nvPr>
            <p:ph type="body" sz="quarter" idx="17" hasCustomPrompt="1"/>
          </p:nvPr>
        </p:nvSpPr>
        <p:spPr>
          <a:xfrm>
            <a:off x="8458200" y="4655739"/>
            <a:ext cx="2910342" cy="316800"/>
          </a:xfrm>
          <a:solidFill>
            <a:schemeClr val="tx1">
              <a:lumMod val="75000"/>
              <a:lumOff val="25000"/>
            </a:schemeClr>
          </a:solidFill>
        </p:spPr>
        <p:txBody>
          <a:bodyPr rIns="72000" anchor="ctr"/>
          <a:lstStyle>
            <a:lvl1pPr marL="0" indent="0" algn="r">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Email or Social Media Handle</a:t>
            </a:r>
          </a:p>
        </p:txBody>
      </p:sp>
      <p:sp>
        <p:nvSpPr>
          <p:cNvPr id="12" name="Text Placeholder 8">
            <a:extLst>
              <a:ext uri="{FF2B5EF4-FFF2-40B4-BE49-F238E27FC236}">
                <a16:creationId xmlns:a16="http://schemas.microsoft.com/office/drawing/2014/main" id="{0DE421A3-3C59-48FC-BC3B-007ADFBEB4FE}"/>
              </a:ext>
            </a:extLst>
          </p:cNvPr>
          <p:cNvSpPr>
            <a:spLocks noGrp="1"/>
          </p:cNvSpPr>
          <p:nvPr>
            <p:ph type="body" sz="quarter" idx="18" hasCustomPrompt="1"/>
          </p:nvPr>
        </p:nvSpPr>
        <p:spPr>
          <a:xfrm>
            <a:off x="8458200" y="5004756"/>
            <a:ext cx="2910342" cy="316800"/>
          </a:xfrm>
          <a:solidFill>
            <a:schemeClr val="tx1">
              <a:lumMod val="75000"/>
              <a:lumOff val="25000"/>
            </a:schemeClr>
          </a:solidFill>
        </p:spPr>
        <p:txBody>
          <a:bodyPr rIns="72000" anchor="ctr"/>
          <a:lstStyle>
            <a:lvl1pPr marL="0" indent="0" algn="r">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Company Website</a:t>
            </a:r>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51DD44D8-4A8F-4693-B90A-166855B29D25}"/>
              </a:ext>
            </a:extLst>
          </p:cNvPr>
          <p:cNvSpPr/>
          <p:nvPr userDrawn="1"/>
        </p:nvSpPr>
        <p:spPr>
          <a:xfrm>
            <a:off x="8458200" y="2685912"/>
            <a:ext cx="3733800"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222FB6A7-1E80-487C-93E6-DCAA8751EF21}"/>
              </a:ext>
            </a:extLst>
          </p:cNvPr>
          <p:cNvSpPr>
            <a:spLocks noGrp="1"/>
          </p:cNvSpPr>
          <p:nvPr>
            <p:ph type="sldNum" sz="quarter" idx="20"/>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049663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a:lstStyle>
            <a:lvl1pPr>
              <a:defRPr>
                <a:solidFill>
                  <a:schemeClr val="tx1">
                    <a:lumMod val="75000"/>
                    <a:lumOff val="25000"/>
                  </a:schemeClr>
                </a:solidFill>
              </a:defRPr>
            </a:lvl1pPr>
          </a:lstStyle>
          <a:p>
            <a:r>
              <a:rPr lang="en-US" noProof="0"/>
              <a:t>Click to edit page title</a:t>
            </a:r>
          </a:p>
        </p:txBody>
      </p:sp>
      <p:sp>
        <p:nvSpPr>
          <p:cNvPr id="7" name="Subtitle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E8FE0EB3-0FF4-4285-B9D3-90A5751B7BBF}"/>
              </a:ext>
            </a:extLst>
          </p:cNvPr>
          <p:cNvSpPr>
            <a:spLocks noGrp="1"/>
          </p:cNvSpPr>
          <p:nvPr>
            <p:ph type="ftr" sz="quarter" idx="12"/>
          </p:nvPr>
        </p:nvSpPr>
        <p:spPr>
          <a:xfrm>
            <a:off x="432000" y="6439820"/>
            <a:ext cx="5664000" cy="295062"/>
          </a:xfrm>
          <a:prstGeom prst="rect">
            <a:avLst/>
          </a:prstGeom>
        </p:spPr>
        <p:txBody>
          <a:bodyPr/>
          <a:lstStyle/>
          <a:p>
            <a:r>
              <a:rPr lang="en-US" noProof="0" dirty="0"/>
              <a:t>Add a footer</a:t>
            </a:r>
          </a:p>
        </p:txBody>
      </p:sp>
      <p:sp>
        <p:nvSpPr>
          <p:cNvPr id="5" name="Slide Number Placeholder 4">
            <a:extLst>
              <a:ext uri="{FF2B5EF4-FFF2-40B4-BE49-F238E27FC236}">
                <a16:creationId xmlns:a16="http://schemas.microsoft.com/office/drawing/2014/main" id="{C8DE0AAD-6FBD-416B-A91A-21F2B737919E}"/>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734501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7" name="Subtitle 2">
            <a:extLst>
              <a:ext uri="{FF2B5EF4-FFF2-40B4-BE49-F238E27FC236}">
                <a16:creationId xmlns:a16="http://schemas.microsoft.com/office/drawing/2014/main" id="{7DEBF36F-ADC5-48FF-BFAF-3BED06924FD3}"/>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p:nvPr>
        </p:nvSpPr>
        <p:spPr>
          <a:xfrm>
            <a:off x="432000" y="1512000"/>
            <a:ext cx="5472000" cy="468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xt Placeholder 4">
            <a:extLst>
              <a:ext uri="{FF2B5EF4-FFF2-40B4-BE49-F238E27FC236}">
                <a16:creationId xmlns:a16="http://schemas.microsoft.com/office/drawing/2014/main" id="{7867C73D-EE16-41D1-B7CE-A35C765E3B8D}"/>
              </a:ext>
            </a:extLst>
          </p:cNvPr>
          <p:cNvSpPr>
            <a:spLocks noGrp="1"/>
          </p:cNvSpPr>
          <p:nvPr>
            <p:ph type="body" sz="quarter" idx="12"/>
          </p:nvPr>
        </p:nvSpPr>
        <p:spPr>
          <a:xfrm>
            <a:off x="6299887" y="1511250"/>
            <a:ext cx="5472113" cy="4680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a:xfrm>
            <a:off x="432000" y="6439820"/>
            <a:ext cx="5664000" cy="295062"/>
          </a:xfrm>
          <a:prstGeom prst="rect">
            <a:avLst/>
          </a:prstGeom>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891552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9" name="Subtitle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432000" y="1512000"/>
            <a:ext cx="3600000" cy="467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a:extLst>
              <a:ext uri="{FF2B5EF4-FFF2-40B4-BE49-F238E27FC236}">
                <a16:creationId xmlns:a16="http://schemas.microsoft.com/office/drawing/2014/main" id="{16A38E24-EB1C-472F-B631-5DF32F9C4CF5}"/>
              </a:ext>
            </a:extLst>
          </p:cNvPr>
          <p:cNvSpPr>
            <a:spLocks noGrp="1"/>
          </p:cNvSpPr>
          <p:nvPr>
            <p:ph type="body" sz="quarter" idx="12"/>
          </p:nvPr>
        </p:nvSpPr>
        <p:spPr>
          <a:xfrm>
            <a:off x="4301550" y="1511476"/>
            <a:ext cx="3600450" cy="4679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5">
            <a:extLst>
              <a:ext uri="{FF2B5EF4-FFF2-40B4-BE49-F238E27FC236}">
                <a16:creationId xmlns:a16="http://schemas.microsoft.com/office/drawing/2014/main" id="{5B4A252E-78C9-4F76-98A4-A4B580AD072A}"/>
              </a:ext>
            </a:extLst>
          </p:cNvPr>
          <p:cNvSpPr>
            <a:spLocks noGrp="1"/>
          </p:cNvSpPr>
          <p:nvPr>
            <p:ph type="body" sz="quarter" idx="13"/>
          </p:nvPr>
        </p:nvSpPr>
        <p:spPr>
          <a:xfrm>
            <a:off x="8171550" y="1511475"/>
            <a:ext cx="3600450" cy="46792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6D4BCA97-F31B-451D-82F8-6E000DF2118A}"/>
              </a:ext>
            </a:extLst>
          </p:cNvPr>
          <p:cNvSpPr>
            <a:spLocks noGrp="1"/>
          </p:cNvSpPr>
          <p:nvPr>
            <p:ph type="ftr" sz="quarter" idx="14"/>
          </p:nvPr>
        </p:nvSpPr>
        <p:spPr>
          <a:xfrm>
            <a:off x="432000" y="6439820"/>
            <a:ext cx="5664000" cy="295062"/>
          </a:xfrm>
          <a:prstGeom prst="rect">
            <a:avLst/>
          </a:prstGeom>
        </p:spPr>
        <p:txBody>
          <a:bodyPr/>
          <a:lstStyle/>
          <a:p>
            <a:r>
              <a:rPr lang="en-US" noProof="0" dirty="0"/>
              <a:t>Add a footer</a:t>
            </a:r>
          </a:p>
        </p:txBody>
      </p:sp>
      <p:sp>
        <p:nvSpPr>
          <p:cNvPr id="6" name="Slide Number Placeholder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654388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10" name="Subtitle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432000" y="1512000"/>
            <a:ext cx="2160000" cy="467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a:extLst>
              <a:ext uri="{FF2B5EF4-FFF2-40B4-BE49-F238E27FC236}">
                <a16:creationId xmlns:a16="http://schemas.microsoft.com/office/drawing/2014/main" id="{1F5B3657-F2AE-455A-BF81-1A0C2ACECD20}"/>
              </a:ext>
            </a:extLst>
          </p:cNvPr>
          <p:cNvSpPr>
            <a:spLocks noGrp="1"/>
          </p:cNvSpPr>
          <p:nvPr>
            <p:ph type="body" sz="quarter" idx="12"/>
          </p:nvPr>
        </p:nvSpPr>
        <p:spPr>
          <a:xfrm>
            <a:off x="2726412" y="1512000"/>
            <a:ext cx="2160588" cy="46792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5">
            <a:extLst>
              <a:ext uri="{FF2B5EF4-FFF2-40B4-BE49-F238E27FC236}">
                <a16:creationId xmlns:a16="http://schemas.microsoft.com/office/drawing/2014/main" id="{6A983D98-E0AB-429A-9EC2-B50D4216D691}"/>
              </a:ext>
            </a:extLst>
          </p:cNvPr>
          <p:cNvSpPr>
            <a:spLocks noGrp="1"/>
          </p:cNvSpPr>
          <p:nvPr>
            <p:ph type="body" sz="quarter" idx="13"/>
          </p:nvPr>
        </p:nvSpPr>
        <p:spPr>
          <a:xfrm>
            <a:off x="5021412" y="1512000"/>
            <a:ext cx="2160588" cy="46792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Text Placeholder 6">
            <a:extLst>
              <a:ext uri="{FF2B5EF4-FFF2-40B4-BE49-F238E27FC236}">
                <a16:creationId xmlns:a16="http://schemas.microsoft.com/office/drawing/2014/main" id="{755213BF-EF6D-45DC-A01B-DE6C2F23A6D2}"/>
              </a:ext>
            </a:extLst>
          </p:cNvPr>
          <p:cNvSpPr>
            <a:spLocks noGrp="1"/>
          </p:cNvSpPr>
          <p:nvPr>
            <p:ph type="body" sz="quarter" idx="14"/>
          </p:nvPr>
        </p:nvSpPr>
        <p:spPr>
          <a:xfrm>
            <a:off x="7316412" y="1507535"/>
            <a:ext cx="2160588" cy="46792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Text Placeholder 7">
            <a:extLst>
              <a:ext uri="{FF2B5EF4-FFF2-40B4-BE49-F238E27FC236}">
                <a16:creationId xmlns:a16="http://schemas.microsoft.com/office/drawing/2014/main" id="{77D6BBBA-F4A3-45D4-91BC-A405FFDC7C3D}"/>
              </a:ext>
            </a:extLst>
          </p:cNvPr>
          <p:cNvSpPr>
            <a:spLocks noGrp="1"/>
          </p:cNvSpPr>
          <p:nvPr>
            <p:ph type="body" sz="quarter" idx="15"/>
          </p:nvPr>
        </p:nvSpPr>
        <p:spPr>
          <a:xfrm>
            <a:off x="9611412" y="1507535"/>
            <a:ext cx="2160588" cy="468371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2D09234E-176D-4BBF-9391-7B6F018C51AB}"/>
              </a:ext>
            </a:extLst>
          </p:cNvPr>
          <p:cNvSpPr>
            <a:spLocks noGrp="1"/>
          </p:cNvSpPr>
          <p:nvPr>
            <p:ph type="ftr" sz="quarter" idx="16"/>
          </p:nvPr>
        </p:nvSpPr>
        <p:spPr>
          <a:xfrm>
            <a:off x="432000" y="6439820"/>
            <a:ext cx="5664000" cy="295062"/>
          </a:xfrm>
          <a:prstGeom prst="rect">
            <a:avLst/>
          </a:prstGeom>
        </p:spPr>
        <p:txBody>
          <a:bodyPr/>
          <a:lstStyle/>
          <a:p>
            <a:r>
              <a:rPr lang="en-US" noProof="0" dirty="0"/>
              <a:t>Add a footer</a:t>
            </a:r>
          </a:p>
        </p:txBody>
      </p:sp>
      <p:sp>
        <p:nvSpPr>
          <p:cNvPr id="6" name="Slide Number Placeholder 5">
            <a:extLst>
              <a:ext uri="{FF2B5EF4-FFF2-40B4-BE49-F238E27FC236}">
                <a16:creationId xmlns:a16="http://schemas.microsoft.com/office/drawing/2014/main" id="{009ABD5E-B8F1-4246-B167-09138760AD7D}"/>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974837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3200400" y="2811053"/>
            <a:ext cx="8991600" cy="1261295"/>
          </a:xfrm>
          <a:solidFill>
            <a:schemeClr val="bg1"/>
          </a:solidFill>
        </p:spPr>
        <p:txBody>
          <a:bodyPr vert="horz" lIns="180000" tIns="180000" rIns="252000" bIns="180000" rtlCol="0" anchor="t">
            <a:noAutofit/>
          </a:bodyPr>
          <a:lstStyle>
            <a:lvl1pPr algn="r">
              <a:defRPr lang="en-ZA" sz="6000" b="1" spc="-300" dirty="0"/>
            </a:lvl1pPr>
          </a:lstStyle>
          <a:p>
            <a:pPr lvl="0" algn="r"/>
            <a:r>
              <a:rPr lang="en-US" noProof="0"/>
              <a:t>Click to edit presentation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3200400" y="4061039"/>
            <a:ext cx="6580188" cy="580921"/>
          </a:xfrm>
          <a:solidFill>
            <a:schemeClr val="tx1">
              <a:alpha val="80000"/>
            </a:schemeClr>
          </a:solidFill>
        </p:spPr>
        <p:txBody>
          <a:bodyPr vert="horz" lIns="180000" tIns="180000" rIns="180000" bIns="180000" rtlCol="0">
            <a:noAutofit/>
          </a:bodyPr>
          <a:lstStyle>
            <a:lvl1pPr marL="0" indent="0" algn="r">
              <a:buNone/>
              <a:defRPr lang="en-ZA" dirty="0">
                <a:solidFill>
                  <a:schemeClr val="bg1"/>
                </a:solidFill>
              </a:defRPr>
            </a:lvl1pPr>
          </a:lstStyle>
          <a:p>
            <a:pPr marL="266700" lvl="0" indent="-266700" algn="ctr"/>
            <a:r>
              <a:rPr lang="en-US" noProof="0"/>
              <a:t>Click to edit Master subtitle style</a:t>
            </a:r>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51DD44D8-4A8F-4693-B90A-166855B29D25}"/>
              </a:ext>
            </a:extLst>
          </p:cNvPr>
          <p:cNvSpPr/>
          <p:nvPr userDrawn="1"/>
        </p:nvSpPr>
        <p:spPr>
          <a:xfrm>
            <a:off x="9780588" y="2698612"/>
            <a:ext cx="2411412"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857760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73AB13-DFF9-4538-9907-E261659E0E01}"/>
              </a:ext>
            </a:extLst>
          </p:cNvPr>
          <p:cNvSpPr>
            <a:spLocks noGrp="1"/>
          </p:cNvSpPr>
          <p:nvPr>
            <p:ph type="title" hasCustomPrompt="1"/>
          </p:nvPr>
        </p:nvSpPr>
        <p:spPr>
          <a:xfrm>
            <a:off x="-1700" y="2156226"/>
            <a:ext cx="5958000" cy="1958400"/>
          </a:xfrm>
          <a:solidFill>
            <a:schemeClr val="bg1"/>
          </a:solidFill>
        </p:spPr>
        <p:txBody>
          <a:bodyPr lIns="252000" tIns="180000" rIns="180000" bIns="180000"/>
          <a:lstStyle>
            <a:lvl1pPr>
              <a:defRPr sz="6000" b="1" spc="-300">
                <a:solidFill>
                  <a:schemeClr val="tx1">
                    <a:lumMod val="75000"/>
                    <a:lumOff val="25000"/>
                  </a:schemeClr>
                </a:solidFill>
                <a:latin typeface="+mj-lt"/>
              </a:defRPr>
            </a:lvl1pPr>
          </a:lstStyle>
          <a:p>
            <a:r>
              <a:rPr lang="en-US" noProof="0"/>
              <a:t>Click to edit section divider</a:t>
            </a:r>
          </a:p>
        </p:txBody>
      </p:sp>
      <p:sp>
        <p:nvSpPr>
          <p:cNvPr id="4" name="Footer Placeholder 3">
            <a:extLst>
              <a:ext uri="{FF2B5EF4-FFF2-40B4-BE49-F238E27FC236}">
                <a16:creationId xmlns:a16="http://schemas.microsoft.com/office/drawing/2014/main" id="{6816FE98-6A12-44EC-8485-8B5EFABDF9B2}"/>
              </a:ext>
            </a:extLst>
          </p:cNvPr>
          <p:cNvSpPr>
            <a:spLocks noGrp="1"/>
          </p:cNvSpPr>
          <p:nvPr>
            <p:ph type="ftr" sz="quarter" idx="11"/>
          </p:nvPr>
        </p:nvSpPr>
        <p:spPr>
          <a:xfrm>
            <a:off x="432000" y="6439820"/>
            <a:ext cx="5664000" cy="295062"/>
          </a:xfrm>
          <a:prstGeom prst="rect">
            <a:avLst/>
          </a:prstGeom>
        </p:spPr>
        <p:txBody>
          <a:bodyPr/>
          <a:lstStyle/>
          <a:p>
            <a:r>
              <a:rPr lang="en-US" noProof="0" dirty="0"/>
              <a:t>Add a footer</a:t>
            </a:r>
          </a:p>
        </p:txBody>
      </p:sp>
      <p:sp>
        <p:nvSpPr>
          <p:cNvPr id="8" name="Rectangle 7">
            <a:extLst>
              <a:ext uri="{FF2B5EF4-FFF2-40B4-BE49-F238E27FC236}">
                <a16:creationId xmlns:a16="http://schemas.microsoft.com/office/drawing/2014/main" id="{51DD44D8-4A8F-4693-B90A-166855B29D25}"/>
              </a:ext>
            </a:extLst>
          </p:cNvPr>
          <p:cNvSpPr/>
          <p:nvPr userDrawn="1"/>
        </p:nvSpPr>
        <p:spPr>
          <a:xfrm>
            <a:off x="0" y="5209682"/>
            <a:ext cx="2411412"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a:lstStyle/>
          <a:p>
            <a:fld id="{19B51A1E-902D-48AF-9020-955120F399B6}" type="slidenum">
              <a:rPr lang="en-US" noProof="0" smtClean="0"/>
              <a:pPr/>
              <a:t>‹#›</a:t>
            </a:fld>
            <a:endParaRPr lang="en-US" noProof="0" dirty="0"/>
          </a:p>
        </p:txBody>
      </p:sp>
      <p:sp>
        <p:nvSpPr>
          <p:cNvPr id="11" name="Text Placeholder 2">
            <a:extLst>
              <a:ext uri="{FF2B5EF4-FFF2-40B4-BE49-F238E27FC236}">
                <a16:creationId xmlns:a16="http://schemas.microsoft.com/office/drawing/2014/main" id="{14B95064-E6BF-43CD-ACBD-6363E8D9BF6A}"/>
              </a:ext>
            </a:extLst>
          </p:cNvPr>
          <p:cNvSpPr>
            <a:spLocks noGrp="1"/>
          </p:cNvSpPr>
          <p:nvPr>
            <p:ph type="body" idx="1"/>
          </p:nvPr>
        </p:nvSpPr>
        <p:spPr>
          <a:xfrm>
            <a:off x="0" y="4114627"/>
            <a:ext cx="5956300" cy="1095056"/>
          </a:xfrm>
          <a:solidFill>
            <a:schemeClr val="tx1">
              <a:alpha val="80000"/>
            </a:schemeClr>
          </a:solidFill>
        </p:spPr>
        <p:txBody>
          <a:bodyPr vert="horz" lIns="252000" tIns="180000" rIns="180000" bIns="180000" rtlCol="0">
            <a:noAutofit/>
          </a:bodyPr>
          <a:lstStyle>
            <a:lvl1pPr marL="0" indent="0" algn="l">
              <a:buNone/>
              <a:defRPr lang="en-US">
                <a:solidFill>
                  <a:schemeClr val="bg1"/>
                </a:solidFill>
              </a:defRPr>
            </a:lvl1pPr>
          </a:lstStyle>
          <a:p>
            <a:pPr marL="266700" lvl="0" indent="-266700"/>
            <a:r>
              <a:rPr lang="en-US" noProof="0"/>
              <a:t>Click to edit Master text styles</a:t>
            </a:r>
          </a:p>
        </p:txBody>
      </p:sp>
    </p:spTree>
    <p:extLst>
      <p:ext uri="{BB962C8B-B14F-4D97-AF65-F5344CB8AC3E}">
        <p14:creationId xmlns:p14="http://schemas.microsoft.com/office/powerpoint/2010/main" val="39825637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a:lstStyle>
            <a:lvl1pPr>
              <a:defRPr>
                <a:solidFill>
                  <a:schemeClr val="tx1">
                    <a:lumMod val="75000"/>
                    <a:lumOff val="25000"/>
                  </a:schemeClr>
                </a:solidFill>
              </a:defRPr>
            </a:lvl1pPr>
          </a:lstStyle>
          <a:p>
            <a:r>
              <a:rPr lang="en-US" noProof="0"/>
              <a:t>Click to edit page 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432000" y="1008000"/>
            <a:ext cx="11328000" cy="5183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E8FE0EB3-0FF4-4285-B9D3-90A5751B7BBF}"/>
              </a:ext>
            </a:extLst>
          </p:cNvPr>
          <p:cNvSpPr>
            <a:spLocks noGrp="1"/>
          </p:cNvSpPr>
          <p:nvPr>
            <p:ph type="ftr" sz="quarter" idx="12"/>
          </p:nvPr>
        </p:nvSpPr>
        <p:spPr>
          <a:xfrm>
            <a:off x="432000" y="6439820"/>
            <a:ext cx="5664000" cy="295062"/>
          </a:xfrm>
          <a:prstGeom prst="rect">
            <a:avLst/>
          </a:prstGeom>
        </p:spPr>
        <p:txBody>
          <a:bodyPr/>
          <a:lstStyle/>
          <a:p>
            <a:r>
              <a:rPr lang="en-US" noProof="0" dirty="0"/>
              <a:t>Add a footer</a:t>
            </a:r>
          </a:p>
        </p:txBody>
      </p:sp>
      <p:sp>
        <p:nvSpPr>
          <p:cNvPr id="5" name="Slide Number Placeholder 4">
            <a:extLst>
              <a:ext uri="{FF2B5EF4-FFF2-40B4-BE49-F238E27FC236}">
                <a16:creationId xmlns:a16="http://schemas.microsoft.com/office/drawing/2014/main" id="{C8DE0AAD-6FBD-416B-A91A-21F2B737919E}"/>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9762075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a:xfrm>
            <a:off x="432000" y="6439820"/>
            <a:ext cx="5664000" cy="295062"/>
          </a:xfrm>
          <a:prstGeom prst="rect">
            <a:avLst/>
          </a:prstGeom>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9" name="Content Placeholder 3">
            <a:extLst>
              <a:ext uri="{FF2B5EF4-FFF2-40B4-BE49-F238E27FC236}">
                <a16:creationId xmlns:a16="http://schemas.microsoft.com/office/drawing/2014/main" id="{EE1E0B79-3CC8-4DCF-8AEC-AC43BC9A3048}"/>
              </a:ext>
            </a:extLst>
          </p:cNvPr>
          <p:cNvSpPr>
            <a:spLocks noGrp="1"/>
          </p:cNvSpPr>
          <p:nvPr>
            <p:ph sz="half" idx="2"/>
          </p:nvPr>
        </p:nvSpPr>
        <p:spPr>
          <a:xfrm>
            <a:off x="6311886" y="1007250"/>
            <a:ext cx="5460114" cy="516971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Content Placeholder 2">
            <a:extLst>
              <a:ext uri="{FF2B5EF4-FFF2-40B4-BE49-F238E27FC236}">
                <a16:creationId xmlns:a16="http://schemas.microsoft.com/office/drawing/2014/main" id="{15546508-E26C-46CD-8939-D20E71BF4ED7}"/>
              </a:ext>
            </a:extLst>
          </p:cNvPr>
          <p:cNvSpPr>
            <a:spLocks noGrp="1"/>
          </p:cNvSpPr>
          <p:nvPr>
            <p:ph sz="half" idx="1"/>
          </p:nvPr>
        </p:nvSpPr>
        <p:spPr>
          <a:xfrm>
            <a:off x="431999" y="1007250"/>
            <a:ext cx="5448115" cy="516971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6155533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a:xfrm>
            <a:off x="432000" y="6439820"/>
            <a:ext cx="5664000" cy="295062"/>
          </a:xfrm>
          <a:prstGeom prst="rect">
            <a:avLst/>
          </a:prstGeom>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1" name="Rectangle 10" descr="Accent block left">
            <a:extLst>
              <a:ext uri="{FF2B5EF4-FFF2-40B4-BE49-F238E27FC236}">
                <a16:creationId xmlns:a16="http://schemas.microsoft.com/office/drawing/2014/main" id="{48A1A904-FE62-4BE3-BAE9-0EEAE7B1E38C}"/>
              </a:ext>
              <a:ext uri="{C183D7F6-B498-43B3-948B-1728B52AA6E4}">
                <adec:decorative xmlns:adec="http://schemas.microsoft.com/office/drawing/2017/decorative" val="1"/>
              </a:ext>
            </a:extLst>
          </p:cNvPr>
          <p:cNvSpPr/>
          <p:nvPr userDrawn="1"/>
        </p:nvSpPr>
        <p:spPr>
          <a:xfrm>
            <a:off x="431800" y="1016231"/>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2" name="Rectangle 11" descr="Accent bar right&#10;">
            <a:extLst>
              <a:ext uri="{FF2B5EF4-FFF2-40B4-BE49-F238E27FC236}">
                <a16:creationId xmlns:a16="http://schemas.microsoft.com/office/drawing/2014/main" id="{3E8A46E0-47C2-4441-B7DD-F621A80F1FC8}"/>
              </a:ext>
              <a:ext uri="{C183D7F6-B498-43B3-948B-1728B52AA6E4}">
                <adec:decorative xmlns:adec="http://schemas.microsoft.com/office/drawing/2017/decorative" val="1"/>
              </a:ext>
            </a:extLst>
          </p:cNvPr>
          <p:cNvSpPr/>
          <p:nvPr userDrawn="1"/>
        </p:nvSpPr>
        <p:spPr>
          <a:xfrm>
            <a:off x="6299887" y="1016231"/>
            <a:ext cx="1984175" cy="114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4" name="Text Placeholder 2">
            <a:extLst>
              <a:ext uri="{FF2B5EF4-FFF2-40B4-BE49-F238E27FC236}">
                <a16:creationId xmlns:a16="http://schemas.microsoft.com/office/drawing/2014/main" id="{D902C307-6561-4E11-9899-1F34830AE8AB}"/>
              </a:ext>
            </a:extLst>
          </p:cNvPr>
          <p:cNvSpPr>
            <a:spLocks noGrp="1"/>
          </p:cNvSpPr>
          <p:nvPr>
            <p:ph type="body" idx="1"/>
          </p:nvPr>
        </p:nvSpPr>
        <p:spPr>
          <a:xfrm>
            <a:off x="431800" y="1224128"/>
            <a:ext cx="5448115" cy="3587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6" name="Text Placeholder 4">
            <a:extLst>
              <a:ext uri="{FF2B5EF4-FFF2-40B4-BE49-F238E27FC236}">
                <a16:creationId xmlns:a16="http://schemas.microsoft.com/office/drawing/2014/main" id="{CD73439B-6B1B-47C5-B2B0-409015FB3398}"/>
              </a:ext>
            </a:extLst>
          </p:cNvPr>
          <p:cNvSpPr>
            <a:spLocks noGrp="1"/>
          </p:cNvSpPr>
          <p:nvPr>
            <p:ph type="body" sz="quarter" idx="3"/>
          </p:nvPr>
        </p:nvSpPr>
        <p:spPr>
          <a:xfrm>
            <a:off x="6312086" y="1224128"/>
            <a:ext cx="5447914" cy="3587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7" name="Content Placeholder 5">
            <a:extLst>
              <a:ext uri="{FF2B5EF4-FFF2-40B4-BE49-F238E27FC236}">
                <a16:creationId xmlns:a16="http://schemas.microsoft.com/office/drawing/2014/main" id="{12AC6878-44C6-4445-A225-70C0DC482EDF}"/>
              </a:ext>
            </a:extLst>
          </p:cNvPr>
          <p:cNvSpPr>
            <a:spLocks noGrp="1"/>
          </p:cNvSpPr>
          <p:nvPr>
            <p:ph sz="quarter" idx="4"/>
          </p:nvPr>
        </p:nvSpPr>
        <p:spPr>
          <a:xfrm>
            <a:off x="6299886" y="1955731"/>
            <a:ext cx="5447914" cy="423393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Content Placeholder 3">
            <a:extLst>
              <a:ext uri="{FF2B5EF4-FFF2-40B4-BE49-F238E27FC236}">
                <a16:creationId xmlns:a16="http://schemas.microsoft.com/office/drawing/2014/main" id="{6D675DA8-374F-4915-973A-53612A41FFC1}"/>
              </a:ext>
            </a:extLst>
          </p:cNvPr>
          <p:cNvSpPr>
            <a:spLocks noGrp="1"/>
          </p:cNvSpPr>
          <p:nvPr>
            <p:ph sz="half" idx="2"/>
          </p:nvPr>
        </p:nvSpPr>
        <p:spPr>
          <a:xfrm>
            <a:off x="431800" y="1943031"/>
            <a:ext cx="5447914" cy="424663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6253150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3932037" cy="1411276"/>
          </a:xfrm>
        </p:spPr>
        <p:txBody>
          <a:bodyPr anchor="b"/>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a:xfrm>
            <a:off x="432000" y="6439820"/>
            <a:ext cx="5664000" cy="295062"/>
          </a:xfrm>
          <a:prstGeom prst="rect">
            <a:avLst/>
          </a:prstGeom>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1" name="Rectangle 10" descr="Accent block left">
            <a:extLst>
              <a:ext uri="{FF2B5EF4-FFF2-40B4-BE49-F238E27FC236}">
                <a16:creationId xmlns:a16="http://schemas.microsoft.com/office/drawing/2014/main" id="{48A1A904-FE62-4BE3-BAE9-0EEAE7B1E38C}"/>
              </a:ext>
              <a:ext uri="{C183D7F6-B498-43B3-948B-1728B52AA6E4}">
                <adec:decorative xmlns:adec="http://schemas.microsoft.com/office/drawing/2017/decorative" val="1"/>
              </a:ext>
            </a:extLst>
          </p:cNvPr>
          <p:cNvSpPr/>
          <p:nvPr userDrawn="1"/>
        </p:nvSpPr>
        <p:spPr>
          <a:xfrm>
            <a:off x="431800" y="1892926"/>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4" name="Content Placeholder 2">
            <a:extLst>
              <a:ext uri="{FF2B5EF4-FFF2-40B4-BE49-F238E27FC236}">
                <a16:creationId xmlns:a16="http://schemas.microsoft.com/office/drawing/2014/main" id="{85B68CA9-AC4C-4D15-9BA1-A9F1AC5606DA}"/>
              </a:ext>
            </a:extLst>
          </p:cNvPr>
          <p:cNvSpPr>
            <a:spLocks noGrp="1"/>
          </p:cNvSpPr>
          <p:nvPr>
            <p:ph idx="1"/>
          </p:nvPr>
        </p:nvSpPr>
        <p:spPr>
          <a:xfrm>
            <a:off x="4788816" y="432001"/>
            <a:ext cx="6971184" cy="5429050"/>
          </a:xfrm>
        </p:spPr>
        <p:txBody>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Text Placeholder 3">
            <a:extLst>
              <a:ext uri="{FF2B5EF4-FFF2-40B4-BE49-F238E27FC236}">
                <a16:creationId xmlns:a16="http://schemas.microsoft.com/office/drawing/2014/main" id="{29B24D8A-D8A5-4F57-A260-A4CF75FCB3BD}"/>
              </a:ext>
            </a:extLst>
          </p:cNvPr>
          <p:cNvSpPr>
            <a:spLocks noGrp="1"/>
          </p:cNvSpPr>
          <p:nvPr>
            <p:ph type="body" sz="half" idx="2"/>
          </p:nvPr>
        </p:nvSpPr>
        <p:spPr>
          <a:xfrm>
            <a:off x="43200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Tree>
    <p:extLst>
      <p:ext uri="{BB962C8B-B14F-4D97-AF65-F5344CB8AC3E}">
        <p14:creationId xmlns:p14="http://schemas.microsoft.com/office/powerpoint/2010/main" val="8014327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3932037" cy="1411276"/>
          </a:xfrm>
        </p:spPr>
        <p:txBody>
          <a:bodyPr anchor="b"/>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a:xfrm>
            <a:off x="432000" y="6439820"/>
            <a:ext cx="5664000" cy="295062"/>
          </a:xfrm>
          <a:prstGeom prst="rect">
            <a:avLst/>
          </a:prstGeom>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1" name="Rectangle 10" descr="Accent block left">
            <a:extLst>
              <a:ext uri="{FF2B5EF4-FFF2-40B4-BE49-F238E27FC236}">
                <a16:creationId xmlns:a16="http://schemas.microsoft.com/office/drawing/2014/main" id="{48A1A904-FE62-4BE3-BAE9-0EEAE7B1E38C}"/>
              </a:ext>
              <a:ext uri="{C183D7F6-B498-43B3-948B-1728B52AA6E4}">
                <adec:decorative xmlns:adec="http://schemas.microsoft.com/office/drawing/2017/decorative" val="1"/>
              </a:ext>
            </a:extLst>
          </p:cNvPr>
          <p:cNvSpPr/>
          <p:nvPr userDrawn="1"/>
        </p:nvSpPr>
        <p:spPr>
          <a:xfrm>
            <a:off x="431800" y="1892926"/>
            <a:ext cx="1984175" cy="114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9" name="Text Placeholder 3">
            <a:extLst>
              <a:ext uri="{FF2B5EF4-FFF2-40B4-BE49-F238E27FC236}">
                <a16:creationId xmlns:a16="http://schemas.microsoft.com/office/drawing/2014/main" id="{3E50A411-2E68-4F4D-B4BC-62E87C633658}"/>
              </a:ext>
            </a:extLst>
          </p:cNvPr>
          <p:cNvSpPr>
            <a:spLocks noGrp="1"/>
          </p:cNvSpPr>
          <p:nvPr>
            <p:ph type="body" sz="half" idx="2"/>
          </p:nvPr>
        </p:nvSpPr>
        <p:spPr>
          <a:xfrm>
            <a:off x="43200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10" name="Picture Placeholder 2">
            <a:extLst>
              <a:ext uri="{FF2B5EF4-FFF2-40B4-BE49-F238E27FC236}">
                <a16:creationId xmlns:a16="http://schemas.microsoft.com/office/drawing/2014/main" id="{2FBF39A8-0BD5-48FD-9993-F595D4F727C1}"/>
              </a:ext>
            </a:extLst>
          </p:cNvPr>
          <p:cNvSpPr>
            <a:spLocks noGrp="1"/>
          </p:cNvSpPr>
          <p:nvPr>
            <p:ph type="pic" idx="1"/>
          </p:nvPr>
        </p:nvSpPr>
        <p:spPr>
          <a:xfrm>
            <a:off x="4788816" y="432001"/>
            <a:ext cx="6971184" cy="54290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Tree>
    <p:extLst>
      <p:ext uri="{BB962C8B-B14F-4D97-AF65-F5344CB8AC3E}">
        <p14:creationId xmlns:p14="http://schemas.microsoft.com/office/powerpoint/2010/main" val="20406333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a:lstStyle>
            <a:lvl1pPr>
              <a:defRPr>
                <a:solidFill>
                  <a:schemeClr val="tx1">
                    <a:lumMod val="75000"/>
                    <a:lumOff val="25000"/>
                  </a:schemeClr>
                </a:solidFill>
              </a:defRPr>
            </a:lvl1pPr>
          </a:lstStyle>
          <a:p>
            <a:r>
              <a:rPr lang="en-US" noProof="0"/>
              <a:t>Click to edit page title</a:t>
            </a:r>
          </a:p>
        </p:txBody>
      </p:sp>
      <p:sp>
        <p:nvSpPr>
          <p:cNvPr id="5" name="Subtitle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Footer Placeholder 2">
            <a:extLst>
              <a:ext uri="{FF2B5EF4-FFF2-40B4-BE49-F238E27FC236}">
                <a16:creationId xmlns:a16="http://schemas.microsoft.com/office/drawing/2014/main" id="{08CCB8C2-B6A2-4C69-8D3A-57420A034BA4}"/>
              </a:ext>
            </a:extLst>
          </p:cNvPr>
          <p:cNvSpPr>
            <a:spLocks noGrp="1"/>
          </p:cNvSpPr>
          <p:nvPr>
            <p:ph type="ftr" sz="quarter" idx="12"/>
          </p:nvPr>
        </p:nvSpPr>
        <p:spPr>
          <a:xfrm>
            <a:off x="432000" y="6439820"/>
            <a:ext cx="5664000" cy="295062"/>
          </a:xfrm>
          <a:prstGeom prst="rect">
            <a:avLst/>
          </a:prstGeom>
        </p:spPr>
        <p:txBody>
          <a:bodyPr/>
          <a:lstStyle/>
          <a:p>
            <a:r>
              <a:rPr lang="en-US" noProof="0" dirty="0"/>
              <a:t>Add a footer</a:t>
            </a:r>
          </a:p>
        </p:txBody>
      </p:sp>
      <p:sp>
        <p:nvSpPr>
          <p:cNvPr id="4" name="Slide Number Placeholder 3">
            <a:extLst>
              <a:ext uri="{FF2B5EF4-FFF2-40B4-BE49-F238E27FC236}">
                <a16:creationId xmlns:a16="http://schemas.microsoft.com/office/drawing/2014/main" id="{853CF994-8B2C-443F-B695-7378DD360DAA}"/>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5058552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6D0504D-4610-4E9E-A2DB-8B701F044BBC}"/>
              </a:ext>
            </a:extLst>
          </p:cNvPr>
          <p:cNvSpPr>
            <a:spLocks noGrp="1"/>
          </p:cNvSpPr>
          <p:nvPr>
            <p:ph type="ftr" sz="quarter" idx="12"/>
          </p:nvPr>
        </p:nvSpPr>
        <p:spPr>
          <a:xfrm>
            <a:off x="432000" y="6439820"/>
            <a:ext cx="5664000" cy="295062"/>
          </a:xfrm>
          <a:prstGeom prst="rect">
            <a:avLst/>
          </a:prstGeom>
        </p:spPr>
        <p:txBody>
          <a:bodyPr/>
          <a:lstStyle/>
          <a:p>
            <a:r>
              <a:rPr lang="en-US" noProof="0" dirty="0"/>
              <a:t>Add a footer</a:t>
            </a:r>
          </a:p>
        </p:txBody>
      </p:sp>
      <p:sp>
        <p:nvSpPr>
          <p:cNvPr id="3" name="Slide Number Placeholder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a:lstStyle/>
          <a:p>
            <a:fld id="{19B51A1E-902D-48AF-9020-955120F399B6}" type="slidenum">
              <a:rPr lang="en-US" noProof="0" smtClean="0"/>
              <a:pPr/>
              <a:t>‹#›</a:t>
            </a:fld>
            <a:endParaRPr lang="en-US" noProof="0" dirty="0"/>
          </a:p>
        </p:txBody>
      </p:sp>
      <p:sp>
        <p:nvSpPr>
          <p:cNvPr id="4" name="Title 3">
            <a:extLst>
              <a:ext uri="{FF2B5EF4-FFF2-40B4-BE49-F238E27FC236}">
                <a16:creationId xmlns:a16="http://schemas.microsoft.com/office/drawing/2014/main" id="{90694D9D-C633-4D52-965E-E5BBD9883037}"/>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11397670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6D0504D-4610-4E9E-A2DB-8B701F044BBC}"/>
              </a:ext>
            </a:extLst>
          </p:cNvPr>
          <p:cNvSpPr>
            <a:spLocks noGrp="1"/>
          </p:cNvSpPr>
          <p:nvPr>
            <p:ph type="ftr" sz="quarter" idx="12"/>
          </p:nvPr>
        </p:nvSpPr>
        <p:spPr>
          <a:xfrm>
            <a:off x="432000" y="6439820"/>
            <a:ext cx="5664000" cy="295062"/>
          </a:xfrm>
          <a:prstGeom prst="rect">
            <a:avLst/>
          </a:prstGeom>
        </p:spPr>
        <p:txBody>
          <a:bodyPr/>
          <a:lstStyle/>
          <a:p>
            <a:r>
              <a:rPr lang="en-US" noProof="0" dirty="0"/>
              <a:t>Add a footer</a:t>
            </a:r>
          </a:p>
        </p:txBody>
      </p:sp>
      <p:sp>
        <p:nvSpPr>
          <p:cNvPr id="3" name="Slide Number Placeholder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a:lstStyle/>
          <a:p>
            <a:fld id="{19B51A1E-902D-48AF-9020-955120F399B6}" type="slidenum">
              <a:rPr lang="en-US" noProof="0" smtClean="0"/>
              <a:pPr/>
              <a:t>‹#›</a:t>
            </a:fld>
            <a:endParaRPr lang="en-US" noProof="0" dirty="0"/>
          </a:p>
        </p:txBody>
      </p:sp>
      <p:sp>
        <p:nvSpPr>
          <p:cNvPr id="4" name="Title 3">
            <a:extLst>
              <a:ext uri="{FF2B5EF4-FFF2-40B4-BE49-F238E27FC236}">
                <a16:creationId xmlns:a16="http://schemas.microsoft.com/office/drawing/2014/main" id="{90694D9D-C633-4D52-965E-E5BBD9883037}"/>
              </a:ext>
            </a:extLst>
          </p:cNvPr>
          <p:cNvSpPr>
            <a:spLocks noGrp="1"/>
          </p:cNvSpPr>
          <p:nvPr>
            <p:ph type="title"/>
          </p:nvPr>
        </p:nvSpPr>
        <p:spPr/>
        <p:txBody>
          <a:bodyPr/>
          <a:lstStyle/>
          <a:p>
            <a:r>
              <a:rPr lang="en-US" noProof="0"/>
              <a:t>Click to edit Master title style</a:t>
            </a:r>
          </a:p>
        </p:txBody>
      </p:sp>
      <p:sp>
        <p:nvSpPr>
          <p:cNvPr id="6" name="Text Placeholder 5">
            <a:extLst>
              <a:ext uri="{FF2B5EF4-FFF2-40B4-BE49-F238E27FC236}">
                <a16:creationId xmlns:a16="http://schemas.microsoft.com/office/drawing/2014/main" id="{0DB3A426-6D4A-4D91-ACD6-A2C25BAE44E3}"/>
              </a:ext>
            </a:extLst>
          </p:cNvPr>
          <p:cNvSpPr>
            <a:spLocks noGrp="1"/>
          </p:cNvSpPr>
          <p:nvPr>
            <p:ph type="body" sz="quarter" idx="14"/>
          </p:nvPr>
        </p:nvSpPr>
        <p:spPr>
          <a:xfrm>
            <a:off x="1664370" y="2033588"/>
            <a:ext cx="8863262" cy="2790825"/>
          </a:xfrm>
        </p:spPr>
        <p:txBody>
          <a:bodyPr anchor="ctr"/>
          <a:lstStyle>
            <a:lvl1pPr marL="0" indent="0" algn="ctr">
              <a:buNone/>
              <a:defRPr sz="6000"/>
            </a:lvl1pPr>
            <a:lvl2pPr marL="266700" indent="0">
              <a:buNone/>
              <a:defRPr/>
            </a:lvl2pPr>
          </a:lstStyle>
          <a:p>
            <a:pPr lvl="0"/>
            <a:r>
              <a:rPr lang="en-US" noProof="0"/>
              <a:t>Click to edit Master text styles</a:t>
            </a:r>
          </a:p>
        </p:txBody>
      </p:sp>
    </p:spTree>
    <p:extLst>
      <p:ext uri="{BB962C8B-B14F-4D97-AF65-F5344CB8AC3E}">
        <p14:creationId xmlns:p14="http://schemas.microsoft.com/office/powerpoint/2010/main" val="28772436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6D0504D-4610-4E9E-A2DB-8B701F044BBC}"/>
              </a:ext>
            </a:extLst>
          </p:cNvPr>
          <p:cNvSpPr>
            <a:spLocks noGrp="1"/>
          </p:cNvSpPr>
          <p:nvPr>
            <p:ph type="ftr" sz="quarter" idx="12"/>
          </p:nvPr>
        </p:nvSpPr>
        <p:spPr>
          <a:xfrm>
            <a:off x="432000" y="6439820"/>
            <a:ext cx="5664000" cy="295062"/>
          </a:xfrm>
          <a:prstGeom prst="rect">
            <a:avLst/>
          </a:prstGeom>
        </p:spPr>
        <p:txBody>
          <a:bodyPr/>
          <a:lstStyle/>
          <a:p>
            <a:r>
              <a:rPr lang="en-US" noProof="0" dirty="0"/>
              <a:t>Add a footer</a:t>
            </a:r>
          </a:p>
        </p:txBody>
      </p:sp>
      <p:sp>
        <p:nvSpPr>
          <p:cNvPr id="3" name="Slide Number Placeholder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900433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EB0D177-9AA4-42F4-9CD7-CD206217CA6D}"/>
              </a:ext>
            </a:extLst>
          </p:cNvPr>
          <p:cNvSpPr/>
          <p:nvPr userDrawn="1"/>
        </p:nvSpPr>
        <p:spPr>
          <a:xfrm>
            <a:off x="9780101" y="6371351"/>
            <a:ext cx="1979897" cy="4319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8" name="Rectangle 27">
            <a:extLst>
              <a:ext uri="{FF2B5EF4-FFF2-40B4-BE49-F238E27FC236}">
                <a16:creationId xmlns:a16="http://schemas.microsoft.com/office/drawing/2014/main" id="{C825DB53-D610-4A40-AFDC-EBC47DB613CE}"/>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Placeholder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11328000" cy="432000"/>
          </a:xfrm>
          <a:prstGeom prst="rect">
            <a:avLst/>
          </a:prstGeom>
        </p:spPr>
        <p:txBody>
          <a:bodyPr vert="horz" lIns="0" tIns="0" rIns="0" bIns="0" rtlCol="0" anchor="ctr">
            <a:noAutofit/>
          </a:bodyPr>
          <a:lstStyle/>
          <a:p>
            <a:r>
              <a:rPr lang="en-US" noProof="0"/>
              <a:t>Click to edit page title</a:t>
            </a:r>
          </a:p>
        </p:txBody>
      </p:sp>
      <p:sp>
        <p:nvSpPr>
          <p:cNvPr id="3" name="Text Placeholder 2">
            <a:extLst>
              <a:ext uri="{FF2B5EF4-FFF2-40B4-BE49-F238E27FC236}">
                <a16:creationId xmlns:a16="http://schemas.microsoft.com/office/drawing/2014/main" id="{213AB95C-7DD4-4796-80E4-1B7466A2A037}"/>
              </a:ext>
            </a:extLst>
          </p:cNvPr>
          <p:cNvSpPr>
            <a:spLocks noGrp="1"/>
          </p:cNvSpPr>
          <p:nvPr>
            <p:ph type="body" idx="1"/>
          </p:nvPr>
        </p:nvSpPr>
        <p:spPr>
          <a:xfrm>
            <a:off x="432000" y="1512000"/>
            <a:ext cx="11328000" cy="467925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a:extLst>
              <a:ext uri="{FF2B5EF4-FFF2-40B4-BE49-F238E27FC236}">
                <a16:creationId xmlns:a16="http://schemas.microsoft.com/office/drawing/2014/main" id="{5ECA3099-A94F-4C3E-BC29-780EDD38F722}"/>
              </a:ext>
            </a:extLst>
          </p:cNvPr>
          <p:cNvSpPr>
            <a:spLocks noGrp="1"/>
          </p:cNvSpPr>
          <p:nvPr>
            <p:ph type="sldNum" sz="quarter" idx="4"/>
          </p:nvPr>
        </p:nvSpPr>
        <p:spPr>
          <a:xfrm>
            <a:off x="11760000" y="6371351"/>
            <a:ext cx="432000" cy="432000"/>
          </a:xfrm>
          <a:prstGeom prst="rect">
            <a:avLst/>
          </a:prstGeom>
          <a:solidFill>
            <a:schemeClr val="tx1">
              <a:lumMod val="75000"/>
              <a:lumOff val="25000"/>
            </a:schemeClr>
          </a:solidFill>
        </p:spPr>
        <p:txBody>
          <a:bodyPr vert="horz" lIns="0" tIns="0" rIns="0" bIns="0" rtlCol="0" anchor="ctr"/>
          <a:lstStyle>
            <a:lvl1pPr algn="ctr">
              <a:defRPr sz="1200">
                <a:solidFill>
                  <a:schemeClr val="bg1"/>
                </a:solidFill>
                <a:latin typeface="+mj-lt"/>
              </a:defRPr>
            </a:lvl1pPr>
          </a:lstStyle>
          <a:p>
            <a:fld id="{19B51A1E-902D-48AF-9020-955120F399B6}" type="slidenum">
              <a:rPr lang="en-US" noProof="0" smtClean="0"/>
              <a:pPr/>
              <a:t>‹#›</a:t>
            </a:fld>
            <a:endParaRPr lang="en-US" noProof="0" dirty="0"/>
          </a:p>
        </p:txBody>
      </p:sp>
      <p:sp>
        <p:nvSpPr>
          <p:cNvPr id="9" name="Rectangle 8">
            <a:extLst>
              <a:ext uri="{FF2B5EF4-FFF2-40B4-BE49-F238E27FC236}">
                <a16:creationId xmlns:a16="http://schemas.microsoft.com/office/drawing/2014/main" id="{4BC39664-EB8B-4A32-915A-D4308F79277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9" name="Rectangle 28">
            <a:extLst>
              <a:ext uri="{FF2B5EF4-FFF2-40B4-BE49-F238E27FC236}">
                <a16:creationId xmlns:a16="http://schemas.microsoft.com/office/drawing/2014/main" id="{9B49670D-8F18-44A8-B217-67B412095C0D}"/>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9" name="Picture 18" descr="A close up of a logo&#10;&#10;Description generated with very high confidence">
            <a:extLst>
              <a:ext uri="{FF2B5EF4-FFF2-40B4-BE49-F238E27FC236}">
                <a16:creationId xmlns:a16="http://schemas.microsoft.com/office/drawing/2014/main" id="{B341E4A7-2519-45BF-BCFD-4F12E9ACC0F1}"/>
              </a:ext>
            </a:extLst>
          </p:cNvPr>
          <p:cNvPicPr>
            <a:picLocks noChangeAspect="1"/>
          </p:cNvPicPr>
          <p:nvPr userDrawn="1"/>
        </p:nvPicPr>
        <p:blipFill>
          <a:blip r:embed="rId25"/>
          <a:stretch>
            <a:fillRect/>
          </a:stretch>
        </p:blipFill>
        <p:spPr>
          <a:xfrm>
            <a:off x="9902534" y="6402541"/>
            <a:ext cx="1146412" cy="384048"/>
          </a:xfrm>
          <a:prstGeom prst="rect">
            <a:avLst/>
          </a:prstGeom>
        </p:spPr>
      </p:pic>
      <p:pic>
        <p:nvPicPr>
          <p:cNvPr id="21" name="Picture 20">
            <a:extLst>
              <a:ext uri="{FF2B5EF4-FFF2-40B4-BE49-F238E27FC236}">
                <a16:creationId xmlns:a16="http://schemas.microsoft.com/office/drawing/2014/main" id="{FDA5C687-4E07-43E4-B6E0-9EB7C36A7748}"/>
              </a:ext>
            </a:extLst>
          </p:cNvPr>
          <p:cNvPicPr/>
          <p:nvPr userDrawn="1"/>
        </p:nvPicPr>
        <p:blipFill rotWithShape="1">
          <a:blip r:embed="rId26">
            <a:alphaModFix amt="5000"/>
            <a:extLst>
              <a:ext uri="{28A0092B-C50C-407E-A947-70E740481C1C}">
                <a14:useLocalDpi xmlns:a14="http://schemas.microsoft.com/office/drawing/2010/main" val="0"/>
              </a:ext>
            </a:extLst>
          </a:blip>
          <a:srcRect r="7902"/>
          <a:stretch/>
        </p:blipFill>
        <p:spPr bwMode="auto">
          <a:xfrm>
            <a:off x="3009900" y="-1"/>
            <a:ext cx="6220103" cy="6786587"/>
          </a:xfrm>
          <a:prstGeom prst="rect">
            <a:avLst/>
          </a:prstGeom>
          <a:noFill/>
          <a:ln>
            <a:noFill/>
          </a:ln>
        </p:spPr>
      </p:pic>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8" r:id="rId4"/>
    <p:sldLayoutId id="2147483666" r:id="rId5"/>
    <p:sldLayoutId id="2147483659" r:id="rId6"/>
    <p:sldLayoutId id="2147483660" r:id="rId7"/>
    <p:sldLayoutId id="2147483664" r:id="rId8"/>
    <p:sldLayoutId id="2147483650" r:id="rId9"/>
    <p:sldLayoutId id="2147483652" r:id="rId10"/>
    <p:sldLayoutId id="2147483656" r:id="rId11"/>
    <p:sldLayoutId id="2147483657" r:id="rId12"/>
    <p:sldLayoutId id="2147483667" r:id="rId13"/>
    <p:sldLayoutId id="2147483668" r:id="rId14"/>
    <p:sldLayoutId id="2147483669" r:id="rId15"/>
    <p:sldLayoutId id="2147483670" r:id="rId16"/>
    <p:sldLayoutId id="2147483671" r:id="rId17"/>
    <p:sldLayoutId id="2147483673" r:id="rId18"/>
    <p:sldLayoutId id="2147483674" r:id="rId19"/>
    <p:sldLayoutId id="2147483654" r:id="rId20"/>
    <p:sldLayoutId id="2147483655" r:id="rId21"/>
    <p:sldLayoutId id="2147483675" r:id="rId22"/>
    <p:sldLayoutId id="2147483672" r:id="rId23"/>
  </p:sldLayoutIdLst>
  <p:hf hdr="0" dt="0"/>
  <p:txStyles>
    <p:titleStyle>
      <a:lvl1pPr algn="l" defTabSz="914400" rtl="0" eaLnBrk="1" latinLnBrk="0" hangingPunct="1">
        <a:lnSpc>
          <a:spcPct val="90000"/>
        </a:lnSpc>
        <a:spcBef>
          <a:spcPct val="0"/>
        </a:spcBef>
        <a:buNone/>
        <a:defRPr sz="3200" b="1" kern="1200" spc="-150">
          <a:solidFill>
            <a:schemeClr val="tx1">
              <a:lumMod val="75000"/>
              <a:lumOff val="25000"/>
            </a:schemeClr>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hyperlink" Target="http://medifitbiologicals.com/cookies/" TargetMode="External"/><Relationship Id="rId7" Type="http://schemas.openxmlformats.org/officeDocument/2006/relationships/hyperlink" Target="https://azbex.com/arizonans-face-steep-costs-to-catch-up-with-transportation-needs/adobestock_94377516-fuel-pump/" TargetMode="External"/><Relationship Id="rId2" Type="http://schemas.openxmlformats.org/officeDocument/2006/relationships/image" Target="../media/image8.png"/><Relationship Id="rId1" Type="http://schemas.openxmlformats.org/officeDocument/2006/relationships/slideLayout" Target="../slideLayouts/slideLayout15.xml"/><Relationship Id="rId6" Type="http://schemas.openxmlformats.org/officeDocument/2006/relationships/image" Target="../media/image10.png"/><Relationship Id="rId5" Type="http://schemas.openxmlformats.org/officeDocument/2006/relationships/hyperlink" Target="https://brightworkscarwash.com/" TargetMode="Externa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hyperlink" Target="http://www.patricia-milton.com/enemies-press-and-media/" TargetMode="External"/><Relationship Id="rId2" Type="http://schemas.openxmlformats.org/officeDocument/2006/relationships/image" Target="../media/image12.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29A9B-525C-464F-BB92-687EF67D240D}"/>
              </a:ext>
            </a:extLst>
          </p:cNvPr>
          <p:cNvSpPr>
            <a:spLocks noGrp="1"/>
          </p:cNvSpPr>
          <p:nvPr>
            <p:ph type="title"/>
          </p:nvPr>
        </p:nvSpPr>
        <p:spPr>
          <a:xfrm>
            <a:off x="432000" y="600974"/>
            <a:ext cx="11328000" cy="1901903"/>
          </a:xfrm>
        </p:spPr>
        <p:txBody>
          <a:bodyPr/>
          <a:lstStyle/>
          <a:p>
            <a:pPr algn="ctr"/>
            <a:r>
              <a:rPr lang="en-US" sz="4200" dirty="0"/>
              <a:t>CIPS LA Inc.</a:t>
            </a:r>
            <a:br>
              <a:rPr lang="en-US" sz="4200" dirty="0"/>
            </a:br>
            <a:r>
              <a:rPr lang="en-US" sz="4200" dirty="0"/>
              <a:t>Facilities Management Services</a:t>
            </a:r>
          </a:p>
        </p:txBody>
      </p:sp>
      <p:sp>
        <p:nvSpPr>
          <p:cNvPr id="5" name="Slide Number Placeholder 4">
            <a:extLst>
              <a:ext uri="{FF2B5EF4-FFF2-40B4-BE49-F238E27FC236}">
                <a16:creationId xmlns:a16="http://schemas.microsoft.com/office/drawing/2014/main" id="{89235655-BEB1-E443-ACC1-30D019789706}"/>
              </a:ext>
            </a:extLst>
          </p:cNvPr>
          <p:cNvSpPr>
            <a:spLocks noGrp="1"/>
          </p:cNvSpPr>
          <p:nvPr>
            <p:ph type="sldNum" sz="quarter" idx="33"/>
          </p:nvPr>
        </p:nvSpPr>
        <p:spPr/>
        <p:txBody>
          <a:bodyPr/>
          <a:lstStyle/>
          <a:p>
            <a:fld id="{19B51A1E-902D-48AF-9020-955120F399B6}" type="slidenum">
              <a:rPr lang="en-US" noProof="0" smtClean="0"/>
              <a:pPr/>
              <a:t>1</a:t>
            </a:fld>
            <a:endParaRPr lang="en-US" noProof="0" dirty="0"/>
          </a:p>
        </p:txBody>
      </p:sp>
      <p:pic>
        <p:nvPicPr>
          <p:cNvPr id="4" name="Picture 3">
            <a:extLst>
              <a:ext uri="{FF2B5EF4-FFF2-40B4-BE49-F238E27FC236}">
                <a16:creationId xmlns:a16="http://schemas.microsoft.com/office/drawing/2014/main" id="{E09BA3D6-930C-41B0-9892-0BC2E051BF5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4731910" y="2924908"/>
            <a:ext cx="2728180" cy="2591666"/>
          </a:xfrm>
          <a:prstGeom prst="rect">
            <a:avLst/>
          </a:prstGeom>
          <a:noFill/>
          <a:ln>
            <a:noFill/>
          </a:ln>
        </p:spPr>
      </p:pic>
    </p:spTree>
    <p:extLst>
      <p:ext uri="{BB962C8B-B14F-4D97-AF65-F5344CB8AC3E}">
        <p14:creationId xmlns:p14="http://schemas.microsoft.com/office/powerpoint/2010/main" val="3549310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29A9B-525C-464F-BB92-687EF67D240D}"/>
              </a:ext>
            </a:extLst>
          </p:cNvPr>
          <p:cNvSpPr>
            <a:spLocks noGrp="1"/>
          </p:cNvSpPr>
          <p:nvPr>
            <p:ph type="title"/>
          </p:nvPr>
        </p:nvSpPr>
        <p:spPr>
          <a:xfrm>
            <a:off x="1720950" y="1655602"/>
            <a:ext cx="8750100" cy="432000"/>
          </a:xfrm>
        </p:spPr>
        <p:txBody>
          <a:bodyPr vert="horz" lIns="0" tIns="0" rIns="0" bIns="0" rtlCol="0" anchor="ctr">
            <a:normAutofit/>
          </a:bodyPr>
          <a:lstStyle/>
          <a:p>
            <a:pPr algn="ctr"/>
            <a:r>
              <a:rPr lang="en-US" sz="3000" b="1" kern="1200" spc="-150" dirty="0">
                <a:latin typeface="+mj-lt"/>
                <a:ea typeface="+mj-ea"/>
                <a:cs typeface="+mj-cs"/>
              </a:rPr>
              <a:t>Proven Track Record:</a:t>
            </a:r>
          </a:p>
        </p:txBody>
      </p:sp>
      <p:sp>
        <p:nvSpPr>
          <p:cNvPr id="5" name="Slide Number Placeholder 4">
            <a:extLst>
              <a:ext uri="{FF2B5EF4-FFF2-40B4-BE49-F238E27FC236}">
                <a16:creationId xmlns:a16="http://schemas.microsoft.com/office/drawing/2014/main" id="{89235655-BEB1-E443-ACC1-30D019789706}"/>
              </a:ext>
            </a:extLst>
          </p:cNvPr>
          <p:cNvSpPr>
            <a:spLocks noGrp="1"/>
          </p:cNvSpPr>
          <p:nvPr>
            <p:ph type="sldNum" sz="quarter" idx="33"/>
          </p:nvPr>
        </p:nvSpPr>
        <p:spPr>
          <a:xfrm>
            <a:off x="11760000" y="6371351"/>
            <a:ext cx="432000" cy="432000"/>
          </a:xfrm>
        </p:spPr>
        <p:txBody>
          <a:bodyPr vert="horz" lIns="0" tIns="0" rIns="0" bIns="0" rtlCol="0" anchor="ctr">
            <a:normAutofit/>
          </a:bodyPr>
          <a:lstStyle/>
          <a:p>
            <a:pPr>
              <a:spcAft>
                <a:spcPts val="600"/>
              </a:spcAft>
            </a:pPr>
            <a:fld id="{19B51A1E-902D-48AF-9020-955120F399B6}" type="slidenum">
              <a:rPr lang="en-US" smtClean="0"/>
              <a:pPr>
                <a:spcAft>
                  <a:spcPts val="600"/>
                </a:spcAft>
              </a:pPr>
              <a:t>2</a:t>
            </a:fld>
            <a:endParaRPr lang="en-US"/>
          </a:p>
        </p:txBody>
      </p:sp>
      <p:graphicFrame>
        <p:nvGraphicFramePr>
          <p:cNvPr id="7" name="TextBox 2">
            <a:extLst>
              <a:ext uri="{FF2B5EF4-FFF2-40B4-BE49-F238E27FC236}">
                <a16:creationId xmlns:a16="http://schemas.microsoft.com/office/drawing/2014/main" id="{06547D0F-16D1-4F43-823C-A9FA890EB76C}"/>
              </a:ext>
            </a:extLst>
          </p:cNvPr>
          <p:cNvGraphicFramePr/>
          <p:nvPr>
            <p:extLst>
              <p:ext uri="{D42A27DB-BD31-4B8C-83A1-F6EECF244321}">
                <p14:modId xmlns:p14="http://schemas.microsoft.com/office/powerpoint/2010/main" val="1469883772"/>
              </p:ext>
            </p:extLst>
          </p:nvPr>
        </p:nvGraphicFramePr>
        <p:xfrm>
          <a:off x="114500" y="2087602"/>
          <a:ext cx="11328000" cy="4679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a:extLst>
              <a:ext uri="{FF2B5EF4-FFF2-40B4-BE49-F238E27FC236}">
                <a16:creationId xmlns:a16="http://schemas.microsoft.com/office/drawing/2014/main" id="{1EDA91B3-8013-6944-A648-205376D23629}"/>
              </a:ext>
            </a:extLst>
          </p:cNvPr>
          <p:cNvSpPr txBox="1">
            <a:spLocks/>
          </p:cNvSpPr>
          <p:nvPr/>
        </p:nvSpPr>
        <p:spPr>
          <a:xfrm>
            <a:off x="228800" y="288398"/>
            <a:ext cx="11328000" cy="1080000"/>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200" b="1" kern="1200" spc="-150">
                <a:solidFill>
                  <a:schemeClr val="tx1">
                    <a:lumMod val="75000"/>
                    <a:lumOff val="25000"/>
                  </a:schemeClr>
                </a:solidFill>
                <a:latin typeface="+mj-lt"/>
                <a:ea typeface="+mj-ea"/>
                <a:cs typeface="+mj-cs"/>
              </a:defRPr>
            </a:lvl1pPr>
          </a:lstStyle>
          <a:p>
            <a:r>
              <a:rPr lang="en-US" sz="2200" dirty="0"/>
              <a:t>Our Proposal: </a:t>
            </a:r>
            <a:r>
              <a:rPr lang="en-US" sz="2200" b="0" dirty="0"/>
              <a:t>Explore the operational and financial feasibility of a strategic partnership between Action Property Management and CIPS LA to provide a partial or complete facilities management solution including:</a:t>
            </a:r>
            <a:br>
              <a:rPr lang="en-US" sz="2800" b="0" dirty="0"/>
            </a:br>
            <a:endParaRPr lang="en-US" sz="3000" b="0" dirty="0"/>
          </a:p>
        </p:txBody>
      </p:sp>
    </p:spTree>
    <p:extLst>
      <p:ext uri="{BB962C8B-B14F-4D97-AF65-F5344CB8AC3E}">
        <p14:creationId xmlns:p14="http://schemas.microsoft.com/office/powerpoint/2010/main" val="1138637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29A9B-525C-464F-BB92-687EF67D240D}"/>
              </a:ext>
            </a:extLst>
          </p:cNvPr>
          <p:cNvSpPr>
            <a:spLocks noGrp="1"/>
          </p:cNvSpPr>
          <p:nvPr>
            <p:ph type="title"/>
          </p:nvPr>
        </p:nvSpPr>
        <p:spPr>
          <a:xfrm>
            <a:off x="432000" y="318983"/>
            <a:ext cx="11328000" cy="1098851"/>
          </a:xfrm>
        </p:spPr>
        <p:txBody>
          <a:bodyPr vert="horz" lIns="0" tIns="0" rIns="0" bIns="0" rtlCol="0" anchor="ctr">
            <a:normAutofit/>
          </a:bodyPr>
          <a:lstStyle/>
          <a:p>
            <a:r>
              <a:rPr lang="en-US" sz="1800" b="1" kern="1200" spc="-150" dirty="0">
                <a:latin typeface="+mj-lt"/>
                <a:ea typeface="+mj-ea"/>
                <a:cs typeface="+mj-cs"/>
              </a:rPr>
              <a:t>The Problem:  </a:t>
            </a:r>
            <a:r>
              <a:rPr lang="en-US" sz="1800" b="0" kern="1200" spc="-150" dirty="0">
                <a:latin typeface="+mj-lt"/>
                <a:ea typeface="+mj-ea"/>
                <a:cs typeface="+mj-cs"/>
              </a:rPr>
              <a:t>Action Property Management relies on a multitude of vendor partners to provide first in class service, elevate their brand and enhance relationships with it’s clients. Vendor management is incredibly time consuming  and costly for both the onsite and corporate teams . With the potential of managing up to 5 separate vendor partners at one client site, this arduous process is poses many challenges such as:</a:t>
            </a:r>
          </a:p>
        </p:txBody>
      </p:sp>
      <p:sp>
        <p:nvSpPr>
          <p:cNvPr id="4" name="TextBox 3">
            <a:extLst>
              <a:ext uri="{FF2B5EF4-FFF2-40B4-BE49-F238E27FC236}">
                <a16:creationId xmlns:a16="http://schemas.microsoft.com/office/drawing/2014/main" id="{8EC396CC-C638-584E-BB85-4264A48CD82A}"/>
              </a:ext>
            </a:extLst>
          </p:cNvPr>
          <p:cNvSpPr txBox="1"/>
          <p:nvPr/>
        </p:nvSpPr>
        <p:spPr>
          <a:xfrm>
            <a:off x="432000" y="1512000"/>
            <a:ext cx="11328000" cy="4679250"/>
          </a:xfrm>
          <a:prstGeom prst="rect">
            <a:avLst/>
          </a:prstGeom>
        </p:spPr>
        <p:txBody>
          <a:bodyPr vert="horz" lIns="0" tIns="0" rIns="0" bIns="0" rtlCol="0">
            <a:normAutofit fontScale="92500" lnSpcReduction="20000"/>
          </a:bodyPr>
          <a:lstStyle/>
          <a:p>
            <a:pPr marL="285750" indent="-285750">
              <a:lnSpc>
                <a:spcPct val="90000"/>
              </a:lnSpc>
              <a:spcAft>
                <a:spcPts val="600"/>
              </a:spcAft>
              <a:buFont typeface="Wingdings" panose="05000000000000000000" pitchFamily="2" charset="2"/>
              <a:buChar char="Ø"/>
            </a:pPr>
            <a:r>
              <a:rPr lang="en-US" sz="1200" b="1" dirty="0">
                <a:solidFill>
                  <a:schemeClr val="tx1">
                    <a:lumMod val="75000"/>
                    <a:lumOff val="25000"/>
                  </a:schemeClr>
                </a:solidFill>
              </a:rPr>
              <a:t>Service/Management Inefficiencies </a:t>
            </a:r>
          </a:p>
          <a:p>
            <a:pPr marL="742950" lvl="1" indent="-285750">
              <a:lnSpc>
                <a:spcPct val="90000"/>
              </a:lnSpc>
              <a:spcAft>
                <a:spcPts val="600"/>
              </a:spcAft>
              <a:buFont typeface="Arial" panose="020B0604020202020204" pitchFamily="34" charset="0"/>
              <a:buChar char="•"/>
            </a:pPr>
            <a:r>
              <a:rPr lang="en-US" sz="1200" dirty="0">
                <a:solidFill>
                  <a:schemeClr val="tx1">
                    <a:lumMod val="75000"/>
                    <a:lumOff val="25000"/>
                  </a:schemeClr>
                </a:solidFill>
              </a:rPr>
              <a:t>Loss of opportunity in acquiring top tier management acquisition (too many mid level department managers)</a:t>
            </a:r>
          </a:p>
          <a:p>
            <a:pPr marL="742950" lvl="1" indent="-285750">
              <a:lnSpc>
                <a:spcPct val="90000"/>
              </a:lnSpc>
              <a:spcAft>
                <a:spcPts val="600"/>
              </a:spcAft>
              <a:buFont typeface="Arial" panose="020B0604020202020204" pitchFamily="34" charset="0"/>
              <a:buChar char="•"/>
            </a:pPr>
            <a:r>
              <a:rPr lang="en-US" sz="1200" dirty="0">
                <a:solidFill>
                  <a:schemeClr val="tx1">
                    <a:lumMod val="75000"/>
                    <a:lumOff val="25000"/>
                  </a:schemeClr>
                </a:solidFill>
              </a:rPr>
              <a:t>Inconsistent hiring practices</a:t>
            </a:r>
          </a:p>
          <a:p>
            <a:pPr marL="742950" lvl="1" indent="-285750">
              <a:lnSpc>
                <a:spcPct val="90000"/>
              </a:lnSpc>
              <a:spcAft>
                <a:spcPts val="600"/>
              </a:spcAft>
              <a:buFont typeface="Arial" panose="020B0604020202020204" pitchFamily="34" charset="0"/>
              <a:buChar char="•"/>
            </a:pPr>
            <a:r>
              <a:rPr lang="en-US" sz="1200" dirty="0">
                <a:solidFill>
                  <a:schemeClr val="tx1">
                    <a:lumMod val="75000"/>
                    <a:lumOff val="25000"/>
                  </a:schemeClr>
                </a:solidFill>
              </a:rPr>
              <a:t>Inability to create a meaningful culture</a:t>
            </a:r>
          </a:p>
          <a:p>
            <a:pPr marL="742950" lvl="1" indent="-285750">
              <a:lnSpc>
                <a:spcPct val="90000"/>
              </a:lnSpc>
              <a:spcAft>
                <a:spcPts val="600"/>
              </a:spcAft>
              <a:buFont typeface="Arial" panose="020B0604020202020204" pitchFamily="34" charset="0"/>
              <a:buChar char="•"/>
            </a:pPr>
            <a:r>
              <a:rPr lang="en-US" sz="1200" dirty="0">
                <a:solidFill>
                  <a:schemeClr val="tx1">
                    <a:lumMod val="75000"/>
                    <a:lumOff val="25000"/>
                  </a:schemeClr>
                </a:solidFill>
              </a:rPr>
              <a:t>Poorly incentivized front-line staff</a:t>
            </a:r>
          </a:p>
          <a:p>
            <a:pPr marL="742950" lvl="1" indent="-285750">
              <a:lnSpc>
                <a:spcPct val="90000"/>
              </a:lnSpc>
              <a:spcAft>
                <a:spcPts val="600"/>
              </a:spcAft>
              <a:buFont typeface="Arial" panose="020B0604020202020204" pitchFamily="34" charset="0"/>
              <a:buChar char="•"/>
            </a:pPr>
            <a:r>
              <a:rPr lang="en-US" sz="1200" dirty="0">
                <a:solidFill>
                  <a:schemeClr val="tx1">
                    <a:lumMod val="75000"/>
                    <a:lumOff val="25000"/>
                  </a:schemeClr>
                </a:solidFill>
              </a:rPr>
              <a:t>High turnover</a:t>
            </a:r>
          </a:p>
          <a:p>
            <a:pPr marL="285750" indent="-285750">
              <a:lnSpc>
                <a:spcPct val="90000"/>
              </a:lnSpc>
              <a:spcAft>
                <a:spcPts val="600"/>
              </a:spcAft>
              <a:buFont typeface="Wingdings" panose="05000000000000000000" pitchFamily="2" charset="2"/>
              <a:buChar char="Ø"/>
            </a:pPr>
            <a:r>
              <a:rPr lang="en-US" sz="1200" b="1" dirty="0">
                <a:solidFill>
                  <a:schemeClr val="tx1">
                    <a:lumMod val="75000"/>
                    <a:lumOff val="25000"/>
                  </a:schemeClr>
                </a:solidFill>
              </a:rPr>
              <a:t>Fiscal Inefficiencies</a:t>
            </a:r>
          </a:p>
          <a:p>
            <a:pPr marL="742950" lvl="1" indent="-285750">
              <a:lnSpc>
                <a:spcPct val="90000"/>
              </a:lnSpc>
              <a:spcAft>
                <a:spcPts val="600"/>
              </a:spcAft>
              <a:buFont typeface="Arial" panose="020B0604020202020204" pitchFamily="34" charset="0"/>
              <a:buChar char="•"/>
            </a:pPr>
            <a:r>
              <a:rPr lang="en-US" sz="1200" dirty="0">
                <a:solidFill>
                  <a:schemeClr val="tx1">
                    <a:lumMod val="75000"/>
                    <a:lumOff val="25000"/>
                  </a:schemeClr>
                </a:solidFill>
              </a:rPr>
              <a:t>Reduced purchasing leverage</a:t>
            </a:r>
          </a:p>
          <a:p>
            <a:pPr marL="742950" lvl="1" indent="-285750">
              <a:lnSpc>
                <a:spcPct val="90000"/>
              </a:lnSpc>
              <a:spcAft>
                <a:spcPts val="600"/>
              </a:spcAft>
              <a:buFont typeface="Arial" panose="020B0604020202020204" pitchFamily="34" charset="0"/>
              <a:buChar char="•"/>
            </a:pPr>
            <a:r>
              <a:rPr lang="en-US" sz="1200" dirty="0">
                <a:solidFill>
                  <a:schemeClr val="tx1">
                    <a:lumMod val="75000"/>
                    <a:lumOff val="25000"/>
                  </a:schemeClr>
                </a:solidFill>
              </a:rPr>
              <a:t>Overpayment for janitorial and common area supplies and equipment</a:t>
            </a:r>
          </a:p>
          <a:p>
            <a:pPr marL="285750" indent="-285750">
              <a:lnSpc>
                <a:spcPct val="90000"/>
              </a:lnSpc>
              <a:spcAft>
                <a:spcPts val="600"/>
              </a:spcAft>
              <a:buFont typeface="Wingdings" panose="05000000000000000000" pitchFamily="2" charset="2"/>
              <a:buChar char="Ø"/>
            </a:pPr>
            <a:r>
              <a:rPr lang="en-US" sz="1200" b="1" dirty="0">
                <a:solidFill>
                  <a:schemeClr val="tx1">
                    <a:lumMod val="75000"/>
                    <a:lumOff val="25000"/>
                  </a:schemeClr>
                </a:solidFill>
              </a:rPr>
              <a:t>Vendor Procurement</a:t>
            </a:r>
          </a:p>
          <a:p>
            <a:pPr marL="742950" lvl="1" indent="-285750">
              <a:lnSpc>
                <a:spcPct val="90000"/>
              </a:lnSpc>
              <a:spcAft>
                <a:spcPts val="600"/>
              </a:spcAft>
              <a:buFont typeface="Arial" panose="020B0604020202020204" pitchFamily="34" charset="0"/>
              <a:buChar char="•"/>
            </a:pPr>
            <a:r>
              <a:rPr lang="en-US" sz="1200" dirty="0">
                <a:solidFill>
                  <a:schemeClr val="tx1">
                    <a:lumMod val="75000"/>
                    <a:lumOff val="25000"/>
                  </a:schemeClr>
                </a:solidFill>
              </a:rPr>
              <a:t>As many as 5 independent vendors for a single property</a:t>
            </a:r>
          </a:p>
          <a:p>
            <a:pPr marL="742950" lvl="1" indent="-285750">
              <a:lnSpc>
                <a:spcPct val="90000"/>
              </a:lnSpc>
              <a:spcAft>
                <a:spcPts val="600"/>
              </a:spcAft>
              <a:buFont typeface="Arial" panose="020B0604020202020204" pitchFamily="34" charset="0"/>
              <a:buChar char="•"/>
            </a:pPr>
            <a:r>
              <a:rPr lang="en-US" sz="1200" dirty="0">
                <a:solidFill>
                  <a:schemeClr val="tx1">
                    <a:lumMod val="75000"/>
                    <a:lumOff val="25000"/>
                  </a:schemeClr>
                </a:solidFill>
              </a:rPr>
              <a:t>Many hours/weeks/days spent sourcing, reviewing and selecting vendor proposals</a:t>
            </a:r>
          </a:p>
          <a:p>
            <a:pPr marL="285750" indent="-285750">
              <a:lnSpc>
                <a:spcPct val="90000"/>
              </a:lnSpc>
              <a:spcAft>
                <a:spcPts val="600"/>
              </a:spcAft>
              <a:buFont typeface="Wingdings" panose="05000000000000000000" pitchFamily="2" charset="2"/>
              <a:buChar char="Ø"/>
            </a:pPr>
            <a:r>
              <a:rPr lang="en-US" sz="1200" b="1" dirty="0">
                <a:solidFill>
                  <a:schemeClr val="tx1">
                    <a:lumMod val="75000"/>
                    <a:lumOff val="25000"/>
                  </a:schemeClr>
                </a:solidFill>
              </a:rPr>
              <a:t>Contract Management</a:t>
            </a:r>
          </a:p>
          <a:p>
            <a:pPr marL="742950" lvl="1" indent="-285750">
              <a:lnSpc>
                <a:spcPct val="90000"/>
              </a:lnSpc>
              <a:spcAft>
                <a:spcPts val="600"/>
              </a:spcAft>
              <a:buFont typeface="Arial" panose="020B0604020202020204" pitchFamily="34" charset="0"/>
              <a:buChar char="•"/>
            </a:pPr>
            <a:r>
              <a:rPr lang="en-US" sz="1200" dirty="0">
                <a:solidFill>
                  <a:schemeClr val="tx1">
                    <a:lumMod val="75000"/>
                    <a:lumOff val="25000"/>
                  </a:schemeClr>
                </a:solidFill>
              </a:rPr>
              <a:t>Inconsistent contract terms</a:t>
            </a:r>
          </a:p>
          <a:p>
            <a:pPr marL="742950" lvl="1" indent="-285750">
              <a:lnSpc>
                <a:spcPct val="90000"/>
              </a:lnSpc>
              <a:spcAft>
                <a:spcPts val="600"/>
              </a:spcAft>
              <a:buFont typeface="Arial" panose="020B0604020202020204" pitchFamily="34" charset="0"/>
              <a:buChar char="•"/>
            </a:pPr>
            <a:r>
              <a:rPr lang="en-US" sz="1200" dirty="0">
                <a:solidFill>
                  <a:schemeClr val="tx1">
                    <a:lumMod val="75000"/>
                    <a:lumOff val="25000"/>
                  </a:schemeClr>
                </a:solidFill>
              </a:rPr>
              <a:t>Considerable time spent negotiating contracts</a:t>
            </a:r>
          </a:p>
          <a:p>
            <a:pPr marL="285750" indent="-285750">
              <a:lnSpc>
                <a:spcPct val="90000"/>
              </a:lnSpc>
              <a:spcAft>
                <a:spcPts val="600"/>
              </a:spcAft>
              <a:buFont typeface="Wingdings" panose="05000000000000000000" pitchFamily="2" charset="2"/>
              <a:buChar char="Ø"/>
            </a:pPr>
            <a:r>
              <a:rPr lang="en-US" sz="1200" b="1" dirty="0">
                <a:solidFill>
                  <a:schemeClr val="tx1">
                    <a:lumMod val="75000"/>
                    <a:lumOff val="25000"/>
                  </a:schemeClr>
                </a:solidFill>
              </a:rPr>
              <a:t>Vendor Management</a:t>
            </a:r>
          </a:p>
          <a:p>
            <a:pPr marL="742950" lvl="1" indent="-285750">
              <a:lnSpc>
                <a:spcPct val="90000"/>
              </a:lnSpc>
              <a:spcAft>
                <a:spcPts val="600"/>
              </a:spcAft>
              <a:buFont typeface="Arial" panose="020B0604020202020204" pitchFamily="34" charset="0"/>
              <a:buChar char="•"/>
            </a:pPr>
            <a:r>
              <a:rPr lang="en-US" sz="1200" dirty="0">
                <a:solidFill>
                  <a:schemeClr val="tx1">
                    <a:lumMod val="75000"/>
                    <a:lumOff val="25000"/>
                  </a:schemeClr>
                </a:solidFill>
              </a:rPr>
              <a:t>Service Inconsistencies</a:t>
            </a:r>
          </a:p>
          <a:p>
            <a:pPr marL="742950" lvl="1" indent="-285750">
              <a:lnSpc>
                <a:spcPct val="90000"/>
              </a:lnSpc>
              <a:spcAft>
                <a:spcPts val="600"/>
              </a:spcAft>
              <a:buFont typeface="Arial" panose="020B0604020202020204" pitchFamily="34" charset="0"/>
              <a:buChar char="•"/>
            </a:pPr>
            <a:r>
              <a:rPr lang="en-US" sz="1200" dirty="0">
                <a:solidFill>
                  <a:schemeClr val="tx1">
                    <a:lumMod val="75000"/>
                    <a:lumOff val="25000"/>
                  </a:schemeClr>
                </a:solidFill>
              </a:rPr>
              <a:t>Interdepartmental conflicts</a:t>
            </a:r>
          </a:p>
          <a:p>
            <a:pPr marL="742950" lvl="1" indent="-285750">
              <a:lnSpc>
                <a:spcPct val="90000"/>
              </a:lnSpc>
              <a:spcAft>
                <a:spcPts val="600"/>
              </a:spcAft>
              <a:buFont typeface="Arial" panose="020B0604020202020204" pitchFamily="34" charset="0"/>
              <a:buChar char="•"/>
            </a:pPr>
            <a:r>
              <a:rPr lang="en-US" sz="1200" dirty="0">
                <a:solidFill>
                  <a:schemeClr val="tx1">
                    <a:lumMod val="75000"/>
                    <a:lumOff val="25000"/>
                  </a:schemeClr>
                </a:solidFill>
              </a:rPr>
              <a:t>Appearance and grooming inconsistencies</a:t>
            </a:r>
          </a:p>
          <a:p>
            <a:pPr marL="742950" lvl="1" indent="-285750">
              <a:lnSpc>
                <a:spcPct val="90000"/>
              </a:lnSpc>
              <a:spcAft>
                <a:spcPts val="600"/>
              </a:spcAft>
              <a:buFont typeface="Arial" panose="020B0604020202020204" pitchFamily="34" charset="0"/>
              <a:buChar char="•"/>
            </a:pPr>
            <a:r>
              <a:rPr lang="en-US" sz="1200" dirty="0">
                <a:solidFill>
                  <a:schemeClr val="tx1">
                    <a:lumMod val="75000"/>
                    <a:lumOff val="25000"/>
                  </a:schemeClr>
                </a:solidFill>
              </a:rPr>
              <a:t>Training/safety/compliance inconsistencies</a:t>
            </a:r>
          </a:p>
          <a:p>
            <a:pPr marL="742950" lvl="1" indent="-285750">
              <a:lnSpc>
                <a:spcPct val="90000"/>
              </a:lnSpc>
              <a:spcAft>
                <a:spcPts val="600"/>
              </a:spcAft>
              <a:buFont typeface="Arial" panose="020B0604020202020204" pitchFamily="34" charset="0"/>
              <a:buChar char="•"/>
            </a:pPr>
            <a:r>
              <a:rPr lang="en-US" sz="1200" dirty="0">
                <a:solidFill>
                  <a:schemeClr val="tx1">
                    <a:lumMod val="75000"/>
                    <a:lumOff val="25000"/>
                  </a:schemeClr>
                </a:solidFill>
              </a:rPr>
              <a:t>Too many manager relationships</a:t>
            </a:r>
          </a:p>
          <a:p>
            <a:pPr marL="285750" indent="-285750">
              <a:lnSpc>
                <a:spcPct val="90000"/>
              </a:lnSpc>
              <a:spcAft>
                <a:spcPts val="600"/>
              </a:spcAft>
              <a:buFont typeface="Wingdings" panose="05000000000000000000" pitchFamily="2" charset="2"/>
              <a:buChar char="Ø"/>
            </a:pPr>
            <a:r>
              <a:rPr lang="en-US" sz="1200" b="1" dirty="0">
                <a:solidFill>
                  <a:schemeClr val="tx1">
                    <a:lumMod val="75000"/>
                    <a:lumOff val="25000"/>
                  </a:schemeClr>
                </a:solidFill>
              </a:rPr>
              <a:t>Exposure and Liability</a:t>
            </a:r>
          </a:p>
          <a:p>
            <a:pPr marL="742950" lvl="1" indent="-285750">
              <a:lnSpc>
                <a:spcPct val="90000"/>
              </a:lnSpc>
              <a:spcAft>
                <a:spcPts val="600"/>
              </a:spcAft>
              <a:buFont typeface="Arial" panose="020B0604020202020204" pitchFamily="34" charset="0"/>
              <a:buChar char="•"/>
            </a:pPr>
            <a:r>
              <a:rPr lang="en-US" sz="1200" dirty="0">
                <a:solidFill>
                  <a:schemeClr val="tx1">
                    <a:lumMod val="75000"/>
                    <a:lumOff val="25000"/>
                  </a:schemeClr>
                </a:solidFill>
              </a:rPr>
              <a:t>Complicated claims management</a:t>
            </a:r>
          </a:p>
        </p:txBody>
      </p:sp>
      <p:sp>
        <p:nvSpPr>
          <p:cNvPr id="5" name="Slide Number Placeholder 4">
            <a:extLst>
              <a:ext uri="{FF2B5EF4-FFF2-40B4-BE49-F238E27FC236}">
                <a16:creationId xmlns:a16="http://schemas.microsoft.com/office/drawing/2014/main" id="{89235655-BEB1-E443-ACC1-30D019789706}"/>
              </a:ext>
            </a:extLst>
          </p:cNvPr>
          <p:cNvSpPr>
            <a:spLocks noGrp="1"/>
          </p:cNvSpPr>
          <p:nvPr>
            <p:ph type="sldNum" sz="quarter" idx="33"/>
          </p:nvPr>
        </p:nvSpPr>
        <p:spPr>
          <a:xfrm>
            <a:off x="11760000" y="6371351"/>
            <a:ext cx="432000" cy="432000"/>
          </a:xfrm>
        </p:spPr>
        <p:txBody>
          <a:bodyPr vert="horz" lIns="0" tIns="0" rIns="0" bIns="0" rtlCol="0" anchor="ctr">
            <a:normAutofit/>
          </a:bodyPr>
          <a:lstStyle/>
          <a:p>
            <a:pPr>
              <a:spcAft>
                <a:spcPts val="600"/>
              </a:spcAft>
            </a:pPr>
            <a:fld id="{19B51A1E-902D-48AF-9020-955120F399B6}" type="slidenum">
              <a:rPr lang="en-US" smtClean="0"/>
              <a:pPr>
                <a:spcAft>
                  <a:spcPts val="600"/>
                </a:spcAft>
              </a:pPr>
              <a:t>3</a:t>
            </a:fld>
            <a:endParaRPr lang="en-US"/>
          </a:p>
        </p:txBody>
      </p:sp>
    </p:spTree>
    <p:extLst>
      <p:ext uri="{BB962C8B-B14F-4D97-AF65-F5344CB8AC3E}">
        <p14:creationId xmlns:p14="http://schemas.microsoft.com/office/powerpoint/2010/main" val="3847110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29A9B-525C-464F-BB92-687EF67D240D}"/>
              </a:ext>
            </a:extLst>
          </p:cNvPr>
          <p:cNvSpPr>
            <a:spLocks noGrp="1"/>
          </p:cNvSpPr>
          <p:nvPr>
            <p:ph type="title"/>
          </p:nvPr>
        </p:nvSpPr>
        <p:spPr>
          <a:xfrm>
            <a:off x="384498" y="387065"/>
            <a:ext cx="11139055" cy="1037974"/>
          </a:xfrm>
        </p:spPr>
        <p:txBody>
          <a:bodyPr/>
          <a:lstStyle/>
          <a:p>
            <a:r>
              <a:rPr lang="en-US" sz="1800" dirty="0"/>
              <a:t>The Solution:</a:t>
            </a:r>
            <a:r>
              <a:rPr lang="en-US" sz="1800" b="0" dirty="0"/>
              <a:t> Contract with CIPS LA, an existing vendor partner with substantial market share, a proven track record for delivering 5-star levels of service , superb workplace culture while simultaneously offering substantial fiscal savings. A true value partner that will provide solutions such as:</a:t>
            </a:r>
            <a:endParaRPr lang="en-US" sz="1800" dirty="0"/>
          </a:p>
        </p:txBody>
      </p:sp>
      <p:sp>
        <p:nvSpPr>
          <p:cNvPr id="5" name="Slide Number Placeholder 4">
            <a:extLst>
              <a:ext uri="{FF2B5EF4-FFF2-40B4-BE49-F238E27FC236}">
                <a16:creationId xmlns:a16="http://schemas.microsoft.com/office/drawing/2014/main" id="{89235655-BEB1-E443-ACC1-30D019789706}"/>
              </a:ext>
            </a:extLst>
          </p:cNvPr>
          <p:cNvSpPr>
            <a:spLocks noGrp="1"/>
          </p:cNvSpPr>
          <p:nvPr>
            <p:ph type="sldNum" sz="quarter" idx="33"/>
          </p:nvPr>
        </p:nvSpPr>
        <p:spPr/>
        <p:txBody>
          <a:bodyPr/>
          <a:lstStyle/>
          <a:p>
            <a:fld id="{19B51A1E-902D-48AF-9020-955120F399B6}" type="slidenum">
              <a:rPr lang="en-US" noProof="0" smtClean="0"/>
              <a:pPr/>
              <a:t>4</a:t>
            </a:fld>
            <a:endParaRPr lang="en-US" noProof="0" dirty="0"/>
          </a:p>
        </p:txBody>
      </p:sp>
      <p:sp>
        <p:nvSpPr>
          <p:cNvPr id="4" name="TextBox 3">
            <a:extLst>
              <a:ext uri="{FF2B5EF4-FFF2-40B4-BE49-F238E27FC236}">
                <a16:creationId xmlns:a16="http://schemas.microsoft.com/office/drawing/2014/main" id="{8EC396CC-C638-584E-BB85-4264A48CD82A}"/>
              </a:ext>
            </a:extLst>
          </p:cNvPr>
          <p:cNvSpPr txBox="1"/>
          <p:nvPr/>
        </p:nvSpPr>
        <p:spPr>
          <a:xfrm>
            <a:off x="486888" y="1425039"/>
            <a:ext cx="11139055" cy="5078313"/>
          </a:xfrm>
          <a:prstGeom prst="rect">
            <a:avLst/>
          </a:prstGeom>
          <a:noFill/>
        </p:spPr>
        <p:txBody>
          <a:bodyPr wrap="square" rtlCol="0">
            <a:spAutoFit/>
          </a:bodyPr>
          <a:lstStyle/>
          <a:p>
            <a:pPr marL="285750" indent="-285750">
              <a:buFont typeface="Wingdings" panose="05000000000000000000" pitchFamily="2" charset="2"/>
              <a:buChar char="Ø"/>
            </a:pPr>
            <a:r>
              <a:rPr lang="en-US" sz="1200" b="1" dirty="0"/>
              <a:t>Enhanced Service and Management </a:t>
            </a:r>
          </a:p>
          <a:p>
            <a:pPr marL="742950" lvl="1" indent="-285750">
              <a:buFontTx/>
              <a:buChar char="-"/>
            </a:pPr>
            <a:r>
              <a:rPr lang="en-US" sz="1200" dirty="0"/>
              <a:t>Deliver top tier managers with high level management experience and increased retention</a:t>
            </a:r>
          </a:p>
          <a:p>
            <a:pPr marL="742950" lvl="1" indent="-285750">
              <a:buFontTx/>
              <a:buChar char="-"/>
            </a:pPr>
            <a:r>
              <a:rPr lang="en-US" sz="1200" dirty="0"/>
              <a:t>Establish and maintain a strong and entirely consistent workplace culture throughout all departments</a:t>
            </a:r>
          </a:p>
          <a:p>
            <a:pPr marL="742950" lvl="1" indent="-285750">
              <a:buFontTx/>
              <a:buChar char="-"/>
            </a:pPr>
            <a:r>
              <a:rPr lang="en-US" sz="1200" dirty="0"/>
              <a:t>Strategically and effectively incentivize all associates</a:t>
            </a:r>
          </a:p>
          <a:p>
            <a:pPr marL="742950" lvl="1" indent="-285750">
              <a:buFontTx/>
              <a:buChar char="-"/>
            </a:pPr>
            <a:r>
              <a:rPr lang="en-US" sz="1200" dirty="0"/>
              <a:t>Substantially reduce turnover</a:t>
            </a:r>
          </a:p>
          <a:p>
            <a:pPr marL="742950" lvl="1" indent="-285750">
              <a:buFontTx/>
              <a:buChar char="-"/>
            </a:pPr>
            <a:r>
              <a:rPr lang="en-US" sz="1200" dirty="0"/>
              <a:t>Implement highly effective hiring strategy that includes Action Management participation</a:t>
            </a:r>
          </a:p>
          <a:p>
            <a:pPr marL="285750" indent="-285750">
              <a:buFont typeface="Wingdings" panose="05000000000000000000" pitchFamily="2" charset="2"/>
              <a:buChar char="Ø"/>
            </a:pPr>
            <a:r>
              <a:rPr lang="en-US" sz="1200" b="1" dirty="0"/>
              <a:t>Substantial cost savings across combined service lines using:</a:t>
            </a:r>
          </a:p>
          <a:p>
            <a:pPr marL="742950" lvl="1" indent="-285750">
              <a:buFontTx/>
              <a:buChar char="-"/>
            </a:pPr>
            <a:r>
              <a:rPr lang="en-US" sz="1200" dirty="0"/>
              <a:t>Volume based billing reductions </a:t>
            </a:r>
          </a:p>
          <a:p>
            <a:pPr marL="742950" lvl="1" indent="-285750">
              <a:buFontTx/>
              <a:buChar char="-"/>
            </a:pPr>
            <a:r>
              <a:rPr lang="en-US" sz="1200" dirty="0"/>
              <a:t>Leveraged purchasing through CIPS LA’s existing wholesale vendor</a:t>
            </a:r>
          </a:p>
          <a:p>
            <a:pPr marL="742950" lvl="1" indent="-285750">
              <a:buFontTx/>
              <a:buChar char="-"/>
            </a:pPr>
            <a:r>
              <a:rPr lang="en-US" sz="1200" dirty="0"/>
              <a:t>Management efficiencies </a:t>
            </a:r>
          </a:p>
          <a:p>
            <a:pPr marL="742950" lvl="1" indent="-285750">
              <a:buFontTx/>
              <a:buChar char="-"/>
            </a:pPr>
            <a:r>
              <a:rPr lang="en-US" sz="1200" dirty="0"/>
              <a:t>Strategic interdepartmental overlap</a:t>
            </a:r>
          </a:p>
          <a:p>
            <a:pPr marL="742950" lvl="1" indent="-285750">
              <a:buFontTx/>
              <a:buChar char="-"/>
            </a:pPr>
            <a:r>
              <a:rPr lang="en-US" sz="1200" b="1" dirty="0"/>
              <a:t>OTHER WAYS TO SAVE MONEY</a:t>
            </a:r>
          </a:p>
          <a:p>
            <a:pPr marL="285750" indent="-285750">
              <a:buFont typeface="Wingdings" panose="05000000000000000000" pitchFamily="2" charset="2"/>
              <a:buChar char="Ø"/>
            </a:pPr>
            <a:r>
              <a:rPr lang="en-US" sz="1200" b="1" dirty="0"/>
              <a:t>Vendor Procurement</a:t>
            </a:r>
          </a:p>
          <a:p>
            <a:pPr marL="742950" lvl="1" indent="-285750">
              <a:buFontTx/>
              <a:buChar char="-"/>
            </a:pPr>
            <a:r>
              <a:rPr lang="en-US" sz="1200" dirty="0"/>
              <a:t>One vendor, one team</a:t>
            </a:r>
          </a:p>
          <a:p>
            <a:pPr marL="742950" lvl="1" indent="-285750">
              <a:buFontTx/>
              <a:buChar char="-"/>
            </a:pPr>
            <a:r>
              <a:rPr lang="en-US" sz="1200" dirty="0"/>
              <a:t>Reduction of Action Property Management resources relative to vendor procurement/renewals</a:t>
            </a:r>
          </a:p>
          <a:p>
            <a:pPr marL="285750" indent="-285750">
              <a:buFont typeface="Wingdings" panose="05000000000000000000" pitchFamily="2" charset="2"/>
              <a:buChar char="Ø"/>
            </a:pPr>
            <a:r>
              <a:rPr lang="en-US" sz="1200" b="1" dirty="0"/>
              <a:t>Contract Management</a:t>
            </a:r>
          </a:p>
          <a:p>
            <a:pPr marL="742950" lvl="1" indent="-285750">
              <a:buFontTx/>
              <a:buChar char="-"/>
            </a:pPr>
            <a:r>
              <a:rPr lang="en-US" sz="1200" dirty="0"/>
              <a:t>Consistent contract terms and pricing models</a:t>
            </a:r>
          </a:p>
          <a:p>
            <a:pPr marL="742950" lvl="1" indent="-285750">
              <a:buFontTx/>
              <a:buChar char="-"/>
            </a:pPr>
            <a:r>
              <a:rPr lang="en-US" sz="1200" dirty="0"/>
              <a:t>Streamlined contract negotiations</a:t>
            </a:r>
          </a:p>
          <a:p>
            <a:pPr marL="742950" lvl="1" indent="-285750">
              <a:buFontTx/>
              <a:buChar char="-"/>
            </a:pPr>
            <a:r>
              <a:rPr lang="en-US" sz="1200" dirty="0"/>
              <a:t>Simplified and automated billing platform</a:t>
            </a:r>
          </a:p>
          <a:p>
            <a:pPr marL="285750" indent="-285750">
              <a:buFont typeface="Wingdings" panose="05000000000000000000" pitchFamily="2" charset="2"/>
              <a:buChar char="Ø"/>
            </a:pPr>
            <a:r>
              <a:rPr lang="en-US" sz="1200" b="1" dirty="0"/>
              <a:t>Vendor Management</a:t>
            </a:r>
          </a:p>
          <a:p>
            <a:pPr marL="742950" lvl="1" indent="-285750">
              <a:buFontTx/>
              <a:buChar char="-"/>
            </a:pPr>
            <a:r>
              <a:rPr lang="en-US" sz="1200" dirty="0"/>
              <a:t>Enhanced levels of service across all departments</a:t>
            </a:r>
          </a:p>
          <a:p>
            <a:pPr marL="742950" lvl="1" indent="-285750">
              <a:buFontTx/>
              <a:buChar char="-"/>
            </a:pPr>
            <a:r>
              <a:rPr lang="en-US" sz="1200" dirty="0"/>
              <a:t>Expeditious management of challenges/complaints</a:t>
            </a:r>
          </a:p>
          <a:p>
            <a:pPr marL="742950" lvl="1" indent="-285750">
              <a:buFontTx/>
              <a:buChar char="-"/>
            </a:pPr>
            <a:r>
              <a:rPr lang="en-US" sz="1200" dirty="0"/>
              <a:t>Interdepartmental cohesiveness</a:t>
            </a:r>
          </a:p>
          <a:p>
            <a:pPr marL="742950" lvl="1" indent="-285750">
              <a:buFontTx/>
              <a:buChar char="-"/>
            </a:pPr>
            <a:r>
              <a:rPr lang="en-US" sz="1200" dirty="0"/>
              <a:t>Consistency in: Training/safety/compliance , appearance and grooming</a:t>
            </a:r>
          </a:p>
          <a:p>
            <a:pPr marL="742950" lvl="1" indent="-285750">
              <a:buFontTx/>
              <a:buChar char="-"/>
            </a:pPr>
            <a:r>
              <a:rPr lang="en-US" sz="1200" dirty="0"/>
              <a:t>Coordination with a single high-level managing director</a:t>
            </a:r>
          </a:p>
          <a:p>
            <a:pPr marL="285750" indent="-285750">
              <a:buFont typeface="Wingdings" panose="05000000000000000000" pitchFamily="2" charset="2"/>
              <a:buChar char="Ø"/>
            </a:pPr>
            <a:r>
              <a:rPr lang="en-US" sz="1200" b="1" dirty="0"/>
              <a:t>Exposure and Liability</a:t>
            </a:r>
          </a:p>
          <a:p>
            <a:pPr marL="742950" lvl="1" indent="-285750">
              <a:buFontTx/>
              <a:buChar char="-"/>
            </a:pPr>
            <a:r>
              <a:rPr lang="en-US" sz="1200" dirty="0"/>
              <a:t>Consistent management of claims and insurance related business</a:t>
            </a:r>
          </a:p>
        </p:txBody>
      </p:sp>
    </p:spTree>
    <p:extLst>
      <p:ext uri="{BB962C8B-B14F-4D97-AF65-F5344CB8AC3E}">
        <p14:creationId xmlns:p14="http://schemas.microsoft.com/office/powerpoint/2010/main" val="527841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A22B7B2-C555-4081-A588-DAAE33C15501}"/>
              </a:ext>
            </a:extLst>
          </p:cNvPr>
          <p:cNvSpPr>
            <a:spLocks noGrp="1"/>
          </p:cNvSpPr>
          <p:nvPr>
            <p:ph type="title"/>
          </p:nvPr>
        </p:nvSpPr>
        <p:spPr>
          <a:xfrm>
            <a:off x="432000" y="278010"/>
            <a:ext cx="11328000" cy="432000"/>
          </a:xfrm>
        </p:spPr>
        <p:txBody>
          <a:bodyPr/>
          <a:lstStyle/>
          <a:p>
            <a:r>
              <a:rPr lang="en-US" dirty="0"/>
              <a:t> Amenities</a:t>
            </a:r>
          </a:p>
        </p:txBody>
      </p:sp>
      <p:sp>
        <p:nvSpPr>
          <p:cNvPr id="6" name="Slide Number Placeholder 5">
            <a:extLst>
              <a:ext uri="{FF2B5EF4-FFF2-40B4-BE49-F238E27FC236}">
                <a16:creationId xmlns:a16="http://schemas.microsoft.com/office/drawing/2014/main" id="{EC7A90A5-EB6A-490D-91A2-D6C2E1FFA886}"/>
              </a:ext>
            </a:extLst>
          </p:cNvPr>
          <p:cNvSpPr>
            <a:spLocks noGrp="1"/>
          </p:cNvSpPr>
          <p:nvPr>
            <p:ph type="sldNum" sz="quarter" idx="33"/>
          </p:nvPr>
        </p:nvSpPr>
        <p:spPr/>
        <p:txBody>
          <a:bodyPr/>
          <a:lstStyle/>
          <a:p>
            <a:fld id="{19B51A1E-902D-48AF-9020-955120F399B6}" type="slidenum">
              <a:rPr lang="en-US" noProof="0" smtClean="0"/>
              <a:pPr/>
              <a:t>5</a:t>
            </a:fld>
            <a:endParaRPr lang="en-US" noProof="0" dirty="0"/>
          </a:p>
        </p:txBody>
      </p:sp>
      <p:sp>
        <p:nvSpPr>
          <p:cNvPr id="11" name="Slide Number Placeholder 7">
            <a:extLst>
              <a:ext uri="{FF2B5EF4-FFF2-40B4-BE49-F238E27FC236}">
                <a16:creationId xmlns:a16="http://schemas.microsoft.com/office/drawing/2014/main" id="{6FC43C78-D2A0-4DD4-A122-0AEA69209DB1}"/>
              </a:ext>
            </a:extLst>
          </p:cNvPr>
          <p:cNvSpPr txBox="1">
            <a:spLocks/>
          </p:cNvSpPr>
          <p:nvPr/>
        </p:nvSpPr>
        <p:spPr>
          <a:xfrm>
            <a:off x="11760000" y="6371351"/>
            <a:ext cx="432000" cy="432000"/>
          </a:xfrm>
          <a:prstGeom prst="rect">
            <a:avLst/>
          </a:prstGeom>
          <a:solidFill>
            <a:schemeClr val="tx1">
              <a:lumMod val="95000"/>
              <a:lumOff val="5000"/>
            </a:schemeClr>
          </a:solidFill>
        </p:spPr>
        <p:txBody>
          <a:bodyPr vert="horz" lIns="0" tIns="0" rIns="0" bIns="0" rtlCol="0" anchor="ctr"/>
          <a:lstStyle>
            <a:defPPr>
              <a:defRPr lang="en-US"/>
            </a:defPPr>
            <a:lvl1pPr marL="0" algn="ctr" defTabSz="914400" rtl="0" eaLnBrk="1" latinLnBrk="0" hangingPunct="1">
              <a:defRPr sz="12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9B51A1E-902D-48AF-9020-955120F399B6}" type="slidenum">
              <a:rPr lang="en-US" smtClean="0"/>
              <a:pPr/>
              <a:t>5</a:t>
            </a:fld>
            <a:endParaRPr lang="en-US" dirty="0"/>
          </a:p>
        </p:txBody>
      </p:sp>
      <p:sp>
        <p:nvSpPr>
          <p:cNvPr id="19" name="Rectangle 18">
            <a:extLst>
              <a:ext uri="{FF2B5EF4-FFF2-40B4-BE49-F238E27FC236}">
                <a16:creationId xmlns:a16="http://schemas.microsoft.com/office/drawing/2014/main" id="{62D3ED12-B10E-47EB-BBD3-85E9877FA144}"/>
              </a:ext>
            </a:extLst>
          </p:cNvPr>
          <p:cNvSpPr/>
          <p:nvPr/>
        </p:nvSpPr>
        <p:spPr>
          <a:xfrm>
            <a:off x="432000" y="797896"/>
            <a:ext cx="4079040" cy="1041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le of different types of bread&#10;&#10;Description automatically generated">
            <a:extLst>
              <a:ext uri="{FF2B5EF4-FFF2-40B4-BE49-F238E27FC236}">
                <a16:creationId xmlns:a16="http://schemas.microsoft.com/office/drawing/2014/main" id="{BF061BAE-81C5-49CD-9B02-4B7E51DA0C7B}"/>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9218648" y="901999"/>
            <a:ext cx="1654760" cy="1323809"/>
          </a:xfrm>
          <a:prstGeom prst="rect">
            <a:avLst/>
          </a:prstGeom>
        </p:spPr>
      </p:pic>
      <p:sp>
        <p:nvSpPr>
          <p:cNvPr id="9" name="Rectangle 1">
            <a:extLst>
              <a:ext uri="{FF2B5EF4-FFF2-40B4-BE49-F238E27FC236}">
                <a16:creationId xmlns:a16="http://schemas.microsoft.com/office/drawing/2014/main" id="{DECAF66D-CDFB-44FC-9104-E65D119AE572}"/>
              </a:ext>
            </a:extLst>
          </p:cNvPr>
          <p:cNvSpPr txBox="1">
            <a:spLocks noChangeArrowheads="1"/>
          </p:cNvSpPr>
          <p:nvPr/>
        </p:nvSpPr>
        <p:spPr bwMode="auto">
          <a:xfrm>
            <a:off x="432000" y="1255845"/>
            <a:ext cx="8086967" cy="70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dirty="0"/>
              <a:t>Resident Appreciation Fridays:</a:t>
            </a:r>
            <a:r>
              <a:rPr lang="en-US" sz="1600" dirty="0"/>
              <a:t> </a:t>
            </a:r>
            <a:r>
              <a:rPr lang="en-US" sz="1400" dirty="0"/>
              <a:t>We appreciate our residents and their support of our team members which is why it is our honor to show our appreciation by providing gourmet cookies for our valued residents and their guests every other Friday. </a:t>
            </a:r>
            <a:endParaRPr lang="en-US" sz="1050" b="1" dirty="0"/>
          </a:p>
        </p:txBody>
      </p:sp>
      <p:sp>
        <p:nvSpPr>
          <p:cNvPr id="16" name="Rectangle 1">
            <a:extLst>
              <a:ext uri="{FF2B5EF4-FFF2-40B4-BE49-F238E27FC236}">
                <a16:creationId xmlns:a16="http://schemas.microsoft.com/office/drawing/2014/main" id="{6180615D-33B0-4AB4-9471-D586466C5AB6}"/>
              </a:ext>
            </a:extLst>
          </p:cNvPr>
          <p:cNvSpPr>
            <a:spLocks noGrp="1" noChangeArrowheads="1"/>
          </p:cNvSpPr>
          <p:nvPr>
            <p:ph idx="1"/>
          </p:nvPr>
        </p:nvSpPr>
        <p:spPr bwMode="auto">
          <a:xfrm>
            <a:off x="3476263" y="2415781"/>
            <a:ext cx="8283737" cy="1577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a:spcBef>
                <a:spcPts val="0"/>
              </a:spcBef>
              <a:buNone/>
            </a:pPr>
            <a:r>
              <a:rPr lang="en-US" b="1" dirty="0"/>
              <a:t>Onsite Car Wash Program:</a:t>
            </a:r>
          </a:p>
          <a:p>
            <a:pPr marL="0" indent="0">
              <a:buNone/>
            </a:pPr>
            <a:r>
              <a:rPr lang="en-US" sz="1600" dirty="0"/>
              <a:t>CIPS LA has worked closely with the HOA’s board to provide a convenient value add amenity aimed at saving you precious time. Upon opening of the valet drive lane and our beautiful new lobby, CIPS LA will be coordinating an onsite car wash program for our residents. Residents will now have the option of receiving car wash and detail services right here at the building. Stay tuned for specifics related to this program. </a:t>
            </a:r>
            <a:endParaRPr lang="en-US" sz="1100" b="1" dirty="0"/>
          </a:p>
        </p:txBody>
      </p:sp>
      <p:pic>
        <p:nvPicPr>
          <p:cNvPr id="17" name="Picture 16" descr="A close up of a car&#10;&#10;Description automatically generated">
            <a:extLst>
              <a:ext uri="{FF2B5EF4-FFF2-40B4-BE49-F238E27FC236}">
                <a16:creationId xmlns:a16="http://schemas.microsoft.com/office/drawing/2014/main" id="{A9C2AD70-E29B-4D81-AFAA-DF5F458DC86F}"/>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31722" y="2242772"/>
            <a:ext cx="3444541" cy="1682660"/>
          </a:xfrm>
          <a:prstGeom prst="rect">
            <a:avLst/>
          </a:prstGeom>
        </p:spPr>
      </p:pic>
      <p:sp>
        <p:nvSpPr>
          <p:cNvPr id="18" name="Rectangle 1">
            <a:extLst>
              <a:ext uri="{FF2B5EF4-FFF2-40B4-BE49-F238E27FC236}">
                <a16:creationId xmlns:a16="http://schemas.microsoft.com/office/drawing/2014/main" id="{19484FA3-58E8-4B23-B028-BC94ED566444}"/>
              </a:ext>
            </a:extLst>
          </p:cNvPr>
          <p:cNvSpPr txBox="1">
            <a:spLocks noChangeArrowheads="1"/>
          </p:cNvSpPr>
          <p:nvPr/>
        </p:nvSpPr>
        <p:spPr bwMode="auto">
          <a:xfrm>
            <a:off x="511512" y="5145619"/>
            <a:ext cx="8446838" cy="913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b="1" dirty="0" err="1"/>
              <a:t>Fuelster</a:t>
            </a:r>
            <a:r>
              <a:rPr lang="en-US" b="1" dirty="0"/>
              <a:t>:</a:t>
            </a:r>
          </a:p>
          <a:p>
            <a:pPr marL="0" indent="0">
              <a:buNone/>
            </a:pPr>
            <a:r>
              <a:rPr lang="en-US" sz="1600" dirty="0" err="1"/>
              <a:t>Fuelster</a:t>
            </a:r>
            <a:r>
              <a:rPr lang="en-US" sz="1600" dirty="0"/>
              <a:t> is a great company providing convenient vehicle fueling services onsite. We have partnered with </a:t>
            </a:r>
            <a:r>
              <a:rPr lang="en-US" sz="1600" dirty="0" err="1"/>
              <a:t>Fuelster</a:t>
            </a:r>
            <a:r>
              <a:rPr lang="en-US" sz="1600" dirty="0"/>
              <a:t> to provide this onsite vehicle fueling amenity for our valued residents.</a:t>
            </a:r>
            <a:endParaRPr lang="en-US" sz="1050" b="1" dirty="0"/>
          </a:p>
        </p:txBody>
      </p:sp>
      <p:pic>
        <p:nvPicPr>
          <p:cNvPr id="20" name="Picture 19" descr="A picture containing light&#10;&#10;Description automatically generated">
            <a:extLst>
              <a:ext uri="{FF2B5EF4-FFF2-40B4-BE49-F238E27FC236}">
                <a16:creationId xmlns:a16="http://schemas.microsoft.com/office/drawing/2014/main" id="{D1602184-18BB-4786-930A-B82CB27F484D}"/>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9155670" y="4891664"/>
            <a:ext cx="2218166" cy="1461420"/>
          </a:xfrm>
          <a:prstGeom prst="rect">
            <a:avLst/>
          </a:prstGeom>
        </p:spPr>
      </p:pic>
    </p:spTree>
    <p:extLst>
      <p:ext uri="{BB962C8B-B14F-4D97-AF65-F5344CB8AC3E}">
        <p14:creationId xmlns:p14="http://schemas.microsoft.com/office/powerpoint/2010/main" val="68153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A22B7B2-C555-4081-A588-DAAE33C15501}"/>
              </a:ext>
            </a:extLst>
          </p:cNvPr>
          <p:cNvSpPr>
            <a:spLocks noGrp="1"/>
          </p:cNvSpPr>
          <p:nvPr>
            <p:ph type="title"/>
          </p:nvPr>
        </p:nvSpPr>
        <p:spPr>
          <a:xfrm>
            <a:off x="432000" y="278010"/>
            <a:ext cx="11328000" cy="432000"/>
          </a:xfrm>
        </p:spPr>
        <p:txBody>
          <a:bodyPr/>
          <a:lstStyle/>
          <a:p>
            <a:r>
              <a:rPr lang="en-US" dirty="0"/>
              <a:t>Forbes Training</a:t>
            </a:r>
          </a:p>
        </p:txBody>
      </p:sp>
      <p:sp>
        <p:nvSpPr>
          <p:cNvPr id="6" name="Slide Number Placeholder 5">
            <a:extLst>
              <a:ext uri="{FF2B5EF4-FFF2-40B4-BE49-F238E27FC236}">
                <a16:creationId xmlns:a16="http://schemas.microsoft.com/office/drawing/2014/main" id="{EC7A90A5-EB6A-490D-91A2-D6C2E1FFA886}"/>
              </a:ext>
            </a:extLst>
          </p:cNvPr>
          <p:cNvSpPr>
            <a:spLocks noGrp="1"/>
          </p:cNvSpPr>
          <p:nvPr>
            <p:ph type="sldNum" sz="quarter" idx="33"/>
          </p:nvPr>
        </p:nvSpPr>
        <p:spPr/>
        <p:txBody>
          <a:bodyPr/>
          <a:lstStyle/>
          <a:p>
            <a:fld id="{19B51A1E-902D-48AF-9020-955120F399B6}" type="slidenum">
              <a:rPr lang="en-US" noProof="0" smtClean="0"/>
              <a:pPr/>
              <a:t>6</a:t>
            </a:fld>
            <a:endParaRPr lang="en-US" noProof="0" dirty="0"/>
          </a:p>
        </p:txBody>
      </p:sp>
      <p:sp>
        <p:nvSpPr>
          <p:cNvPr id="11" name="Slide Number Placeholder 7">
            <a:extLst>
              <a:ext uri="{FF2B5EF4-FFF2-40B4-BE49-F238E27FC236}">
                <a16:creationId xmlns:a16="http://schemas.microsoft.com/office/drawing/2014/main" id="{6FC43C78-D2A0-4DD4-A122-0AEA69209DB1}"/>
              </a:ext>
            </a:extLst>
          </p:cNvPr>
          <p:cNvSpPr txBox="1">
            <a:spLocks/>
          </p:cNvSpPr>
          <p:nvPr/>
        </p:nvSpPr>
        <p:spPr>
          <a:xfrm>
            <a:off x="11760000" y="6371351"/>
            <a:ext cx="432000" cy="432000"/>
          </a:xfrm>
          <a:prstGeom prst="rect">
            <a:avLst/>
          </a:prstGeom>
          <a:solidFill>
            <a:schemeClr val="tx1">
              <a:lumMod val="95000"/>
              <a:lumOff val="5000"/>
            </a:schemeClr>
          </a:solidFill>
        </p:spPr>
        <p:txBody>
          <a:bodyPr vert="horz" lIns="0" tIns="0" rIns="0" bIns="0" rtlCol="0" anchor="ctr"/>
          <a:lstStyle>
            <a:defPPr>
              <a:defRPr lang="en-US"/>
            </a:defPPr>
            <a:lvl1pPr marL="0" algn="ctr" defTabSz="914400" rtl="0" eaLnBrk="1" latinLnBrk="0" hangingPunct="1">
              <a:defRPr sz="12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9B51A1E-902D-48AF-9020-955120F399B6}" type="slidenum">
              <a:rPr lang="en-US" smtClean="0"/>
              <a:pPr/>
              <a:t>6</a:t>
            </a:fld>
            <a:endParaRPr lang="en-US" dirty="0"/>
          </a:p>
        </p:txBody>
      </p:sp>
      <p:sp>
        <p:nvSpPr>
          <p:cNvPr id="19" name="Rectangle 18">
            <a:extLst>
              <a:ext uri="{FF2B5EF4-FFF2-40B4-BE49-F238E27FC236}">
                <a16:creationId xmlns:a16="http://schemas.microsoft.com/office/drawing/2014/main" id="{62D3ED12-B10E-47EB-BBD3-85E9877FA144}"/>
              </a:ext>
            </a:extLst>
          </p:cNvPr>
          <p:cNvSpPr/>
          <p:nvPr/>
        </p:nvSpPr>
        <p:spPr>
          <a:xfrm>
            <a:off x="432000" y="797896"/>
            <a:ext cx="4079040" cy="1041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
            <a:extLst>
              <a:ext uri="{FF2B5EF4-FFF2-40B4-BE49-F238E27FC236}">
                <a16:creationId xmlns:a16="http://schemas.microsoft.com/office/drawing/2014/main" id="{7C966C7A-A45F-4128-92B6-8F85D23FB067}"/>
              </a:ext>
            </a:extLst>
          </p:cNvPr>
          <p:cNvSpPr txBox="1">
            <a:spLocks noChangeArrowheads="1"/>
          </p:cNvSpPr>
          <p:nvPr/>
        </p:nvSpPr>
        <p:spPr bwMode="auto">
          <a:xfrm>
            <a:off x="400585" y="999588"/>
            <a:ext cx="11390829" cy="4519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t>In an effort to continue preparing our team to provide the highest level of service for our valued residents, CIPS LA will be sponsoring Forbes training for all of our front line staff.  This training will be geared towards providing five-star service throughout all departments. </a:t>
            </a:r>
          </a:p>
          <a:p>
            <a:pPr marL="0" indent="0">
              <a:buNone/>
            </a:pPr>
            <a:r>
              <a:rPr lang="en-US" sz="1400" i="1" dirty="0"/>
              <a:t>Courses we will be focusing on are as follows:</a:t>
            </a:r>
          </a:p>
          <a:p>
            <a:pPr marL="0" indent="0">
              <a:buNone/>
            </a:pPr>
            <a:r>
              <a:rPr lang="en-US" sz="1400" b="1" u="sng" dirty="0"/>
              <a:t>Customer Service:</a:t>
            </a:r>
          </a:p>
          <a:p>
            <a:r>
              <a:rPr lang="en-US" sz="1100" dirty="0"/>
              <a:t>Master 30 ways to create “Customer Care” delight</a:t>
            </a:r>
          </a:p>
          <a:p>
            <a:r>
              <a:rPr lang="en-US" sz="1100" dirty="0"/>
              <a:t>Learn how to provide great service with zero industry experience</a:t>
            </a:r>
          </a:p>
          <a:p>
            <a:r>
              <a:rPr lang="en-US" sz="1100" dirty="0"/>
              <a:t>Learn what motivates employees to go above and beyond</a:t>
            </a:r>
          </a:p>
          <a:p>
            <a:r>
              <a:rPr lang="en-US" sz="1100" dirty="0"/>
              <a:t>Develop strategies for turning customers into lifelong fans</a:t>
            </a:r>
          </a:p>
          <a:p>
            <a:pPr marL="0" indent="0">
              <a:buNone/>
            </a:pPr>
            <a:endParaRPr lang="en-US" sz="1050" b="1" dirty="0"/>
          </a:p>
          <a:p>
            <a:pPr marL="0" indent="0">
              <a:buNone/>
            </a:pPr>
            <a:r>
              <a:rPr lang="en-US" sz="1400" b="1" u="sng" dirty="0"/>
              <a:t>Handling Customers:</a:t>
            </a:r>
          </a:p>
          <a:p>
            <a:r>
              <a:rPr lang="en-US" sz="1100" dirty="0"/>
              <a:t>Cultivate a positive attitude</a:t>
            </a:r>
          </a:p>
          <a:p>
            <a:r>
              <a:rPr lang="en-US" sz="1100" dirty="0"/>
              <a:t>Create a list of best practices for managing internal and external stress</a:t>
            </a:r>
          </a:p>
          <a:p>
            <a:r>
              <a:rPr lang="en-US" sz="1100" dirty="0"/>
              <a:t>Create a list of best practices for building rapport with customers</a:t>
            </a:r>
          </a:p>
          <a:p>
            <a:r>
              <a:rPr lang="en-US" sz="1100" dirty="0"/>
              <a:t>Create a list of best practices for dealing with customers in person, online, or over the phone</a:t>
            </a:r>
          </a:p>
          <a:p>
            <a:r>
              <a:rPr lang="en-US" sz="1100" dirty="0"/>
              <a:t>Develop strategies to adapt to challenging circumstances</a:t>
            </a:r>
          </a:p>
          <a:p>
            <a:pPr marL="0" indent="0">
              <a:buNone/>
            </a:pPr>
            <a:endParaRPr lang="en-US" sz="1050" b="1" dirty="0"/>
          </a:p>
        </p:txBody>
      </p:sp>
      <p:sp>
        <p:nvSpPr>
          <p:cNvPr id="16" name="Rectangle 1">
            <a:extLst>
              <a:ext uri="{FF2B5EF4-FFF2-40B4-BE49-F238E27FC236}">
                <a16:creationId xmlns:a16="http://schemas.microsoft.com/office/drawing/2014/main" id="{4C84EEC0-584C-4B93-8F3F-2B63FF1E23BD}"/>
              </a:ext>
            </a:extLst>
          </p:cNvPr>
          <p:cNvSpPr txBox="1">
            <a:spLocks noChangeArrowheads="1"/>
          </p:cNvSpPr>
          <p:nvPr/>
        </p:nvSpPr>
        <p:spPr bwMode="auto">
          <a:xfrm>
            <a:off x="6898378" y="1858948"/>
            <a:ext cx="5674591" cy="2575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b="1" u="sng" dirty="0"/>
              <a:t>Creative Problem Solving:</a:t>
            </a:r>
          </a:p>
          <a:p>
            <a:r>
              <a:rPr lang="en-US" sz="1100" dirty="0"/>
              <a:t>Define the creative problem-solving process</a:t>
            </a:r>
          </a:p>
          <a:p>
            <a:r>
              <a:rPr lang="en-US" sz="1100" dirty="0"/>
              <a:t>Identify types of information and questions to ask in problem solving</a:t>
            </a:r>
          </a:p>
          <a:p>
            <a:r>
              <a:rPr lang="en-US" sz="1100" dirty="0"/>
              <a:t>Identify and use four different problem definition tools</a:t>
            </a:r>
          </a:p>
          <a:p>
            <a:r>
              <a:rPr lang="en-US" sz="1100" dirty="0"/>
              <a:t>Evaluate potential solutions against criteria, including cost-benefit analysis and group voting and word-chaining</a:t>
            </a:r>
          </a:p>
          <a:p>
            <a:r>
              <a:rPr lang="en-US" sz="1100" dirty="0"/>
              <a:t>Create a list of best practices for identifying solutions</a:t>
            </a:r>
          </a:p>
          <a:p>
            <a:r>
              <a:rPr lang="en-US" sz="1100" dirty="0"/>
              <a:t>Define the Blink Method, Box Method, and Affinity Diagrams and how each relate to problem solving</a:t>
            </a:r>
          </a:p>
          <a:p>
            <a:pPr marL="0" indent="0">
              <a:buNone/>
            </a:pPr>
            <a:endParaRPr lang="en-US" sz="1050" b="1" dirty="0"/>
          </a:p>
        </p:txBody>
      </p:sp>
      <p:pic>
        <p:nvPicPr>
          <p:cNvPr id="5" name="Picture 4">
            <a:extLst>
              <a:ext uri="{FF2B5EF4-FFF2-40B4-BE49-F238E27FC236}">
                <a16:creationId xmlns:a16="http://schemas.microsoft.com/office/drawing/2014/main" id="{71869DE1-9B5D-4800-8CF0-F033FE4BCB86}"/>
              </a:ext>
            </a:extLst>
          </p:cNvPr>
          <p:cNvPicPr>
            <a:picLocks noChangeAspect="1"/>
          </p:cNvPicPr>
          <p:nvPr/>
        </p:nvPicPr>
        <p:blipFill>
          <a:blip r:embed="rId2"/>
          <a:stretch>
            <a:fillRect/>
          </a:stretch>
        </p:blipFill>
        <p:spPr>
          <a:xfrm>
            <a:off x="7057405" y="4534172"/>
            <a:ext cx="3754137" cy="1181581"/>
          </a:xfrm>
          <a:prstGeom prst="rect">
            <a:avLst/>
          </a:prstGeom>
        </p:spPr>
      </p:pic>
    </p:spTree>
    <p:extLst>
      <p:ext uri="{BB962C8B-B14F-4D97-AF65-F5344CB8AC3E}">
        <p14:creationId xmlns:p14="http://schemas.microsoft.com/office/powerpoint/2010/main" val="3218255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A22B7B2-C555-4081-A588-DAAE33C15501}"/>
              </a:ext>
            </a:extLst>
          </p:cNvPr>
          <p:cNvSpPr>
            <a:spLocks noGrp="1"/>
          </p:cNvSpPr>
          <p:nvPr>
            <p:ph type="title"/>
          </p:nvPr>
        </p:nvSpPr>
        <p:spPr>
          <a:xfrm>
            <a:off x="431999" y="270649"/>
            <a:ext cx="11328000" cy="432000"/>
          </a:xfrm>
        </p:spPr>
        <p:txBody>
          <a:bodyPr/>
          <a:lstStyle/>
          <a:p>
            <a:r>
              <a:rPr lang="en-US" dirty="0"/>
              <a:t>Employee Incentive Programs</a:t>
            </a:r>
          </a:p>
        </p:txBody>
      </p:sp>
      <p:sp>
        <p:nvSpPr>
          <p:cNvPr id="6" name="Slide Number Placeholder 5">
            <a:extLst>
              <a:ext uri="{FF2B5EF4-FFF2-40B4-BE49-F238E27FC236}">
                <a16:creationId xmlns:a16="http://schemas.microsoft.com/office/drawing/2014/main" id="{EC7A90A5-EB6A-490D-91A2-D6C2E1FFA886}"/>
              </a:ext>
            </a:extLst>
          </p:cNvPr>
          <p:cNvSpPr>
            <a:spLocks noGrp="1"/>
          </p:cNvSpPr>
          <p:nvPr>
            <p:ph type="sldNum" sz="quarter" idx="33"/>
          </p:nvPr>
        </p:nvSpPr>
        <p:spPr/>
        <p:txBody>
          <a:bodyPr/>
          <a:lstStyle/>
          <a:p>
            <a:fld id="{19B51A1E-902D-48AF-9020-955120F399B6}" type="slidenum">
              <a:rPr lang="en-US" noProof="0" smtClean="0"/>
              <a:pPr/>
              <a:t>7</a:t>
            </a:fld>
            <a:endParaRPr lang="en-US" noProof="0" dirty="0"/>
          </a:p>
        </p:txBody>
      </p:sp>
      <p:sp>
        <p:nvSpPr>
          <p:cNvPr id="11" name="Slide Number Placeholder 7">
            <a:extLst>
              <a:ext uri="{FF2B5EF4-FFF2-40B4-BE49-F238E27FC236}">
                <a16:creationId xmlns:a16="http://schemas.microsoft.com/office/drawing/2014/main" id="{6FC43C78-D2A0-4DD4-A122-0AEA69209DB1}"/>
              </a:ext>
            </a:extLst>
          </p:cNvPr>
          <p:cNvSpPr txBox="1">
            <a:spLocks/>
          </p:cNvSpPr>
          <p:nvPr/>
        </p:nvSpPr>
        <p:spPr>
          <a:xfrm>
            <a:off x="11760000" y="6371351"/>
            <a:ext cx="432000" cy="432000"/>
          </a:xfrm>
          <a:prstGeom prst="rect">
            <a:avLst/>
          </a:prstGeom>
          <a:solidFill>
            <a:schemeClr val="tx1">
              <a:lumMod val="95000"/>
              <a:lumOff val="5000"/>
            </a:schemeClr>
          </a:solidFill>
        </p:spPr>
        <p:txBody>
          <a:bodyPr vert="horz" lIns="0" tIns="0" rIns="0" bIns="0" rtlCol="0" anchor="ctr"/>
          <a:lstStyle>
            <a:defPPr>
              <a:defRPr lang="en-US"/>
            </a:defPPr>
            <a:lvl1pPr marL="0" algn="ctr" defTabSz="914400" rtl="0" eaLnBrk="1" latinLnBrk="0" hangingPunct="1">
              <a:defRPr sz="12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9B51A1E-902D-48AF-9020-955120F399B6}" type="slidenum">
              <a:rPr lang="en-US" smtClean="0"/>
              <a:pPr/>
              <a:t>7</a:t>
            </a:fld>
            <a:endParaRPr lang="en-US" dirty="0"/>
          </a:p>
        </p:txBody>
      </p:sp>
      <p:pic>
        <p:nvPicPr>
          <p:cNvPr id="9" name="Picture 8" descr="A picture containing table, sky, sitting, front&#10;&#10;Description automatically generated">
            <a:extLst>
              <a:ext uri="{FF2B5EF4-FFF2-40B4-BE49-F238E27FC236}">
                <a16:creationId xmlns:a16="http://schemas.microsoft.com/office/drawing/2014/main" id="{CEB91CC5-A42E-4BCE-B267-30D4254A92F1}"/>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r="19086"/>
          <a:stretch/>
        </p:blipFill>
        <p:spPr>
          <a:xfrm>
            <a:off x="4106596" y="2750732"/>
            <a:ext cx="3978807" cy="1067657"/>
          </a:xfrm>
          <a:prstGeom prst="rect">
            <a:avLst/>
          </a:prstGeom>
        </p:spPr>
      </p:pic>
      <p:sp>
        <p:nvSpPr>
          <p:cNvPr id="3" name="TextBox 2">
            <a:extLst>
              <a:ext uri="{FF2B5EF4-FFF2-40B4-BE49-F238E27FC236}">
                <a16:creationId xmlns:a16="http://schemas.microsoft.com/office/drawing/2014/main" id="{B4E02FCD-6860-4A1E-A156-6D60B7D75542}"/>
              </a:ext>
            </a:extLst>
          </p:cNvPr>
          <p:cNvSpPr txBox="1"/>
          <p:nvPr/>
        </p:nvSpPr>
        <p:spPr>
          <a:xfrm>
            <a:off x="432000" y="1262816"/>
            <a:ext cx="10279118" cy="5324535"/>
          </a:xfrm>
          <a:prstGeom prst="rect">
            <a:avLst/>
          </a:prstGeom>
          <a:noFill/>
        </p:spPr>
        <p:txBody>
          <a:bodyPr wrap="square" rtlCol="0">
            <a:spAutoFit/>
          </a:bodyPr>
          <a:lstStyle/>
          <a:p>
            <a:r>
              <a:rPr lang="en-US" b="1" dirty="0">
                <a:solidFill>
                  <a:schemeClr val="tx2"/>
                </a:solidFill>
              </a:rPr>
              <a:t>Employee of the Month: </a:t>
            </a:r>
            <a:r>
              <a:rPr lang="en-US" dirty="0">
                <a:solidFill>
                  <a:schemeClr val="tx2"/>
                </a:solidFill>
              </a:rPr>
              <a:t>CIPS LA selects an employee of the month for each calendar month of the year. Employee of the month recipients receive an employee of the month certificate, a payroll bonus and are mentioned in the monthly newsletter for all CIPS LA team members to see.</a:t>
            </a:r>
          </a:p>
          <a:p>
            <a:r>
              <a:rPr lang="en-US" b="1" dirty="0">
                <a:solidFill>
                  <a:schemeClr val="tx2"/>
                </a:solidFill>
              </a:rPr>
              <a:t>Star Boards:</a:t>
            </a:r>
            <a:r>
              <a:rPr lang="en-US" dirty="0">
                <a:solidFill>
                  <a:schemeClr val="tx2"/>
                </a:solidFill>
              </a:rPr>
              <a:t> We use star boards as our way of incentivizing our team members to provide 5-star level service. Employees begin the week with 4 stars in the following categories:</a:t>
            </a:r>
          </a:p>
          <a:p>
            <a:pPr lvl="1">
              <a:spcBef>
                <a:spcPts val="0"/>
              </a:spcBef>
            </a:pPr>
            <a:r>
              <a:rPr lang="en-US" dirty="0">
                <a:solidFill>
                  <a:schemeClr val="tx2"/>
                </a:solidFill>
              </a:rPr>
              <a:t>Customer Service</a:t>
            </a:r>
          </a:p>
          <a:p>
            <a:pPr lvl="1">
              <a:spcBef>
                <a:spcPts val="0"/>
              </a:spcBef>
            </a:pPr>
            <a:r>
              <a:rPr lang="en-US" dirty="0">
                <a:solidFill>
                  <a:schemeClr val="tx2"/>
                </a:solidFill>
              </a:rPr>
              <a:t>Appearance</a:t>
            </a:r>
          </a:p>
          <a:p>
            <a:pPr lvl="1">
              <a:spcBef>
                <a:spcPts val="0"/>
              </a:spcBef>
            </a:pPr>
            <a:r>
              <a:rPr lang="en-US" dirty="0">
                <a:solidFill>
                  <a:schemeClr val="tx2"/>
                </a:solidFill>
              </a:rPr>
              <a:t>Safety</a:t>
            </a:r>
          </a:p>
          <a:p>
            <a:pPr lvl="1">
              <a:spcBef>
                <a:spcPts val="0"/>
              </a:spcBef>
            </a:pPr>
            <a:r>
              <a:rPr lang="en-US" dirty="0">
                <a:solidFill>
                  <a:schemeClr val="tx2"/>
                </a:solidFill>
              </a:rPr>
              <a:t>Management Interaction</a:t>
            </a:r>
          </a:p>
          <a:p>
            <a:pPr marL="266700" lvl="1" indent="0">
              <a:spcBef>
                <a:spcPts val="0"/>
              </a:spcBef>
              <a:buNone/>
            </a:pPr>
            <a:endParaRPr lang="en-US" dirty="0">
              <a:solidFill>
                <a:schemeClr val="tx2"/>
              </a:solidFill>
            </a:endParaRPr>
          </a:p>
          <a:p>
            <a:pPr indent="-9525"/>
            <a:r>
              <a:rPr lang="en-US" sz="2000" b="1" u="sng" dirty="0">
                <a:solidFill>
                  <a:schemeClr val="tx2"/>
                </a:solidFill>
              </a:rPr>
              <a:t>The employee with the highest star rating in a calendar year receives an all expenses paid cruise for two!</a:t>
            </a:r>
          </a:p>
          <a:p>
            <a:pPr indent="-9525"/>
            <a:endParaRPr lang="en-US" sz="2000" b="1" u="sng" dirty="0">
              <a:solidFill>
                <a:schemeClr val="tx2"/>
              </a:solidFill>
            </a:endParaRPr>
          </a:p>
          <a:p>
            <a:pPr indent="-9525"/>
            <a:endParaRPr lang="en-US" sz="2000" b="1" u="sng" dirty="0">
              <a:solidFill>
                <a:schemeClr val="tx2"/>
              </a:solidFill>
            </a:endParaRPr>
          </a:p>
          <a:p>
            <a:pPr indent="-9525"/>
            <a:endParaRPr lang="en-US" sz="2000" b="1" u="sng" dirty="0">
              <a:solidFill>
                <a:schemeClr val="tx2"/>
              </a:solidFill>
            </a:endParaRPr>
          </a:p>
          <a:p>
            <a:pPr indent="-9525"/>
            <a:r>
              <a:rPr lang="en-US" sz="2000" b="1" dirty="0">
                <a:solidFill>
                  <a:schemeClr val="tx2"/>
                </a:solidFill>
              </a:rPr>
              <a:t>Incident Free Incentive Program: </a:t>
            </a:r>
            <a:r>
              <a:rPr lang="en-US" sz="2000" dirty="0">
                <a:solidFill>
                  <a:schemeClr val="tx2"/>
                </a:solidFill>
              </a:rPr>
              <a:t>Each CIPS LA work location that succeeds in preventing claims for a calendar month receives and employee meal day. Meal days are provided to all staff members and delivered to the worksite. </a:t>
            </a:r>
          </a:p>
        </p:txBody>
      </p:sp>
      <p:sp>
        <p:nvSpPr>
          <p:cNvPr id="7" name="Rectangle 6">
            <a:extLst>
              <a:ext uri="{FF2B5EF4-FFF2-40B4-BE49-F238E27FC236}">
                <a16:creationId xmlns:a16="http://schemas.microsoft.com/office/drawing/2014/main" id="{6D6A79E5-9FD6-4B97-8747-FFD6FFACCF7A}"/>
              </a:ext>
            </a:extLst>
          </p:cNvPr>
          <p:cNvSpPr/>
          <p:nvPr/>
        </p:nvSpPr>
        <p:spPr>
          <a:xfrm>
            <a:off x="432000" y="797896"/>
            <a:ext cx="4079040" cy="1041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6941592"/>
      </p:ext>
    </p:extLst>
  </p:cSld>
  <p:clrMapOvr>
    <a:masterClrMapping/>
  </p:clrMapOvr>
</p:sld>
</file>

<file path=ppt/theme/theme1.xml><?xml version="1.0" encoding="utf-8"?>
<a:theme xmlns:a="http://schemas.openxmlformats.org/drawingml/2006/main" name="Office Theme">
  <a:themeElements>
    <a:clrScheme name="Custom 3">
      <a:dk1>
        <a:sysClr val="windowText" lastClr="000000"/>
      </a:dk1>
      <a:lt1>
        <a:srgbClr val="FFFFFF"/>
      </a:lt1>
      <a:dk2>
        <a:srgbClr val="3F3F3F"/>
      </a:dk2>
      <a:lt2>
        <a:srgbClr val="F2F2F2"/>
      </a:lt2>
      <a:accent1>
        <a:srgbClr val="000000"/>
      </a:accent1>
      <a:accent2>
        <a:srgbClr val="0076ED"/>
      </a:accent2>
      <a:accent3>
        <a:srgbClr val="A9E26F"/>
      </a:accent3>
      <a:accent4>
        <a:srgbClr val="EAD000"/>
      </a:accent4>
      <a:accent5>
        <a:srgbClr val="1A0F49"/>
      </a:accent5>
      <a:accent6>
        <a:srgbClr val="FF4A01"/>
      </a:accent6>
      <a:hlink>
        <a:srgbClr val="25C6E3"/>
      </a:hlink>
      <a:folHlink>
        <a:srgbClr val="25C6E3"/>
      </a:folHlink>
    </a:clrScheme>
    <a:fontScheme name="Custom 149">
      <a:majorFont>
        <a:latin typeface="Corbel"/>
        <a:ea typeface=""/>
        <a:cs typeface=""/>
      </a:majorFont>
      <a:minorFont>
        <a:latin typeface="Candar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16411250_Bright business presentation_AAS_v3" id="{57D58BC9-3F05-45D4-81CD-7BA898B4CAAD}" vid="{0F92AA19-00D6-4C71-B13F-219D7994A0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EDB5DD7-8DCC-4069-9EB3-5D09818665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F90D0D0-7C1D-47FF-A2F0-9937AA567A3D}">
  <ds:schemaRefs>
    <ds:schemaRef ds:uri="http://schemas.microsoft.com/office/2006/documentManagement/types"/>
    <ds:schemaRef ds:uri="http://schemas.microsoft.com/office/2006/metadata/properties"/>
    <ds:schemaRef ds:uri="http://purl.org/dc/elements/1.1/"/>
    <ds:schemaRef ds:uri="http://schemas.openxmlformats.org/package/2006/metadata/core-properties"/>
    <ds:schemaRef ds:uri="16c05727-aa75-4e4a-9b5f-8a80a1165891"/>
    <ds:schemaRef ds:uri="http://purl.org/dc/terms/"/>
    <ds:schemaRef ds:uri="http://schemas.microsoft.com/office/infopath/2007/PartnerControls"/>
    <ds:schemaRef ds:uri="71af3243-3dd4-4a8d-8c0d-dd76da1f02a5"/>
    <ds:schemaRef ds:uri="http://www.w3.org/XML/1998/namespace"/>
    <ds:schemaRef ds:uri="http://purl.org/dc/dcmitype/"/>
  </ds:schemaRefs>
</ds:datastoreItem>
</file>

<file path=customXml/itemProps3.xml><?xml version="1.0" encoding="utf-8"?>
<ds:datastoreItem xmlns:ds="http://schemas.openxmlformats.org/officeDocument/2006/customXml" ds:itemID="{B8E15EA0-2F38-456B-B156-038699A5D17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1013</Words>
  <Application>Microsoft Office PowerPoint</Application>
  <PresentationFormat>Widescreen</PresentationFormat>
  <Paragraphs>113</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Candara</vt:lpstr>
      <vt:lpstr>Corbel</vt:lpstr>
      <vt:lpstr>Times New Roman</vt:lpstr>
      <vt:lpstr>Wingdings</vt:lpstr>
      <vt:lpstr>Office Theme</vt:lpstr>
      <vt:lpstr>CIPS LA Inc. Facilities Management Services</vt:lpstr>
      <vt:lpstr>Proven Track Record:</vt:lpstr>
      <vt:lpstr>The Problem:  Action Property Management relies on a multitude of vendor partners to provide first in class service, elevate their brand and enhance relationships with it’s clients. Vendor management is incredibly time consuming  and costly for both the onsite and corporate teams . With the potential of managing up to 5 separate vendor partners at one client site, this arduous process is poses many challenges such as:</vt:lpstr>
      <vt:lpstr>The Solution: Contract with CIPS LA, an existing vendor partner with substantial market share, a proven track record for delivering 5-star levels of service , superb workplace culture while simultaneously offering substantial fiscal savings. A true value partner that will provide solutions such as:</vt:lpstr>
      <vt:lpstr> Amenities</vt:lpstr>
      <vt:lpstr>Forbes Training</vt:lpstr>
      <vt:lpstr>Employee Incentive Programs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2020-07-16T14:03:59Z</dcterms:created>
  <dcterms:modified xsi:type="dcterms:W3CDTF">2020-07-16T17:09:17Z</dcterms:modified>
</cp:coreProperties>
</file>