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3"/>
  </p:normalViewPr>
  <p:slideViewPr>
    <p:cSldViewPr snapToGrid="0" snapToObjects="1">
      <p:cViewPr varScale="1">
        <p:scale>
          <a:sx n="90" d="100"/>
          <a:sy n="90" d="100"/>
        </p:scale>
        <p:origin x="232" y="7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39E6B-A465-F248-9F82-1A57DCAE48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01472-55CE-484F-A420-88E08A2E86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7913E-B87B-F94F-B0FB-4F6BA54B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076160-9891-014B-AF3B-09D9BFB28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D4EB6-0386-034C-B1D8-E58499CFE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4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8B8C4-8AF7-FF46-AD6C-8E87E3AE8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FE82EE-F92D-F443-80A9-F7BE9E072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056A7-4276-554C-A3B2-D01F559E7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67235-1618-3541-8603-95FC2C04C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85012-4CAC-BE44-B115-674EA9348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5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FC7EA8-350C-BF41-9F76-7755DEB17C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43EC1D-D750-9D40-A18A-C4668F348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CD0CF-BF9B-CE4D-96C4-B78AADA5C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0F9F4-4C16-4C41-B58A-BF6270096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F83C9-B9C9-9942-9D79-A677F2D14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74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D0346-6DF2-174A-B9D8-83D480F9F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79D3A-269D-8A4F-83D8-AA1B9D7F52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BC5EB-D409-E14A-B356-936D8FBB0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0B6EF-9B6F-774E-939D-C4955FC61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4516B-903E-B547-81FE-831663B87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4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04D97-C67F-4F4A-83EE-9B2A9BB9C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8C27F-4D41-4C4B-B59D-D0F765748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EEAEF-A6B4-C84B-A09C-F78EA4E46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55194-E7A4-7E49-990D-537246C39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F3FF6C-EDBE-BC41-846E-8BEFCBA30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907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DD403-9B44-6848-B92D-78FD729D9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6836D7-1739-8F4B-B59A-928A71DBDF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DDF0D4-519E-9746-9B69-E82FF778D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3B87D6-925B-5845-9EE7-94C50DFFF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F64B72-BE71-A146-914E-C14B45C58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89A3F8-8989-AC40-8531-54EA30C5A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3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3ACD8-22D2-284A-9B3B-69AB51027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EF29CA-8FDE-E640-BFAD-D22C0B15A8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318CC4-2671-6042-B4C3-E1BA6434B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06DC42-41D4-C949-9D93-E7186CBCC6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9FF36-604B-4849-A55B-A77FCD62C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3EBED8-F8EB-AF40-A21E-1820CFBA5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428C7E-8E7D-9D43-8DA2-F102FCD26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44F5E4-3F9B-3F4D-AD63-BD43E9409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01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87388-0950-EA47-A38D-FA992981B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0AC852-6997-EB43-A404-0F31FC774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5A5BEB-3CBB-FD4F-871B-1AF711DE2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003424-92C0-1147-8559-5AEE83490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62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0591B2-18D8-FE4A-9544-A094C7D1B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1D909D-EAEA-8B48-B367-64CA63749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D3ADBC-5EF0-0344-B244-FCC47CD5D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949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3EF45-2185-904B-8839-917223023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D75FA-0002-6F45-BB7E-84EA30C4F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517506-6921-9842-8CB5-45FE4A27EC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E70B9A-DE76-FA4E-A63D-7E5613DF4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A5714F-3AD7-134E-B768-00D1FE222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28AB4E-5BE7-0741-8AC3-EC3D90EB3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6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B453B-3982-9849-B9EA-10FC42CA6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714623-6BC7-D940-A86A-1B84C81EEE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3C42F0-5412-D04F-9F82-19B726A21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C910E6-25CF-3A42-92A6-BB15CCB20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8E238C-3918-CC4A-8D89-8CB60E07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803334-A1F7-894E-AFAB-2E987BBAB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810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31C24C-68EE-BC4F-8047-7B2B9EC28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2F5C0-07A8-E84A-9D56-DB8BFC17E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57DB9-D5D0-6540-B70D-728CAFD5D2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C3425-164B-A34A-84FA-B61B06B465C5}" type="datetimeFigureOut">
              <a:rPr lang="en-US" smtClean="0"/>
              <a:t>3/29/20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186D1C-E67E-D047-9A52-8A4533949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F22A6-65EF-C04E-A08F-A38805F511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3A3C1-9444-964A-ABD3-EC6DC5624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555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9ED98-1F58-2F40-9EA0-D66EA26042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B310C8-6B5C-6A46-A42E-387622485B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003228F-F9BF-BB44-8BA5-645746D18B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57" t="1961" r="624" b="2160"/>
          <a:stretch/>
        </p:blipFill>
        <p:spPr>
          <a:xfrm>
            <a:off x="4672012" y="2443163"/>
            <a:ext cx="2243138" cy="178593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852595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Mariana Uribe</dc:creator>
  <cp:lastModifiedBy>Mariana Uribe</cp:lastModifiedBy>
  <cp:revision>2</cp:revision>
  <dcterms:created xsi:type="dcterms:W3CDTF">2020-03-29T21:32:19Z</dcterms:created>
  <dcterms:modified xsi:type="dcterms:W3CDTF">2020-03-30T00:17:42Z</dcterms:modified>
</cp:coreProperties>
</file>