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49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5C1A9D1-CE62-4559-BC1C-FFF6756F4F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95240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54516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224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D8D4E6-7005-4694-8E12-BA8119426D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34751" y="619125"/>
            <a:ext cx="5922499" cy="6238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754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CEC04A6-C140-43BC-8875-1FDC6B32F7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364" y="1704109"/>
            <a:ext cx="2276680" cy="2015606"/>
          </a:xfrm>
          <a:custGeom>
            <a:avLst/>
            <a:gdLst>
              <a:gd name="connsiteX0" fmla="*/ 0 w 2276680"/>
              <a:gd name="connsiteY0" fmla="*/ 0 h 2015606"/>
              <a:gd name="connsiteX1" fmla="*/ 2276680 w 2276680"/>
              <a:gd name="connsiteY1" fmla="*/ 0 h 2015606"/>
              <a:gd name="connsiteX2" fmla="*/ 2276680 w 2276680"/>
              <a:gd name="connsiteY2" fmla="*/ 2015606 h 2015606"/>
              <a:gd name="connsiteX3" fmla="*/ 0 w 2276680"/>
              <a:gd name="connsiteY3" fmla="*/ 2015606 h 201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680" h="2015606">
                <a:moveTo>
                  <a:pt x="0" y="0"/>
                </a:moveTo>
                <a:lnTo>
                  <a:pt x="2276680" y="0"/>
                </a:lnTo>
                <a:lnTo>
                  <a:pt x="2276680" y="2015606"/>
                </a:lnTo>
                <a:lnTo>
                  <a:pt x="0" y="201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9795DF4-802A-4E72-9CDB-E27ABA3167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7364" y="3968012"/>
            <a:ext cx="2276680" cy="2015606"/>
          </a:xfrm>
          <a:custGeom>
            <a:avLst/>
            <a:gdLst>
              <a:gd name="connsiteX0" fmla="*/ 0 w 2276680"/>
              <a:gd name="connsiteY0" fmla="*/ 0 h 2015606"/>
              <a:gd name="connsiteX1" fmla="*/ 2276680 w 2276680"/>
              <a:gd name="connsiteY1" fmla="*/ 0 h 2015606"/>
              <a:gd name="connsiteX2" fmla="*/ 2276680 w 2276680"/>
              <a:gd name="connsiteY2" fmla="*/ 2015606 h 2015606"/>
              <a:gd name="connsiteX3" fmla="*/ 0 w 2276680"/>
              <a:gd name="connsiteY3" fmla="*/ 2015606 h 201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680" h="2015606">
                <a:moveTo>
                  <a:pt x="0" y="0"/>
                </a:moveTo>
                <a:lnTo>
                  <a:pt x="2276680" y="0"/>
                </a:lnTo>
                <a:lnTo>
                  <a:pt x="2276680" y="2015606"/>
                </a:lnTo>
                <a:lnTo>
                  <a:pt x="0" y="201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7550E9B-7E5A-4819-9BD0-368B02A0F7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30852" y="1711622"/>
            <a:ext cx="2276680" cy="2015606"/>
          </a:xfrm>
          <a:custGeom>
            <a:avLst/>
            <a:gdLst>
              <a:gd name="connsiteX0" fmla="*/ 0 w 2276680"/>
              <a:gd name="connsiteY0" fmla="*/ 0 h 2015606"/>
              <a:gd name="connsiteX1" fmla="*/ 2276680 w 2276680"/>
              <a:gd name="connsiteY1" fmla="*/ 0 h 2015606"/>
              <a:gd name="connsiteX2" fmla="*/ 2276680 w 2276680"/>
              <a:gd name="connsiteY2" fmla="*/ 2015606 h 2015606"/>
              <a:gd name="connsiteX3" fmla="*/ 0 w 2276680"/>
              <a:gd name="connsiteY3" fmla="*/ 2015606 h 201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680" h="2015606">
                <a:moveTo>
                  <a:pt x="0" y="0"/>
                </a:moveTo>
                <a:lnTo>
                  <a:pt x="2276680" y="0"/>
                </a:lnTo>
                <a:lnTo>
                  <a:pt x="2276680" y="2015606"/>
                </a:lnTo>
                <a:lnTo>
                  <a:pt x="0" y="201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A4AFDF7-FE8E-4C0F-947D-5234F68F83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30852" y="3975525"/>
            <a:ext cx="2276680" cy="2015606"/>
          </a:xfrm>
          <a:custGeom>
            <a:avLst/>
            <a:gdLst>
              <a:gd name="connsiteX0" fmla="*/ 0 w 2276680"/>
              <a:gd name="connsiteY0" fmla="*/ 0 h 2015606"/>
              <a:gd name="connsiteX1" fmla="*/ 2276680 w 2276680"/>
              <a:gd name="connsiteY1" fmla="*/ 0 h 2015606"/>
              <a:gd name="connsiteX2" fmla="*/ 2276680 w 2276680"/>
              <a:gd name="connsiteY2" fmla="*/ 2015606 h 2015606"/>
              <a:gd name="connsiteX3" fmla="*/ 0 w 2276680"/>
              <a:gd name="connsiteY3" fmla="*/ 2015606 h 201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680" h="2015606">
                <a:moveTo>
                  <a:pt x="0" y="0"/>
                </a:moveTo>
                <a:lnTo>
                  <a:pt x="2276680" y="0"/>
                </a:lnTo>
                <a:lnTo>
                  <a:pt x="2276680" y="2015606"/>
                </a:lnTo>
                <a:lnTo>
                  <a:pt x="0" y="201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79813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EB6260-58BF-4B4D-B26C-1B1880996C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82232" y="1163638"/>
            <a:ext cx="4427537" cy="569436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40414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Right_Minim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DC64C3C-20BF-4111-833B-FF9C799C624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7013" y="-1"/>
            <a:ext cx="3910618" cy="4465858"/>
          </a:xfrm>
          <a:custGeom>
            <a:avLst/>
            <a:gdLst>
              <a:gd name="connsiteX0" fmla="*/ 0 w 3910618"/>
              <a:gd name="connsiteY0" fmla="*/ 0 h 4465858"/>
              <a:gd name="connsiteX1" fmla="*/ 3910618 w 3910618"/>
              <a:gd name="connsiteY1" fmla="*/ 0 h 4465858"/>
              <a:gd name="connsiteX2" fmla="*/ 3910618 w 3910618"/>
              <a:gd name="connsiteY2" fmla="*/ 4465858 h 4465858"/>
              <a:gd name="connsiteX3" fmla="*/ 0 w 3910618"/>
              <a:gd name="connsiteY3" fmla="*/ 4465858 h 4465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0618" h="4465858">
                <a:moveTo>
                  <a:pt x="0" y="0"/>
                </a:moveTo>
                <a:lnTo>
                  <a:pt x="3910618" y="0"/>
                </a:lnTo>
                <a:lnTo>
                  <a:pt x="3910618" y="4465858"/>
                </a:lnTo>
                <a:lnTo>
                  <a:pt x="0" y="44658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D45BB42-45E8-40F2-A0DC-B168CE7ABE0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52209" y="2386817"/>
            <a:ext cx="3910618" cy="4465858"/>
          </a:xfrm>
          <a:custGeom>
            <a:avLst/>
            <a:gdLst>
              <a:gd name="connsiteX0" fmla="*/ 0 w 3910618"/>
              <a:gd name="connsiteY0" fmla="*/ 0 h 4465858"/>
              <a:gd name="connsiteX1" fmla="*/ 3910618 w 3910618"/>
              <a:gd name="connsiteY1" fmla="*/ 0 h 4465858"/>
              <a:gd name="connsiteX2" fmla="*/ 3910618 w 3910618"/>
              <a:gd name="connsiteY2" fmla="*/ 4465858 h 4465858"/>
              <a:gd name="connsiteX3" fmla="*/ 0 w 3910618"/>
              <a:gd name="connsiteY3" fmla="*/ 4465858 h 4465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0618" h="4465858">
                <a:moveTo>
                  <a:pt x="0" y="0"/>
                </a:moveTo>
                <a:lnTo>
                  <a:pt x="3910618" y="0"/>
                </a:lnTo>
                <a:lnTo>
                  <a:pt x="3910618" y="4465858"/>
                </a:lnTo>
                <a:lnTo>
                  <a:pt x="0" y="44658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43015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iddl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ECD1F1-BAD2-45F2-90EE-082A49614D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5320145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065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70164" y="661396"/>
            <a:ext cx="4925291" cy="6197732"/>
          </a:xfr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302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1343890" y="1572029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1"/>
          </p:nvPr>
        </p:nvSpPr>
        <p:spPr>
          <a:xfrm>
            <a:off x="4000780" y="1572027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2"/>
          </p:nvPr>
        </p:nvSpPr>
        <p:spPr>
          <a:xfrm>
            <a:off x="6657669" y="1572027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3"/>
          </p:nvPr>
        </p:nvSpPr>
        <p:spPr>
          <a:xfrm>
            <a:off x="9314557" y="1572026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4"/>
          </p:nvPr>
        </p:nvSpPr>
        <p:spPr>
          <a:xfrm>
            <a:off x="1343891" y="4007334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15"/>
          </p:nvPr>
        </p:nvSpPr>
        <p:spPr>
          <a:xfrm>
            <a:off x="4000779" y="4007333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16"/>
          </p:nvPr>
        </p:nvSpPr>
        <p:spPr>
          <a:xfrm>
            <a:off x="6657669" y="4007331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38" name="Picture Placeholder 37"/>
          <p:cNvSpPr>
            <a:spLocks noGrp="1"/>
          </p:cNvSpPr>
          <p:nvPr>
            <p:ph type="pic" sz="quarter" idx="17"/>
          </p:nvPr>
        </p:nvSpPr>
        <p:spPr>
          <a:xfrm>
            <a:off x="9314556" y="4007331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123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B0C1968-1C46-4EA4-A6B4-CBD692CBB2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85763" y="1857755"/>
            <a:ext cx="2794738" cy="2794738"/>
          </a:xfrm>
          <a:custGeom>
            <a:avLst/>
            <a:gdLst>
              <a:gd name="connsiteX0" fmla="*/ 1397369 w 2794738"/>
              <a:gd name="connsiteY0" fmla="*/ 0 h 2794738"/>
              <a:gd name="connsiteX1" fmla="*/ 2794738 w 2794738"/>
              <a:gd name="connsiteY1" fmla="*/ 1397369 h 2794738"/>
              <a:gd name="connsiteX2" fmla="*/ 1397369 w 2794738"/>
              <a:gd name="connsiteY2" fmla="*/ 2794738 h 2794738"/>
              <a:gd name="connsiteX3" fmla="*/ 0 w 2794738"/>
              <a:gd name="connsiteY3" fmla="*/ 1397369 h 2794738"/>
              <a:gd name="connsiteX4" fmla="*/ 1397369 w 2794738"/>
              <a:gd name="connsiteY4" fmla="*/ 0 h 27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4738" h="2794738">
                <a:moveTo>
                  <a:pt x="1397369" y="0"/>
                </a:moveTo>
                <a:cubicBezTo>
                  <a:pt x="2169115" y="0"/>
                  <a:pt x="2794738" y="625623"/>
                  <a:pt x="2794738" y="1397369"/>
                </a:cubicBezTo>
                <a:cubicBezTo>
                  <a:pt x="2794738" y="2169115"/>
                  <a:pt x="2169115" y="2794738"/>
                  <a:pt x="1397369" y="2794738"/>
                </a:cubicBezTo>
                <a:cubicBezTo>
                  <a:pt x="625623" y="2794738"/>
                  <a:pt x="0" y="2169115"/>
                  <a:pt x="0" y="1397369"/>
                </a:cubicBezTo>
                <a:cubicBezTo>
                  <a:pt x="0" y="625623"/>
                  <a:pt x="625623" y="0"/>
                  <a:pt x="13973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13991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C21E2D2-067D-489C-948B-F189C44F10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9182" y="1752600"/>
            <a:ext cx="1707150" cy="1325451"/>
          </a:xfrm>
          <a:custGeom>
            <a:avLst/>
            <a:gdLst>
              <a:gd name="connsiteX0" fmla="*/ 0 w 1707150"/>
              <a:gd name="connsiteY0" fmla="*/ 0 h 1325451"/>
              <a:gd name="connsiteX1" fmla="*/ 1707150 w 1707150"/>
              <a:gd name="connsiteY1" fmla="*/ 0 h 1325451"/>
              <a:gd name="connsiteX2" fmla="*/ 1707150 w 1707150"/>
              <a:gd name="connsiteY2" fmla="*/ 1325451 h 1325451"/>
              <a:gd name="connsiteX3" fmla="*/ 0 w 1707150"/>
              <a:gd name="connsiteY3" fmla="*/ 1325451 h 132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150" h="1325451">
                <a:moveTo>
                  <a:pt x="0" y="0"/>
                </a:moveTo>
                <a:lnTo>
                  <a:pt x="1707150" y="0"/>
                </a:lnTo>
                <a:lnTo>
                  <a:pt x="1707150" y="1325451"/>
                </a:lnTo>
                <a:lnTo>
                  <a:pt x="0" y="13254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EA5196A5-0D8D-405F-933D-C18E3A047E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74470" y="1752600"/>
            <a:ext cx="1707150" cy="1325451"/>
          </a:xfrm>
          <a:custGeom>
            <a:avLst/>
            <a:gdLst>
              <a:gd name="connsiteX0" fmla="*/ 0 w 1707150"/>
              <a:gd name="connsiteY0" fmla="*/ 0 h 1325451"/>
              <a:gd name="connsiteX1" fmla="*/ 1707150 w 1707150"/>
              <a:gd name="connsiteY1" fmla="*/ 0 h 1325451"/>
              <a:gd name="connsiteX2" fmla="*/ 1707150 w 1707150"/>
              <a:gd name="connsiteY2" fmla="*/ 1325451 h 1325451"/>
              <a:gd name="connsiteX3" fmla="*/ 0 w 1707150"/>
              <a:gd name="connsiteY3" fmla="*/ 1325451 h 132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150" h="1325451">
                <a:moveTo>
                  <a:pt x="0" y="0"/>
                </a:moveTo>
                <a:lnTo>
                  <a:pt x="1707150" y="0"/>
                </a:lnTo>
                <a:lnTo>
                  <a:pt x="1707150" y="1325451"/>
                </a:lnTo>
                <a:lnTo>
                  <a:pt x="0" y="13254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C782DD1C-19E3-41E6-ABE2-55846925B77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619758" y="1752600"/>
            <a:ext cx="1707150" cy="1325451"/>
          </a:xfrm>
          <a:custGeom>
            <a:avLst/>
            <a:gdLst>
              <a:gd name="connsiteX0" fmla="*/ 0 w 1707150"/>
              <a:gd name="connsiteY0" fmla="*/ 0 h 1325451"/>
              <a:gd name="connsiteX1" fmla="*/ 1707150 w 1707150"/>
              <a:gd name="connsiteY1" fmla="*/ 0 h 1325451"/>
              <a:gd name="connsiteX2" fmla="*/ 1707150 w 1707150"/>
              <a:gd name="connsiteY2" fmla="*/ 1325451 h 1325451"/>
              <a:gd name="connsiteX3" fmla="*/ 0 w 1707150"/>
              <a:gd name="connsiteY3" fmla="*/ 1325451 h 132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150" h="1325451">
                <a:moveTo>
                  <a:pt x="0" y="0"/>
                </a:moveTo>
                <a:lnTo>
                  <a:pt x="1707150" y="0"/>
                </a:lnTo>
                <a:lnTo>
                  <a:pt x="1707150" y="1325451"/>
                </a:lnTo>
                <a:lnTo>
                  <a:pt x="0" y="13254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F46F934A-F41F-4641-BBEA-AF8197823F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19758" y="3204425"/>
            <a:ext cx="1707150" cy="1325451"/>
          </a:xfrm>
          <a:custGeom>
            <a:avLst/>
            <a:gdLst>
              <a:gd name="connsiteX0" fmla="*/ 0 w 1707150"/>
              <a:gd name="connsiteY0" fmla="*/ 0 h 1325451"/>
              <a:gd name="connsiteX1" fmla="*/ 1707150 w 1707150"/>
              <a:gd name="connsiteY1" fmla="*/ 0 h 1325451"/>
              <a:gd name="connsiteX2" fmla="*/ 1707150 w 1707150"/>
              <a:gd name="connsiteY2" fmla="*/ 1325451 h 1325451"/>
              <a:gd name="connsiteX3" fmla="*/ 0 w 1707150"/>
              <a:gd name="connsiteY3" fmla="*/ 1325451 h 132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150" h="1325451">
                <a:moveTo>
                  <a:pt x="0" y="0"/>
                </a:moveTo>
                <a:lnTo>
                  <a:pt x="1707150" y="0"/>
                </a:lnTo>
                <a:lnTo>
                  <a:pt x="1707150" y="1325451"/>
                </a:lnTo>
                <a:lnTo>
                  <a:pt x="0" y="13254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F6155CED-0E1D-4E55-8836-6657AD284C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74470" y="3204425"/>
            <a:ext cx="1707150" cy="1325451"/>
          </a:xfrm>
          <a:custGeom>
            <a:avLst/>
            <a:gdLst>
              <a:gd name="connsiteX0" fmla="*/ 0 w 1707150"/>
              <a:gd name="connsiteY0" fmla="*/ 0 h 1325451"/>
              <a:gd name="connsiteX1" fmla="*/ 1707150 w 1707150"/>
              <a:gd name="connsiteY1" fmla="*/ 0 h 1325451"/>
              <a:gd name="connsiteX2" fmla="*/ 1707150 w 1707150"/>
              <a:gd name="connsiteY2" fmla="*/ 1325451 h 1325451"/>
              <a:gd name="connsiteX3" fmla="*/ 0 w 1707150"/>
              <a:gd name="connsiteY3" fmla="*/ 1325451 h 132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150" h="1325451">
                <a:moveTo>
                  <a:pt x="0" y="0"/>
                </a:moveTo>
                <a:lnTo>
                  <a:pt x="1707150" y="0"/>
                </a:lnTo>
                <a:lnTo>
                  <a:pt x="1707150" y="1325451"/>
                </a:lnTo>
                <a:lnTo>
                  <a:pt x="0" y="13254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D9C23B80-437D-42A0-A20F-04375144F5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29182" y="3204425"/>
            <a:ext cx="1707150" cy="1325451"/>
          </a:xfrm>
          <a:custGeom>
            <a:avLst/>
            <a:gdLst>
              <a:gd name="connsiteX0" fmla="*/ 0 w 1707150"/>
              <a:gd name="connsiteY0" fmla="*/ 0 h 1325451"/>
              <a:gd name="connsiteX1" fmla="*/ 1707150 w 1707150"/>
              <a:gd name="connsiteY1" fmla="*/ 0 h 1325451"/>
              <a:gd name="connsiteX2" fmla="*/ 1707150 w 1707150"/>
              <a:gd name="connsiteY2" fmla="*/ 1325451 h 1325451"/>
              <a:gd name="connsiteX3" fmla="*/ 0 w 1707150"/>
              <a:gd name="connsiteY3" fmla="*/ 1325451 h 132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150" h="1325451">
                <a:moveTo>
                  <a:pt x="0" y="0"/>
                </a:moveTo>
                <a:lnTo>
                  <a:pt x="1707150" y="0"/>
                </a:lnTo>
                <a:lnTo>
                  <a:pt x="1707150" y="1325451"/>
                </a:lnTo>
                <a:lnTo>
                  <a:pt x="0" y="13254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0A454D93-2990-4D3A-B543-23E045FCDE6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29182" y="4656249"/>
            <a:ext cx="1707150" cy="1325451"/>
          </a:xfrm>
          <a:custGeom>
            <a:avLst/>
            <a:gdLst>
              <a:gd name="connsiteX0" fmla="*/ 0 w 1707150"/>
              <a:gd name="connsiteY0" fmla="*/ 0 h 1325451"/>
              <a:gd name="connsiteX1" fmla="*/ 1707150 w 1707150"/>
              <a:gd name="connsiteY1" fmla="*/ 0 h 1325451"/>
              <a:gd name="connsiteX2" fmla="*/ 1707150 w 1707150"/>
              <a:gd name="connsiteY2" fmla="*/ 1325451 h 1325451"/>
              <a:gd name="connsiteX3" fmla="*/ 0 w 1707150"/>
              <a:gd name="connsiteY3" fmla="*/ 1325451 h 132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150" h="1325451">
                <a:moveTo>
                  <a:pt x="0" y="0"/>
                </a:moveTo>
                <a:lnTo>
                  <a:pt x="1707150" y="0"/>
                </a:lnTo>
                <a:lnTo>
                  <a:pt x="1707150" y="1325451"/>
                </a:lnTo>
                <a:lnTo>
                  <a:pt x="0" y="13254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C290ABC6-0576-4F93-8E84-ECC81ECE96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74470" y="4656249"/>
            <a:ext cx="1707150" cy="1325451"/>
          </a:xfrm>
          <a:custGeom>
            <a:avLst/>
            <a:gdLst>
              <a:gd name="connsiteX0" fmla="*/ 0 w 1707150"/>
              <a:gd name="connsiteY0" fmla="*/ 0 h 1325451"/>
              <a:gd name="connsiteX1" fmla="*/ 1707150 w 1707150"/>
              <a:gd name="connsiteY1" fmla="*/ 0 h 1325451"/>
              <a:gd name="connsiteX2" fmla="*/ 1707150 w 1707150"/>
              <a:gd name="connsiteY2" fmla="*/ 1325451 h 1325451"/>
              <a:gd name="connsiteX3" fmla="*/ 0 w 1707150"/>
              <a:gd name="connsiteY3" fmla="*/ 1325451 h 132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150" h="1325451">
                <a:moveTo>
                  <a:pt x="0" y="0"/>
                </a:moveTo>
                <a:lnTo>
                  <a:pt x="1707150" y="0"/>
                </a:lnTo>
                <a:lnTo>
                  <a:pt x="1707150" y="1325451"/>
                </a:lnTo>
                <a:lnTo>
                  <a:pt x="0" y="13254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id="{905D4232-2557-41C3-91B1-ADC656C7D15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619758" y="4656249"/>
            <a:ext cx="1707150" cy="1325451"/>
          </a:xfrm>
          <a:custGeom>
            <a:avLst/>
            <a:gdLst>
              <a:gd name="connsiteX0" fmla="*/ 0 w 1707150"/>
              <a:gd name="connsiteY0" fmla="*/ 0 h 1325451"/>
              <a:gd name="connsiteX1" fmla="*/ 1707150 w 1707150"/>
              <a:gd name="connsiteY1" fmla="*/ 0 h 1325451"/>
              <a:gd name="connsiteX2" fmla="*/ 1707150 w 1707150"/>
              <a:gd name="connsiteY2" fmla="*/ 1325451 h 1325451"/>
              <a:gd name="connsiteX3" fmla="*/ 0 w 1707150"/>
              <a:gd name="connsiteY3" fmla="*/ 1325451 h 132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150" h="1325451">
                <a:moveTo>
                  <a:pt x="0" y="0"/>
                </a:moveTo>
                <a:lnTo>
                  <a:pt x="1707150" y="0"/>
                </a:lnTo>
                <a:lnTo>
                  <a:pt x="1707150" y="1325451"/>
                </a:lnTo>
                <a:lnTo>
                  <a:pt x="0" y="13254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46173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5EB3F-DB44-4EF2-8BF8-4DD84C7FCD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8F555-D1F3-4A33-B210-82284E1363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D8DEE-7B76-45EE-8DF2-208AADAC0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18735-3F6E-4EAF-90FE-59901A1CB300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64975-761A-4331-ABC8-BE308203B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C772-AB56-4499-800D-653E1EF7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5B52D-5ACD-4A65-8ED6-E6C069AC4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10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ACA07B-98F6-4EAF-8474-98F419AA9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3819C-9096-4B5C-82EA-C83B2E2C4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3E54D-AE8B-4BC3-816B-D760FEA6B2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18735-3F6E-4EAF-90FE-59901A1CB300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3E3A5-4AC4-4DE2-9768-3B864D315A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6FD71-ED69-4F0E-88A3-B1C401B31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5B52D-5ACD-4A65-8ED6-E6C069AC4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03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D837A5-C580-4E57-BE91-F5062F216FC2}"/>
              </a:ext>
            </a:extLst>
          </p:cNvPr>
          <p:cNvSpPr/>
          <p:nvPr/>
        </p:nvSpPr>
        <p:spPr>
          <a:xfrm>
            <a:off x="2194561" y="1138645"/>
            <a:ext cx="3466012" cy="229035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DA32CB-1253-4EF7-8790-366F6293DD63}"/>
              </a:ext>
            </a:extLst>
          </p:cNvPr>
          <p:cNvSpPr/>
          <p:nvPr/>
        </p:nvSpPr>
        <p:spPr>
          <a:xfrm>
            <a:off x="2194562" y="4358638"/>
            <a:ext cx="3466012" cy="22903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BC8881-4B42-4D12-B367-4A7822867D51}"/>
              </a:ext>
            </a:extLst>
          </p:cNvPr>
          <p:cNvSpPr/>
          <p:nvPr/>
        </p:nvSpPr>
        <p:spPr>
          <a:xfrm>
            <a:off x="6531428" y="4358639"/>
            <a:ext cx="3317966" cy="229035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01852D-AC73-4197-AB5A-E9AE3427F6A8}"/>
              </a:ext>
            </a:extLst>
          </p:cNvPr>
          <p:cNvSpPr/>
          <p:nvPr/>
        </p:nvSpPr>
        <p:spPr>
          <a:xfrm>
            <a:off x="6531427" y="1243149"/>
            <a:ext cx="3317966" cy="21858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0E0EBB-B924-42D1-BBC3-21CD8E40F16D}"/>
              </a:ext>
            </a:extLst>
          </p:cNvPr>
          <p:cNvSpPr txBox="1"/>
          <p:nvPr/>
        </p:nvSpPr>
        <p:spPr>
          <a:xfrm>
            <a:off x="2564674" y="1236778"/>
            <a:ext cx="24209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Background: Black</a:t>
            </a:r>
          </a:p>
          <a:p>
            <a:r>
              <a:rPr lang="en-US" dirty="0">
                <a:solidFill>
                  <a:schemeClr val="bg1"/>
                </a:solidFill>
              </a:rPr>
              <a:t>RGB: 0,0,0</a:t>
            </a:r>
          </a:p>
          <a:p>
            <a:r>
              <a:rPr lang="en-US" dirty="0">
                <a:solidFill>
                  <a:schemeClr val="bg1"/>
                </a:solidFill>
              </a:rPr>
              <a:t>Hex: #00000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Logo &amp; Font: </a:t>
            </a:r>
          </a:p>
          <a:p>
            <a:r>
              <a:rPr lang="en-US" dirty="0">
                <a:solidFill>
                  <a:schemeClr val="bg1"/>
                </a:solidFill>
              </a:rPr>
              <a:t>Primary: White</a:t>
            </a:r>
          </a:p>
          <a:p>
            <a:r>
              <a:rPr lang="en-US" dirty="0">
                <a:solidFill>
                  <a:schemeClr val="accent1"/>
                </a:solidFill>
              </a:rPr>
              <a:t>Secondary: Blue</a:t>
            </a: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267206-9C22-40CB-9CD6-CD062566DBE5}"/>
              </a:ext>
            </a:extLst>
          </p:cNvPr>
          <p:cNvSpPr txBox="1"/>
          <p:nvPr/>
        </p:nvSpPr>
        <p:spPr>
          <a:xfrm>
            <a:off x="6866709" y="1236778"/>
            <a:ext cx="2011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Background: White</a:t>
            </a:r>
          </a:p>
          <a:p>
            <a:r>
              <a:rPr lang="en-US" dirty="0"/>
              <a:t>RGB: 255,255,255</a:t>
            </a:r>
          </a:p>
          <a:p>
            <a:r>
              <a:rPr lang="en-US" dirty="0"/>
              <a:t>Hex: #FFFFFF</a:t>
            </a:r>
          </a:p>
          <a:p>
            <a:endParaRPr lang="en-US" dirty="0"/>
          </a:p>
          <a:p>
            <a:r>
              <a:rPr lang="en-US" dirty="0"/>
              <a:t>Logo &amp; Font: </a:t>
            </a:r>
          </a:p>
          <a:p>
            <a:r>
              <a:rPr lang="en-US" dirty="0"/>
              <a:t>Primary: White</a:t>
            </a:r>
          </a:p>
          <a:p>
            <a:r>
              <a:rPr lang="en-US" dirty="0">
                <a:solidFill>
                  <a:schemeClr val="accent1"/>
                </a:solidFill>
              </a:rPr>
              <a:t>Secondary: Blue</a:t>
            </a:r>
          </a:p>
          <a:p>
            <a:r>
              <a:rPr lang="en-US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E0165C-2ACA-4080-9A82-1E85A53BAAE7}"/>
              </a:ext>
            </a:extLst>
          </p:cNvPr>
          <p:cNvSpPr txBox="1"/>
          <p:nvPr/>
        </p:nvSpPr>
        <p:spPr>
          <a:xfrm>
            <a:off x="2564674" y="4459723"/>
            <a:ext cx="2011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Background: Black</a:t>
            </a:r>
          </a:p>
          <a:p>
            <a:r>
              <a:rPr lang="en-US" dirty="0">
                <a:solidFill>
                  <a:schemeClr val="bg1"/>
                </a:solidFill>
              </a:rPr>
              <a:t>RGB: 8,209,255</a:t>
            </a:r>
          </a:p>
          <a:p>
            <a:r>
              <a:rPr lang="en-US" dirty="0">
                <a:solidFill>
                  <a:schemeClr val="bg1"/>
                </a:solidFill>
              </a:rPr>
              <a:t>Hex: #08D1FF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Logo &amp; Font: </a:t>
            </a:r>
          </a:p>
          <a:p>
            <a:r>
              <a:rPr lang="en-US" dirty="0">
                <a:solidFill>
                  <a:schemeClr val="bg1"/>
                </a:solidFill>
              </a:rPr>
              <a:t>Primary: White</a:t>
            </a:r>
          </a:p>
          <a:p>
            <a:r>
              <a:rPr lang="en-US" dirty="0"/>
              <a:t>Secondary: Black</a:t>
            </a: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A1731E-27AE-4734-A6DE-22442592EAAD}"/>
              </a:ext>
            </a:extLst>
          </p:cNvPr>
          <p:cNvSpPr txBox="1"/>
          <p:nvPr/>
        </p:nvSpPr>
        <p:spPr>
          <a:xfrm>
            <a:off x="6888483" y="4459723"/>
            <a:ext cx="20116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Background: Black</a:t>
            </a:r>
          </a:p>
          <a:p>
            <a:r>
              <a:rPr lang="en-US" dirty="0">
                <a:solidFill>
                  <a:schemeClr val="bg1"/>
                </a:solidFill>
              </a:rPr>
              <a:t>RGB: 255,179,0</a:t>
            </a:r>
          </a:p>
          <a:p>
            <a:r>
              <a:rPr lang="en-US" dirty="0">
                <a:solidFill>
                  <a:schemeClr val="bg1"/>
                </a:solidFill>
              </a:rPr>
              <a:t>Hex: #FFB300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Logo &amp; Font: </a:t>
            </a:r>
          </a:p>
          <a:p>
            <a:r>
              <a:rPr lang="en-US" dirty="0">
                <a:solidFill>
                  <a:schemeClr val="bg1"/>
                </a:solidFill>
              </a:rPr>
              <a:t>Primary: White</a:t>
            </a:r>
          </a:p>
          <a:p>
            <a:r>
              <a:rPr lang="en-US" dirty="0"/>
              <a:t>Secondary: Black</a:t>
            </a:r>
          </a:p>
        </p:txBody>
      </p:sp>
    </p:spTree>
    <p:extLst>
      <p:ext uri="{BB962C8B-B14F-4D97-AF65-F5344CB8AC3E}">
        <p14:creationId xmlns:p14="http://schemas.microsoft.com/office/powerpoint/2010/main" val="560292013"/>
      </p:ext>
    </p:extLst>
  </p:cSld>
  <p:clrMapOvr>
    <a:masterClrMapping/>
  </p:clrMapOvr>
</p:sld>
</file>

<file path=ppt/theme/theme1.xml><?xml version="1.0" encoding="utf-8"?>
<a:theme xmlns:a="http://schemas.openxmlformats.org/drawingml/2006/main" name="S3 Theme">
  <a:themeElements>
    <a:clrScheme name="Stage3 Nov19">
      <a:dk1>
        <a:sysClr val="windowText" lastClr="000000"/>
      </a:dk1>
      <a:lt1>
        <a:sysClr val="window" lastClr="FFFFFF"/>
      </a:lt1>
      <a:dk2>
        <a:srgbClr val="00576C"/>
      </a:dk2>
      <a:lt2>
        <a:srgbClr val="E7E6E6"/>
      </a:lt2>
      <a:accent1>
        <a:srgbClr val="08D1FF"/>
      </a:accent1>
      <a:accent2>
        <a:srgbClr val="00BCE4"/>
      </a:accent2>
      <a:accent3>
        <a:srgbClr val="00AED7"/>
      </a:accent3>
      <a:accent4>
        <a:srgbClr val="0088B3"/>
      </a:accent4>
      <a:accent5>
        <a:srgbClr val="FFB300"/>
      </a:accent5>
      <a:accent6>
        <a:srgbClr val="FF9200"/>
      </a:accent6>
      <a:hlink>
        <a:srgbClr val="0563C1"/>
      </a:hlink>
      <a:folHlink>
        <a:srgbClr val="954F72"/>
      </a:folHlink>
    </a:clrScheme>
    <a:fontScheme name="Custom 1">
      <a:majorFont>
        <a:latin typeface="Poppins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3 Theme" id="{3E78B7D2-FCD9-45F5-8BAF-35DC9E2CB230}" vid="{EC2D8847-168E-45EA-BBAE-FB266E504D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S3 Theme</Template>
  <TotalTime>81</TotalTime>
  <Words>83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Poppins</vt:lpstr>
      <vt:lpstr>S3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Duncan Currie</dc:creator>
  <cp:lastModifiedBy>Duncan Currie</cp:lastModifiedBy>
  <cp:revision>2</cp:revision>
  <dcterms:created xsi:type="dcterms:W3CDTF">2020-10-12T03:45:05Z</dcterms:created>
  <dcterms:modified xsi:type="dcterms:W3CDTF">2020-10-12T05:06:36Z</dcterms:modified>
</cp:coreProperties>
</file>