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4" r:id="rId14"/>
    <p:sldId id="271" r:id="rId15"/>
    <p:sldId id="27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20B0AB-CB5D-6749-8B69-AD084235C4A5}" type="datetimeFigureOut">
              <a:rPr lang="en-US" smtClean="0"/>
              <a:t>6/11/2020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2030F4-CB5B-034D-BA2C-53499D7DA287}" type="slidenum">
              <a:rPr lang="en-US" smtClean="0"/>
              <a:t>‹#›</a:t>
            </a:fld>
            <a:endParaRPr lang="en-US"/>
          </a:p>
        </p:txBody>
      </p:sp>
    </p:spTree>
    <p:extLst>
      <p:ext uri="{BB962C8B-B14F-4D97-AF65-F5344CB8AC3E}">
        <p14:creationId xmlns:p14="http://schemas.microsoft.com/office/powerpoint/2010/main" val="2303193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3F1265-8249-F74A-9F4E-03890FA58870}" type="datetime1">
              <a:rPr lang="en-US" smtClean="0"/>
              <a:t>6/11/2020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424871-6BDE-DC42-94B8-D27E607F1DEC}" type="datetime1">
              <a:rPr lang="en-US" smtClean="0"/>
              <a:t>6/11/2020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5AC31A-A5A3-4D42-9DFF-ECF1F7874B7E}" type="datetime1">
              <a:rPr lang="en-US" smtClean="0"/>
              <a:t>6/11/2020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7A237D7-C485-AD4E-8362-F5882BC7FF58}" type="datetime1">
              <a:rPr lang="en-US" smtClean="0"/>
              <a:t>6/11/2020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552FC75-A537-7A47-9A7C-E662C8618CB5}" type="datetime1">
              <a:rPr lang="en-US" smtClean="0"/>
              <a:t>6/11/2020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1F3D391B-F359-064F-8BEC-298CBC5F1D6F}" type="datetime1">
              <a:rPr lang="en-US" smtClean="0"/>
              <a:t>6/11/2020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A2921C-CAC9-044E-A25C-75719E47A387}" type="datetime1">
              <a:rPr lang="en-US" smtClean="0"/>
              <a:t>6/11/2020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9028FA-DDEA-C842-A0DC-0450908403B8}" type="datetime1">
              <a:rPr lang="en-US" smtClean="0"/>
              <a:t>6/11/2020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01A7C2-58A5-DD46-8D4D-B4C6FDD0FEB8}" type="datetime1">
              <a:rPr lang="en-US" smtClean="0"/>
              <a:t>6/11/2020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2678F26-0D5A-6048-9EFE-F1532EAF3A77}" type="datetime1">
              <a:rPr lang="en-US" smtClean="0"/>
              <a:t>6/11/2020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0E2F60-2B1A-5440-8512-602A08065BE8}" type="datetime1">
              <a:rPr lang="en-US" smtClean="0"/>
              <a:t>6/11/2020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3F48B4-EA3C-584B-AEB0-16163E6328E9}" type="datetime1">
              <a:rPr lang="en-US" smtClean="0"/>
              <a:t>6/11/2020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B3C751-8A42-FC4C-8D65-DB3E6F5C55F7}" type="datetime1">
              <a:rPr lang="en-US" smtClean="0"/>
              <a:t>6/11/2020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1205A0-4F38-4147-BBAA-5839C5A3CBEF}" type="datetime1">
              <a:rPr lang="en-US" smtClean="0"/>
              <a:t>6/11/2020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2DE35BD-1864-2747-9A11-68A7D9B0A20F}" type="datetime1">
              <a:rPr lang="en-US" smtClean="0"/>
              <a:t>6/11/2020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D888796-2C95-3F40-9978-BCF5B575B7A9}" type="datetime1">
              <a:rPr lang="en-US" smtClean="0"/>
              <a:t>6/11/2020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E4E8F1B-BF3C-7241-89F4-FE98702ADDE2}" type="datetime1">
              <a:rPr lang="en-US" smtClean="0"/>
              <a:t>6/11/2020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708728"/>
            <a:ext cx="8915399" cy="1939636"/>
          </a:xfrm>
        </p:spPr>
        <p:txBody>
          <a:bodyPr>
            <a:normAutofit/>
          </a:bodyPr>
          <a:lstStyle/>
          <a:p>
            <a:r>
              <a:rPr lang="en-US" sz="3600" dirty="0"/>
              <a:t>Shoulder Workshop</a:t>
            </a:r>
          </a:p>
        </p:txBody>
      </p:sp>
      <p:sp>
        <p:nvSpPr>
          <p:cNvPr id="3" name="Subtitle 2"/>
          <p:cNvSpPr>
            <a:spLocks noGrp="1"/>
          </p:cNvSpPr>
          <p:nvPr>
            <p:ph type="subTitle" idx="1"/>
          </p:nvPr>
        </p:nvSpPr>
        <p:spPr>
          <a:xfrm>
            <a:off x="2589213" y="4128655"/>
            <a:ext cx="8915399" cy="1775007"/>
          </a:xfrm>
        </p:spPr>
        <p:txBody>
          <a:bodyPr/>
          <a:lstStyle/>
          <a:p>
            <a:r>
              <a:rPr lang="en-US" dirty="0"/>
              <a:t>Sutton Place Physical &amp; Aquatic Therapy</a:t>
            </a:r>
          </a:p>
          <a:p>
            <a:r>
              <a:rPr lang="en-US" dirty="0"/>
              <a:t>Crystal Eubanks, PT</a:t>
            </a:r>
          </a:p>
        </p:txBody>
      </p:sp>
      <p:sp>
        <p:nvSpPr>
          <p:cNvPr id="5" name="AutoShape 2" descr="data:image/jpeg;base64,/9j/4AAQSkZJRgABAQAASABIAAD/4QESRXhpZgAATU0AKgAAAAgACAEGAAMAAAABAAIAAAESAAMAAAABAAEAAAEaAAUAAAABAAAAbgEbAAUAAAABAAAAdgEoAAMAAAABAAIAAAExAAIAAAAhAAAAfgEyAAIAAAAUAAAAoIdpAAQAAAABAAAAtAAAAAAAAAJCAAAAAQAAAkIAAAABQWRvYmUgUGhvdG9zaG9wIDIxLjEgKE1hY2ludG9zaCkAADIwMjA6MDM6MDkgMTk6NDI6NDUAAAWQAAAHAAAABDAyMzGQBAACAAAAFAAAAPagAQADAAAAAQABAACgAgAEAAAAAQAAAUCgAwAEAAAAAQAAAFMAAAAAMjAyMDowMzowOSAxNDoxNjo1NgD/4QztaHR0cDovL25zLmFkb2JlLmNvbS94YXAvMS4wLwA8P3hwYWNrZXQgYmVnaW49Iu+7vyIgaWQ9Ilc1TTBNcENlaGlIenJlU3pOVGN6a2M5ZCI/PiA8eDp4bXBtZXRhIHhtbG5zOng9ImFkb2JlOm5zOm1ldGEvIiB4OnhtcHRrPSJYTVAgQ29yZSA1LjQuMCI+IDxyZGY6UkRGIHhtbG5zOnJkZj0iaHR0cDovL3d3dy53My5vcmcvMTk5OS8wMi8yMi1yZGYtc3ludGF4LW5zIyI+IDxyZGY6RGVzY3JpcHRpb24gcmRmOmFib3V0PSIiIHhtbG5zOnhtcE1NPSJodHRwOi8vbnMuYWRvYmUuY29tL3hhcC8xLjAvbW0vIiB4bWxuczpzdEV2dD0iaHR0cDovL25zLmFkb2JlLmNvbS94YXAvMS4wL3NUeXBlL1Jlc291cmNlRXZlbnQjIiB4bWxuczpwaG90b3Nob3A9Imh0dHA6Ly9ucy5hZG9iZS5jb20vcGhvdG9zaG9wLzEuMC8iIHhtbG5zOnhtcD0iaHR0cDovL25zLmFkb2JlLmNvbS94YXAvMS4wLyIgeG1sbnM6ZGM9Imh0dHA6Ly9wdXJsLm9yZy9kYy9lbGVtZW50cy8xLjEvIiB4bXBNTTpJbnN0YW5jZUlEPSJ4bXAuaWlkOmIzOWM2MmZkLWMxNTAtNDA4YS04MTYyLTdmZjkyNTNjYTg0NyIgeG1wTU06RG9jdW1lbnRJRD0iRjU1OTQ4MUVGNjg4OTZFMzY0ODBCMjI5RkYwOUIxMDIiIHhtcE1NOk9yaWdpbmFsRG9jdW1lbnRJRD0iRjU1OTQ4MUVGNjg4OTZFMzY0ODBCMjI5RkYwOUIxMDIiIHBob3Rvc2hvcDpDb2xvck1vZGU9IjMiIHBob3Rvc2hvcDpJQ0NQcm9maWxlPSJzUkdCIElFQzYxOTY2LTIuMSIgeG1wOkNyZWF0b3JUb29sPSJBZG9iZSBQaG90b3Nob3AgMjEuMSAoTWFjaW50b3NoKSIgeG1wOk1ldGFkYXRhRGF0ZT0iMjAyMC0wMy0wOVQxOTo0Mjo0NS0wNDowMCIgeG1wOk1vZGlmeURhdGU9IjIwMjAtMDMtMDlUMTk6NDI6NDUtMDQ6MDAiIHhtcDpDcmVhdGVEYXRlPSIyMDIwLTAzLTA5VDE0OjE2OjU2LTA0OjAwIiBkYzpmb3JtYXQ9ImltYWdlL2pwZWciPiA8eG1wTU06SGlzdG9yeT4gPHJkZjpTZXE+IDxyZGY6bGkgc3RFdnQ6c29mdHdhcmVBZ2VudD0iQWRvYmUgUGhvdG9zaG9wIDIxLjEgKE1hY2ludG9zaCkiIHN0RXZ0OmNoYW5nZWQ9Ii8iIHN0RXZ0OndoZW49IjIwMjAtMDMtMDlUMTk6NDI6NDUtMDQ6MDAiIHN0RXZ0Omluc3RhbmNlSUQ9InhtcC5paWQ6YjM5YzYyZmQtYzE1MC00MDhhLTgxNjItN2ZmOTI1M2NhODQ3IiBzdEV2dDphY3Rpb249InNhdmVkIi8+IDwvcmRmOlNlcT4gPC94bXBNTTpIaXN0b3J5PiA8L3JkZjpEZXNjcmlwdGlvbj4gPC9yZGY6UkRGPiA8L3g6eG1wbWV0YT4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8P3hwYWNrZXQgZW5kPSJ3Ij8+AP/tAGRQaG90b3Nob3AgMy4wADhCSU0EBAAAAAAALBwBWgADGyVHHAIAAAIAAhwCPgAIMjAyMDAzMDkcAj8ACzE0MTY1Ni0wNDAwOEJJTQQlAAAAAAAQE3n9ekra5xMgyDJPGcCRVP/AABEIAFMBQAMBEQACEQEDEQH/xAAfAAABBQEBAQEBAQAAAAAAAAAAAQIDBAUGBwgJCgv/xAC1EAACAQMDAgQDBQUEBAAAAX0BAgMABBEFEiExQQYTUWEHInEUMoGRoQgjQrHBFVLR8CQzYnKCCQoWFxgZGiUmJygpKjQ1Njc4OTpDREVGR0hJSlNUVVZXWFlaY2RlZmdoaWpzdHV2d3h5eoOEhYaHiImKkpOUlZaXmJmaoqOkpaanqKmqsrO0tba3uLm6wsPExcbHyMnK0tPU1dbX2Nna4eLj5OXm5+jp6vHy8/T19vf4+fr/xAAfAQADAQEBAQEBAQEBAAAAAAAAAQIDBAUGBwgJCgv/xAC1EQACAQIEBAMEBwUEBAABAncAAQIDEQQFITEGEkFRB2FxEyIygQgUQpGhscEJIzNS8BVictEKFiQ04SXxFxgZGiYnKCkqNTY3ODk6Q0RFRkdISUpTVFVWV1hZWmNkZWZnaGlqc3R1dnd4eXqCg4SFhoeIiYqSk5SVlpeYmZqio6Slpqeoqaqys7S1tre4ubrCw8TFxsfIycrS09TV1tfY2dri4+Tl5ufo6ery8/T19vf4+fr/2wBDAAICAgICAgMCAgMFAwMDBQYFBQUFBggGBgYGBggKCAgICAgICgoKCgoKCgoMDAwMDAwODg4ODg8PDw8PDw8PDw//2wBDAQIDAwQEBAcEBAcQCwkLEBAQEBAQEBAQEBAQEBAQEBAQEBAQEBAQEBAQEBAQEBAQEBAQEBAQEBAQEBAQEBAQEBD/3QAEACj/2gAMAwEAAhEDEQA/APdP+CoXizxV4b8QfDyPw5rV9pKz2upmQWd1NbBysluFLCJ13YycZ6Zr9f4Lw9KrTrupBOzjuk+j7nwnENWcJU+STW+z9D87/htN8b/ijrk2jaF401O1is4Hury8u9WvEtrS2TgyylHd9ucKAiMxJHGMkfoGNWBwlNTqUU7uySirt9l0+9o+Ww7xNaXLGo9N227I7f4kaT4u8DeFYfEnh/46nxo8V3FZX0Ol6jqQW2luI5JYfLllZVnUpE2/bgocZGCDXFg50a9V0qmD9npdc0Y62snott9O504iNSlT544jm1s7N/09jwb/AIWj8Tv+hw1v/wAGd3/8dr3/AKjhf+fUf/AV/keX9Zrfzv72fon+yl4z8Y6n+z18S7/Ute1C8urfWtJSKWe8nlkjV0+ZUd3LKD3AIzXzksJh/wC3MLD2cbOE9LK33WPluMsZiafC+Jq06klJTp6ptP4l1vc6X/hMPFnfXL8f9vc3/wAXX6R/Z2D/AOfMf/AV/kfxx/bmZ/8AQVU/8Dl/mH/CX+LO2uX5/wC3ub/4uj+zsH/z5j/4Cv8AIP7bzP8A6Cqn/gcv8w/4TDxZnH9uX2fT7XN/8XR/Z2D/AOfMf/AV/kH9uZn/ANBVT/wOX+Z77+zV4h1/Ufipa22oandXUJtbo7JZ5JFJCjB2sxGRX57xpg8PSyqU6dOKfNHVJL8kftnhVmeNr8RQp1685R5J6OUmtl0bZ+kNfzWf3mGaAEzQAtABQAUAFABQAUAFABQAUAFABQAUAFABQAUAFACZHSgBaAGs6KNzEAep4FOwDqQBQAUAFABQAUAFABQAUAf/0PVf+Crn/Ix/Df8A69NU/wDRttX7PwP/AA6/rH8mfn/EfxUvn+h8sfssW1rq+gePtItRNP4gsorPVdMt7Oa1tbqZ7dLmGT99dMitChmjMkSuGyVkUMybT9LnrcKlCbtyO8W2m0r2a0V9dHZ+q6nj5alKFSK+JWatZPquvTX9TtP2gLjwjJ+yz8OZ/B9jDo+j32u3o021SczzzW1hDJbyXd0SqEXMsjfvgFAztxgECuPKY1v7VxCrPmkoq7tZJtp2W+iWx0Y50/qVL2asm3b0Wl359z4Fr9APlz9Wf2CNY0DRPgr8SbrxVpy6ppEutaXDdQkZYRyxbS6f7aZ3LjByOCDzX5/m+HxFfNcPDCVOSooScX5rWz8nsyM0x2BwmR16mZUVUoOcIzXW0na6847rbbRpn0Wj/CT4WQ3fiHw/qdv441i5O3TYJ4D5FnGTkyXAPDSAcAfKc9AMkj2Gs4zaUMNiabw9NfG09ZPtHsvvXmz+f4y4Y4bhUx2BrxxteX8KMo+7TX80+8raLZ+Su2nP/wAKe+JyWfifXtTg8Fanb8apZwQHyrtVORJbAfddhwRgnPUEjJS/trKnPCYem68H8Em9Y+Uu6Xy9eiqX+qvEKp5jja8cHVj/ABYRi+WaX2qdtm1o935O13KvxJ+Gfi67uvBGueHrTQPC7qY9OvreH/TLN14jllYZLh/4x74JPJqXkuaYOEcfh68qlfecW/dkuqXp0/C2xouKuHs0q1MnxmDhQwj0pVIx/eU2tpSet7/aX3t6s9V+B0fw48JeMbTwp4VvIvE+s30NxNd6osZSOCKNRshgBzyx5cg/U9APk+JnmeMwcsZi4OlTi4qML3bb3lL9Pw63/SOAI5DlmZ08ty2osTXmpynVtZRSWkIb77y19Xsl9nk4Ga/Fj+rT8el8Z/Er9uv49674A8M+Kb3wj8K/Cm8zNpshhnvI1kMSOzDBZ7h1YoGOyONc7Wbr+vPDYbIsBCvVpqdee19UtL/h16t+R8J7armWJlShNxpx7df+H/I9v8Q/sgfEn4TaRP4l/Zf+Juv2+tWiGT+ytZukvrK/KjJjxIgRHb+EspGeCV+8PEpZ9hsXNU8zw8XF/airNfduj0qmW1qMefB1XddHqmJ/wTy+I/jf4iaP8S774i3k134gXxCkl0Jl8tone1SIxiIYEYQwldgAAx65NPivB0MPPDrDq0OTT727363vuLJK9SrGq6r97m1+7/gH6MV+dn1QUAFAGPqPiDRdJ1DS9K1K8jt7zWpnt7OJj888scTzOqDvtjRmJ6AD3FbQpTnGU4rSOr8tbfmRKcYtRb1exsViWY+meINF1m71Ox0q8jup9GuBa3iRnJgnMSTeW3bd5ciMR2BGea2nSnBRlJWUldeavb80yIzjJtRe25sViWFABQAUAFABQAUAfOX7RHwy1nxh4S1XxF4X8a6/4R1rSNNuHtTpd/Jb2ryQq0o8+AfK+4jaW4YDoeK+jynGwo1Y06tGM4yavzJN9tH0PKx1CU4OcJuLS6P9D8lP2Q9V+O37SvjzUvCesfGTxToltp+lHUPMtr55ZHbzY4gn7xtoHzkk4zwBX6xn8MDltCNWGEhJuVtV5N/ofE5XPE4uq4SrSSSvufVfxP8AhF+2d8DtIuvH/wAL/i/qXjuy0uNp7rTtViWa48lBudkSTzElCqCSqmN8fdyeK+VwWPybHTVDFYVU29E4uyv+FvxR7OIw2YYeLq0azkl0Z6x+yt+12P2mvDWq+D714vC/xBsbRpBJAgmt5o2+QXdvHKTny2Yb4nJxkHJU8eTneQvLKsay9+k310fo7d+jO7Lsz+uQcH7s0v6a/wAj4Y+Pw+LPhH9r7wL4E8bfEHU/F+mz6poeoW63BW2hVZ7wKVNrb7IMq0ZwQvIx3r7jLPqlXJ61ehQUJcs07avRd3r1PnMZ7eGPp06lRyV4v8ey0P3c9fqa/DT9HCkAUAFABQAUAFABQAUAf//R9U/4KuYHiP4bk8D7Hqn/AKNt6/Z+B/4df1j+TPz/AIj+Kl8/0Pzyn8NW+l6TZ+ELa2jfxJqtj/bF9dyOwNnZfZpLpLONAQu6SALLOxySWSJQArFvv1Xc5us37ifKl3d0uZ+j0XzfVW+XdNRiqaXvNXb7K17fdq/uE8OX2m/ETT9C+H3i7WZtKutM32eh3cu19PgF5OZTb3agCSNHncn7Qpcpuw6FBlXWjPDSniaMOZPWS+07K110bt9nS/R3Cm41lGlOVmtE+mvR/Pqea63ouqeHNa1Dw7rlu1pqOl3EtrcwvjdFPA5SRDjg4YEZHB6jivUpVI1IRqQd00mvRnFOEoScJLVH6f8A7B+p+GNL+CPxKl8ZWDajo82taXDcIhxIiyQ7RLHj+OM/MBx0r4fNaOKq5rhlgp8tRRk12duj8nsc2b4rL6GRV3mtL2lByhGSW6TduZecd0fREFh8J/hlDc+Ip9TsvH17P8ul2KA+VGp/5bXanOGAwNmOucDuvsTrZvmjjho05YaK+OXV+UPLz/p/z9SwnDPD0Z46daGOqP8AhQXwpfzVF3X8vfZdYrLpnwl+JQt/FEOqWngOSDA1bT3ztYA/62yA6lhkbccHGR/eI4jOMs5sK6csQn8E/wBJ+ne/z7OeC4Yz/kzGFeGCa/jU31/vUu99rW0fTvPL4y+C3iq4uPA//COw+HNJ2+Xp2tAH7TFMv3ZLruyOfvAscDr6rlHL87wkY4/27q1N50/stdo+a6aLy7PeedcJZlOeTvBxw9HalX+2pLaVTq4y63bt17r1b4F6f8P/AAf41tfDWmXtv4m8SXkNxJPf2xJtrSGNRiKInO5n6sR06e1fKcT1sxxuCliasHSoxaSi/ik31fZLofo/h/hMjyrNIYDDVI4nFTUnKpFvkhFLSMe7fV/LyPsfVrSS+0u7soX8uS4hkjVv7rOpUH8Ca/GKclGSk+h/V0ldNH88/wCxP8brD9m74y6roHxF3WGj6yp0rUJnB/0K7s5WEcsgxnYGLpJ/dDBuimv6C4jy2WZYONTDayj7y801ql57NH5blOLWExDhV0T0fk0f0PWd5Z6laQ31hOlzbXKLJFLEweORHGVZWXIII5BBwa/nuUXFuMlZo/U001dHzh4b8B/8KY+JXxX+KbwNJ4b8YDSr/wCz6fBNeXa30Cyw3bfZoI2dg+5JMruOS5IAGa+jrYr65hsNhb+/DmV20lZ2a1b6ar7jyqdH6vVq1vsys9NXfroW/ht+1j8C/i34uHgXwJr0t9rZimm+zyWV1bkJb48zLTRooK56E59qjGZFjsJR9vXhaOmt099tmOhmWGrz9nTld+jOn+KXx9+HPwZ2S/EOa/060dUP2tNMvLizBckKjXEMTxK5I+6WB6cciubBZXicZph0m+3NFP7m7m2IxlLD61bpd7O332H+B/j78KfiJ4C1X4neFtbE3hrRHnS8u5YJoFiNvGssmVkRXIVGB4Bz0GTSxOV4rD144arC05Wsrp76LYKONoVaTrQl7q3Z+Sw/bL0Lxv8Atn+G/iV4onudI8AeE47+10+NoJZZVWe2kQ3EkEas4kncrkBSUQKD0Y1+sf6vzoZLUw1JJ1Z8req6NaXelkvvdz4n+1Y1MwjVnpCN0vu3+Z9zfEz9u74ReHvhLfeO/AV3LrupSzTWGnWslpcW++8jjSQvIJkQiCISIzv0OdincePh8Hwzi6mLVCuuVaNu6el+lnu7afefR4jOKEKDq03d7LR7/wCR8p/sT/tafDH4dfD3xPH8YPEN0niLXPEF3qk0gsrq6M32iGHdIzwRuoLOrfLnIGOMYr6niPIsTiMRT+pwXJGCjulazemrR4mU5lRpUpe3l7zk3s327H686j4j0LR9Bl8T6xfRWGlW8P2iW5uHEMUcWN252fAUYPevySFGc5qlBXk9LLU+5lUjGPPJ2R8oXn7cvwchtJtb07TfEur+HrdmD61Z6FdyaaApwzCdlXKj+8Bivq48NYxtQlKCn/K5rm+48Z5tQS5kpOPfldvvPoD4YfF74cfGTQT4k+G+uQa1ZxsEl8vKywORkJLE4V42x0DKMjkZFeBjcBicHU9niYOL/P0ezPSw+JpYiPPSldGR8Tfj78H/AIPWsk/xC8U2WlzIpYWvmebdvxkBLePdKc9vlx71tg8rxmMdsPTb8+n3vQzxGNoUFerNL8/uOQ8fftXfBb4Z+BfD/jzxfrDWlv4otIb3TrNYjJf3EMyK4IgUkqAGG5mIUHjdmuvCZHjcVXnQowu4NpvomvMwrZlh6NONWpL4ldLr9xo/BD9pj4S/tBQ3o+HupSPfacFe4sbuE291HGxwsmxshkJ43KzAHg4JFZZlk+Ly9r6xHR7NO6LwmPoYpP2T1XTqe/V4J6ZyPj//AJEXxF/2Dbz/ANEPXZhf48PVfmYVv4cvR/kfid/wSr/5LL4l/wCxa/8AbqCv2njj/dKf+P8ARn59w5/Hn/h/VH7usAw2kZB4IPpX4WfpB/Ox+xwklt+25pUHhn/jxTUNcjwn3fsSx3IAPbaAEx+Ff0NxDZ5JJ1d7Q+/T/gn5XlStmKUNry+7U98/bN/5Pu+GGf7vh7/05S14HD//ACIcT/2//wCko9PNP+RnS/7d/M/azIAJPA5r8YP0E+X9U/a3+GEOoalYeErHXPHK6M7R31z4c0mfUrS2dPvK1wgETEDqEZq+mhkWJcYyrONPm2U5KLfy3+88eWZUbtQTlbflTaXzPRPhD8c/hj8ctGn1n4cawuoLZsI7q3dGgurZ2zgSwyAOucHB5U4OCcHHnY/LcTgZqGJha+z3T9GdWGxdHERcqUr238j1O9vbLTbOfUNRuI7W1tkaSWaVwkcaIMszsxAVQOSScCvLjGUmoxV2ztbSV2fKOsftrfBbS7WXWbVNc1bw/AxWTWbDRb2fS1wcMRdeWqMoP8S5X0NfVU+HcZJqD5VP+Vyipfde54ss1oRXNq13SdvvPf8A4e/ErwL8VvDkXiz4fazBrelysU82EnKSL1SRGAeNxkZVgDyDjGK8HF4OvhajpYiDjLz/AK1PTo16daHPSldGV8UfjF8Ovg3o0OtfELWI9NjunMVtCFaa5upQM7IIIw0kjeu1cDPJFa4LL8RjJuGHhe2/RL1b0RGIxNKhHmqux4H4P/bw/Z78WeKIvB91qN94b1K4dY4l1qxksUd3OFG98qm7t5m0Hp1r3sRwzmFKl7ZRUo/3Wn/XyPNp5vhZz9m20/NWPsqvjj3T/9L1P/gq+ok8QfDmMnAay1UfnJbiv2fgb+HX9Y/kz8+4j+Kl8/0PibUhp+p+NPDvjS1uEWPxvoF2jQbiz217Bp8umSxsSAAHni3RAZwjqDjpX2UOaNCpRa/hzWvdOSkn8k9fNHgytKpGon8UX8nZr89jwhdIjm8GXHiOCY/abe8jtmi/uxz27yRyevLxsv5V9B7RquqTWjV/udmvxPL5P3bn5/od58cJIrr4pa5q0M/2hdXFnqRc9S9/ZwXLj8HkYZ74rgyxNYSEGrct19za/Q6cZrXlLvZ/ekz77/YSbwj/AMKO+Jdv44WX+yLrWtLhklhOJLdniwkw652NgkYORng9K+YzVYz+1sNLA29ooyaT2dt180eVm7yx5FXp5un7GUoJuO8W3pL/ALder306PY+iT4L+FnwytrjxB4o1iz8bzSn/AIlenWUxCSoek10VyUA/u8jPHzZ49b+0s1zSUcPhaUsOl8c5LVPtG+/rv6dfwL+wuHeHoTx2YYiGMk/4VOEtGv5qjW3pt69IR4I+GnxI8rxV4b1qz8GW0ZH9q6deS822OsloT/rFcdF4w3HHStHmeZ5ZfCYmjKvJ/BOK+Lyn2a79vvM1kHD+fcuZYDEwwkF/FpzesPOn/Mn0XR/cSz3vwD8TzzeBdK05/DsaYSw1+Z2dpZhxm6Q4xFIeh/h64XtEafEGFisfVqe1f2qSWy/uvuvx8zSpX4MzGcsnw1F4dLSniG2+aX/TxPaMu/Te0T1v4GeFPBPgHx5a6MdVh8ReK7u3uC8llJus7GFACV3fxyScZ9BngfxfI8TY/HZhgZVvZulQi1ZSXvTf6Jfj59P0vgDJ8oybOIYX26xGMnGV3B3hTiraX6yl+C6Lr9t1+Jn9Yn5c/tmfsKTfEjUL74tfB9Ej8TTjzNR0tiI49QdRjzoXOFS4IA3BsLJ1yrZLfqHD3Eyw0VhMZ8HSX8vk+6/Feh8dmuTus3XofF1Xf/g/mfn58AP2sPi3+y9rknhHVLefUPD1rOY73Qb/AHRS2rg/P9nLjdbyDklCPLbuvO6vvs1yLCZpD20GlNrSS1T9e6891+B8xgsyr4OXs5K8eqfT07fkf0D/AAt+KHg34xeCtP8AHvgW8+2aZfgjDDbLDKvEkMyclJEPDL9CCQQT+A43BVsHWlQrq0l/V15M/TsPiKdemqtN3TPyL/Zuijg/4KQePIYVCIt14mwoGAMzqen1Nfrebu/DlFvtD8j4fAK2bVEv735n6QftiwxT/swfElJlDqNHnYA9NyFWU/UEAj3r854fbWZ4dr+ZH1eaf7nV9D5z/wCCYPP7P2tg/wDQxXn/AKT29fRcaf8AIwh/gX5s8vh//dX/AIn+h84eC1X/AIen6muBj+0NQ7f9QqvosT/yS0fSP/pZ5FH/AJHL9X/6SfpZ+1aij9mv4lYA/wCQDfdh/wA8zX5vkf8AyMsP/iX5n12Zf7pV9GfLH/BLpFb4EeICQD/xUdx1H/TrbV9Rxr/v8P8AAvzZ43D3+7S/xP8AJHnf7aXi+/8AjD+0X4A/ZPsLqS30OW8sptZWMlfOkuWMgVsHkQ2yl1H99weqg16HDuHjg8ur5tJe9ZqPlbT8X+COXNarr4ungk9Lq/8AXkj9XdO0jS9L0m30PTLWO2061hWCG3jULEkKLtVAg4CheMdK/K5VJSm5yd29bn2sYqMVFLQ/DzxzNN+xV+29BqPhTNl4P8TtbXE9mnEJ06/lMc8QUcYt5laSL+6AFHBOf23DJZ1kjjV1qQuk+t0rr71oz87rP+z8xThpCVtPJ7/c9j2v/gp/8P8AwVpngLw9440vRbOy1y+1ww3V7BAkU9yktrKx86RQGk5jUjcTjHFeNwXi60sROhKbcVG6Teis1t23O/iCjTVKNSMUm3q++h9Ffsr/AAC+Hk/wj8L+PvGenw+L/EfiPRbBpbzVoY7ryLQQqILO2jkDJFBDHhQFALHLMSTx87neZ4hYyph6MuSEZPSLau76yfdt/dsj1suwdJ0IVKi5pNLV9rbLyPhbwp4e034G/wDBSy38H+CI/sWjXl4YFtkyI0t9S0/z2hA/uJLgqO21fSvuMRVljuGnWr6ySvfzjK1/Wx83TgsNm/s6eif6q5+5IOQDX4gfopyXj/8A5EXxF/2Dbz/0Q9dmF/jw9V+ZhW/hy9H+R/Ph+wf8afC3wO+IuseJfF1nqN3Z32iC0X+zbRryRHM8Um50QghMKRu9cCv3/ijLquNw8adJpNSvq7dGj8wyXFQw9aUpp2a6ep94fFL9uTxd8RdDvPBX7M3w/wDEeo6vqUbQf2nPp8ka2yyAqzxRruzIAflaRkVTyQcYr4XBcNUcNNVszrwUV0Ut/X/gXPpMRm9SrF08HTk2+ttjs/2FP2Q9X+CNtefEb4kRJH4u1eD7NBaB1l/s+0JDOHdSVM0rAb9pIVQFySWri4mz6GOaw+G/hx1v3f8Akuh0ZPlksMnVq/E/wX+Z82ftnf8AJ93ww/3fD3/pylr6Th//AJEOJ/7f/wDSUeTmn/Izpf8Abv5s/Sb9qzSPiNr3wA8Y6L8KopJ/EN7bCJI4W2zyW7SKLlITkfvGh3hRnJzgc4r84yOphqeYUp4p+4n8r20v5XsfWZjGrLCzjR+J/wBP8Dl/2KvAfiz4bfs5eG/C3jXS/wCxtWje8me1IVZUSe4eSPzQuf3mwjI6gYB5GK6uIsTSxOY1KtGXNHTX0STt5GGVUZ0cJGFRWev5nwt8EtWXw3/wUu8b6F4fZYtN12TVIZo4iPLYiCO8JwvGRMrH2Jb3r7jMafteGqNSpvHlt97X5HzmElyZvUjHZ3/z/M9g/aw8Yah8Xf2hPAP7IWl3MkOhajNBf+JBCxRp4FDTi2YjnYIYmcjoWdCfu15GR4eOEy+tm8l7yuoeT2v97/BnfmNZ18VTwMXo9ZfnY/Rqfw1olx4Zl8ICzji0iW0ax+zIoWJbZ4zF5aoBgKEOAMYxX50q01U9rf3r3v573PqnTi4cltLWPzf/AGHf2cPjH+z58Q/HsvjlUs/CclutvbuLhJEvpIJd0V0qKSUCwbgS4VsttwcV+jcS5xg8ww9H2GtS93ptdar7+x8plGBr4WrU9p8P5+f3Hn/wE/aW+C3ib4yePPjv8bvFdhpeqG4Gl+F7W+ZibHSI8sXhUKwVpiV3uMMSH7GvQzTJsbTwdHA4Km3G3NNrrLz9OnyMcDjqNSvUxNeVne0fJf8ABOZ/4KBfFf8AZt+Mfw70nV/AnizS9Z8W6LfIiLAx8+SxnVlmjJZRuRW2PgnjBx1OerhXA5lg8RKFem405L5XW3+RhndbDVqKlCSck/wPtf8AYJ+JWrfEz9nHRbvXLg3l/oM9xpEk7NveVbQqYWY928l0BJ5OMnmvieJ8HDDZjONNWUrSt67/AI3PfyavKthIuW60+7/gH//T9V/4Kuf8jH8N/wDr01T/ANG21fs/A/8ADr+sfyZ+f8R/FS+f6H5arqutalodp4dtoPOi0WS8v4miQmaNZUjM5LA/6tfJD9PlJY55Nfp/s4RqOo38Vl5aXt89bHxvNKUVBLa7/wA/yOz8FaLZQePrPwRrt7a/2f4kjgspbpi7W8DahCr21w23awa2meNmHYqy8gnPDiasnh3Xpp3hd26vldmvmk/wOmjBe1VKT0lp9+z+TOF13U7rUZbS3voo0uNLt0sGkQENKtszKjOD/EqYjzgZVVzzk16FKmopuL0bv9/9X+bOWcm7J7rT7j9Mf2GI/Cs/wK+Jtp4yklttMuda0uJriEbmt5Gi/dylf4lVsFh1K5r4zM5YuOb4aeCSc1GTs/tLqvVrbzPPzqOWzyDEUs1k40pSguZbxbfuyt1Se67XPoWP4beC/htb3PiL4k39r4giJUaZp2nXQzfAn/WyMo3RxBef0yeAfZedY7M5Rw2WQlTf25zj8Hku7/r0/n+PC2U5BCeOz6rGuv8Al1Tpz/if3pNaxjb/AId6JtPwy8H/ABEMPin4f6na6Bpe4DU7LULgCTTSPvPGzcyxsOV5HPGeoVrO8bl3NhMwpyqVPsSitJ+Tts+/9XT4TyvPHHMclrwoUf8Al7CpLWl3ab+KLXw+fXdKV7D4FeKbm48C+G45dEvYSVsNcu7hnhvZl42zoQBGkn8DADHHT7phVc+wkI4/EtVIv4qcVZxXeL6tdV/w6uWG4OzGpPJ8AnRqLSnXnJuNSS6TW0VL7Lsvls/XPgR4F8O/D7xza2GtahFqPi69guStvZyrJBY26AFjK4xmSTgAdhnjvXyPFGaYnMcDKpRg44eLjrJWc35Lsj9N8PuH8DkmbQo4qsqmMnGXuwacacVvzPrKXRdF959V/ETx1o/wz8E6x498QRzS6bocBubkW6h5REpAdgpKg7Qdx56A1+O4TDTxNaNCnvJ2Vz+ra1VUqbqS2R11tcW95bxXdrIs0Myq6OpyrKwypBHUEHIrlaadmbJpq6Pjz9rf9lHwl8fPCV9rVhaR2XjrTbdnsL+NQrTmJSwtrjH343xtUn5oyQVOMqfr8hzyrgKyhJ3pN6rt5rs/zPCzLLYYmDklaa2f6M/Pj/gl3491XS/ip4h+G8jv/Zmt6a1/5J6R3dk8abgOxaOQq3rtX0FfoHGuFhLC08T9qLt8nf8AVfifL8PVpKtKj0av80b37Of/ACkk8ff9fXiX/wBHLWOb/wDJN0PSH5M1wP8AyNqv/b35n6Qftgf8mx/Er/sC3P8ASvzjIP8AkZ4f/Ej6rNP9zq+jPnD/AIJg/wDJv2t/9jHef+k9vX0fGn/Iwh/gX5s8vh//AHV/4n+h84+C/wDlKjqf/YQ1D/01V9Fif+SWj6R/9LPIo/8AI5fq/wD0k/Sz9q3/AJNr+JX/AGAb7/0Wa/N8j/5GWH/xL8z67Mv90q+jPlf/AIJdf8kH8Q/9jFc/+kttX0/Gv+/w/wAC/NnjcP8A+7S/xP8AJHyb491OXw5/wU8tdR1RtiN4h0uMM3QRXVlFAh+nz19ZhYKpww4x/ll+EmzxK0uTOE3/ADL8VY/dwcAD0r8LP0g/EP8A4KpWQl+JXgKS2G66udJuoQB1OLlfLH/fTnFftvBErYatfZSX5an53xEv31O3Z/me4f8ABTKG5tv2fvA9venNxFrVssh/21sJw3614fBrTzCq1tyv/wBKR6PECaw0E+/6M+2f2Y/+Tdvht/2L2m/+iFr4zOf+RjiP8cvzPosv/wB1pf4V+R+Yvjz/AJSoaR/2ENN/9NdfpeG/5JaXo/8A0s+Prf8AI6Xqv/ST9rV+6PpX4ufoJyXj/wD5EXxF/wBg28/9EPXXhf48PVfmYVv4cvR/kfib/wAEq/8AksviX/sWv/bqCv2njj/dKf8Aj/Rn57w5/vE/8P6o/eCvwo/SQoA/FL9s7/k+74Yf7vh7/wBOUtftHD//ACIcT/2//wCko/P80/5GdL/t382frn8SfiJ4W+FHgnVvH3jO5+zaVpMZkkKjdI7E7UjjXjdJIxCoO5PYc1+S4TCVcVXjQoq8n/V/RH3FevCjTdWo9EfF/wAKj8UP2xdNf4j/ABA1K58H/DC5llj0zw7pU7W9xqUUTlGlv72PbKYiwK+XEUDEH+HBb7LHfVsnn9Ww8VOst5yV1F9oxel/N3t+XgYf22Oj7aq3Gn0iuvq/8j5K+Dfh3Q/CX/BTLUPDXhqxi03S9Nl1OG3toFCRxINMBwqj3JJ9SSTzX1uYVZ1eGo1arvJ8t2/8R4WFhGGbuEFZK/5HRnxBFoX/AAVWkuNbbYl3OthEW7G50hUgx/vNhR7muZ0nU4VSh01+6eprz8udXl6ffE/ZwcjNfjZ9+cD8U5Jk+GviwWbYujpGoGEA4YuLaTGO+c16GBt9Zpc23MvzRzYj+DO3Z/kfmZ/wS3m8L+Ivhx4t8Katp1neXulajBeKZ4IpJPIvLdUGC6k7Q8LewJ96/SeNo1aeJp1YyaTTW73T/wCCfI8POE6M4NK6f5r/AIB+o58DeCz10DTz/wBukP8A8TX5f9Yrfzv72fY+xp/yr7jR0m38P6a0+kaHHa2rQFZJre3WOMoZR8rOiYxuC8EjnHtUTc5WnO79SoqK92J//9T1X/gq5/yMfw3/AOvTVP8A0bbV+z8D/wAOv6x/Jn5/xH8VL5/ofmX4QSf+x/GE9jH5l5DozFcDJWB7mBLlh6fumIJ7Kzds1+lYhr2lFS25vxs7fj+Nj5Glflm1vb9VcoeNNFtdA1oWunMZbKe0s7q3kPPmpcW0cjMD/wBdC6+xBHUVeFqupC8t7tP5Nr8rEVoKErLayf4Hq+i+DLay1fWvhXqkkd9deJtEstV0m7VSpj1D7Gup2yfNk4lieW2k5wWZW7CvJqYlyhDFwVlCTjJeV+V/c0pLyud0KSUpUJa8yTT87XX3q6Ps39hO18Lap8CfiZYeK7x9PsL3WNKRLtRuEErw/upHH9wNjd7E9Oo8XNKmKpZvhqmEjzSjGT5e66pedtvM8HOaGX4jIMRh8yqOnTnKC519mTfut/3U9/LtufRMXwZ0P4e29z4j+MF8jWCHbYWemzK02pE8h1YYKRY5JOD6kcbvYlxHiMxlHDZPB832pTWkPJ93/WvT8BhwPg8jhPH8UVU6a0pwpyTlV80+kfufdrS6N8FdG8fyW/iP4U6lDHoMxAvYdQlVbjSiOX8zJ+dMcqQcn1I5AuJK+XqWGzam3VXwuK0qdrdn3/LoD4EwmdShj+HK6WHf8RVJJSo9+a/xR7O+ve2pJP4O+CXiW6l8C+CNUuYNfgwtrqV64+w6hMPvRYH+rDH7jBQD/tcZmOY55hYrH46mnSfxQiveguj8/NX+7pdTJOEswqSyfKK8o4mPw1Jv93Vl1j/dv9l2V/PS/rHwI+Gdn8OfHVoni6+T/hKr23ufI062dZVt4FA3yzuvGXHCAfrzj5PijOp5lgZPCQfsIuN5u65n0UV5df6v+keH3CtLIs3gsyqr63OMuWnFpqEVa8ptdXtFfn0+jfjdoq+I/g3450Fk3m/0PUYVHqzW77f1xX5LltT2eMo1O0o/mj+qMXDnoVI90/yPzy/YS/bL8LXvgzSfg78WNVi0jWNKhSDSr28kEcN7aKMRwmV8Ks0Q+QZIDqBg7gRX6DxNw9VjWljMLHmi3eSW6fV27Pfy9D5fJ80g6aoV3ZrZvqv8z7n+NX7Qnw4+C/ga+8Wa9rFrJcLA5sbOOZHnvJyp8tI0UkkFsbnxtUZJIFfD5dlWIxtdUqcXbq7aJeZ9Fi8bSw9NzlL0Xc/Pv/gmh8DfEmn3msfHvxTaNZw6rbNZaUkilWnSaRZbi5UHBEZKKkZ/i+YjjBP3/GOZ0pKGApO/K7y8rKyXr3PmMgwc4uWJmrX0X6s8T1HxgP2XP+CgniPxh47s5l0bU7y+naSJC7Gw1dd6XEYH3xHIMMBz8rAc4Fe1DD/2pw/To0H7ySXzj0fqv0POlV+p5pKpVWjb+59T67/aK/ae8DfGb4MeOvAvwNkl8UTDRp7rVb8QTW9jpthGN8hkkmRC88oXZDEoJLEsSFU18jlOTV8FjaNfHLk95KKum5Ppa3Rbt/5nu47H08Rh6lPD+9pq+iX+fZHn/wDwTE+K3hK38G6v8I7mWZPEFxq099Ai280kLwvbxg7p0Vo4ypiYESMueMZJxXocZ4Gq68cWl7nKk9Ve9303e/Q5uH8TBU3QfxXv+Hc8T8X+K9N+B/8AwUnvfGvjgtZ6O1+JpJ9rMEtdR08QrNhQSVRz82AcbW7ivbw9CWO4bVChrK23nGV7fcedUqLDZs6lTa/5o/RD4ifE3w9+0F8DfizpHwrWbW9Ps9DuoI9TiQizu7xoJHe2tmbDSvEqrvZV2guFBLAgfnmEwdTAY7DTxXutyTt1SutX2v066H1NevHE4atGjqrPXo3bZHw5/wAE+/2lvhN8J/hp4o8K/EXWk0a5/tH+0rUPHJI13HNBHGUhEasXkDx4CdTuGM84+44ryfF4rE06uHhzK1n5Wb38tdz57JMfRo0Z06rs739dDR/by+DfjHXV8N/tWeDNFvNOuRZ2javYyoGvNPe3Pm2txKsZYfu8hJsE7Nqk8biMuF8wow9plVeaau+V9HfRpX77ruPOcLUly42nFrRXXVdn/mfpJ8C/j34K+Nnw10/x3pWoW8U32dTqVs0qK9lcqv75JATkKGyVY8MuGBr84zPK62CxMqE4vfR910t/W59bg8ZTxFFVYv18mfBWqaND+2b+2Rpnibw4v2z4a/C5YIbjUgM217dwSm4MMLdH3zbQSOPLQt0ZM/eQqPJsnlSqaVq19OqTVrvtpf5vyZ8zKH9oY9Tj/Dh16N7/ANeRu/8ABU7W9JT4Y+EPDjXUf9pT60bpYAw8zyYrWZHcrnIUNIoye5xWPBNObxVWpbRRtfzujTiKcfYwhfW/6M+xv2Uda0nWP2cfh5Npd3FcpbaJZQSmNw3lywxBJEbH3WVgQQehr47PKc4ZjXUla8m/vZ7+XTjLCU7Poj8rvGXjfwtef8FNbHxHFqUH9l2us2No915i+SJYrEW7AvnbgSnYTnGa/UqGGqrhl03H3nFu3lzX/LU+Lq1YPOFO+l0vwt+Z+60bKyKykMCBgg5FfhrP0dHlfxr8aeGPBHwx8T6t4m1KCwhj0y8KiaVUaRjCyqiKTlmZiFUAEknFepluHq18VThSi27r8zjxdWFOjKU3bRn4nf8ABNDxp4a8HfHHULPxNqEOmnWtDks7Z55FjR7hJoZfL3MQNzKrbQTzjA5xX7Vxlh6lbBRlSi3yyu7drNXPz3IKsKeIam7XVvyP6A4ZobiJZoHWSNxlWUhgR7EcV+AtNOzP05O+xIzKqlmIAHJJ4ApDPwm/bJ8c+Fpv23/BuqxajDJZeG20GO+mRw0cLRXrTyBmUkfJG4Lenev3Ph/DVVkdaDjrLnt5+7b8z84zStD+0oSvouW/3n1z/wAFLbbVtc/Z403WPD0gu9Istatbm9aAh08h45UikLLkbBK6c9MkGvk+DpQhmEoVNJOLS9dL/gme3nylLCqUNk1c479lj9tX4I+D/gF4c8E+Lbu5sPEfh2BdPXTrezmuZr5w7eU1qIlYO0gIypKkPkdME9ed8O42tj6lekk4Sd7tpJd732t+Rhl2a4eGGjSm7SWlrb+h8ueFPidYeAv+Cgmp/Er4w20ngu1mnvJLiG5BlezS808C2E3k7/mKlN+3IViRnAJr6ivgpV+H44bBv2j0tbS9pa2v87HjUsQqWaOrXXLv8rrQ6v8Abv8ABeoa1qPhX9sD4YJdroesW1oZrowvDPaXFq+bK7dHAZElTaFZgMFV3Y3gVycMYmMY1coxVuZN6Xumn8S82v8APsb5xSlKUMdRvZ2+Vtme+fDv/gqD8N5fCcH/AAtLRNSsfENvGBOdPhjuLW4dRy8ZaRDHuPO1xhem4jmvBxfBeJVV/VZpwe13Zr101+R6VDiGjyL20WpeWx9CfAfU/Fv7QGvzfHzxvo0mheGhaS6d4W0m4O6VrW5Km71C46AvcBEjjxwsYbbkPub57M4UsBBYChPmne85La62ivJat+foerg5TxUvrNRWja0V5dW/X8j8prDV/HH7AH7TupRvYSXuhzGWMQsdialo00m+J4nPAlhIAz/C6srfK2a/VZ06Gf5ZFqVpL/yWXW/k/wArPofFRlUyzGPS8fzX+aP0K1X/AIKVfBy50qKHwFomt+IfE2obYrPShZ+Sz3D8LG0m5gcn/nmHJ7Cvz+HB+MUm684xgt5Xvp/Xex9RLPsO1alFuT2Vj6c/Z78C+LvDHhe+8U/E2RJvHXjS6OqawY+Y7diix29lEcn93awqsY5I3bjk5yfmM1xNKrVVLDfwoLlj595Pzk9fuPZwVKcIOdX45av9F8kf/9X1X/gq5/yMfw3/AOvTVP8A0bbV+z8D/wAOv6x/Jn5/xH8VL5/ofm18H766svij4XW2lWIX2oQWEwkUPFJb3zi2milVsho5I5GVwex9cGv0bMYqWEqXWybXqtU15prQ+Twjarwt1dvk9GQfEi2l0lPD2kzBlfTdFjidGJOyVbq6MqjPo+RiqwT53Umusv0jb8BYhcvLF9F+rPSfHPi8+CvHutJYxOdbstB0zQLa5DACzZdNt7a9kCkEmXy/MhQgjZuZuoWvMwuH9vh4OT91ylNrv7zcflezfeyR2Vqvs6srb2UfTRJ/5H2H+wtpGga58CviZo2v6j/ZFvda1pUcVyV3RxTmL915g7RlsBj2BzXkZniMRh83w1bD0+dxjNtdWutvO2qPns6weDxmQ4jC42t7KMpQSl0Ur+7zf3W9G+l7nv1p8Fx4SgvfEHxmuJdK0ixYQ28VrJHLc6hJnhbfJIEePmLEDj0wSPdqcSfW5Qw+SxU6ktW5JqMF/e8/61P54o8DLLYVcdxVN06MPdioNOdV9oau0et2lp21Yk/wX/4S6S01n4PXL6loF+RHcfapEjn06QHLrdDIyoHzAgHI9eCSHEn1NTo5zHlqx1XKm1NdHHz6f00lU4F/tOVPFcL1HUw1TSXO0pUn1VRaXSWqavfz0btS/Dr4T69Nc+C/Amv3Nx4rtMiGe78uOw1GVPvwwEfdb+4ScEjqRyMo5xm+HjHG4+glQluo3c4Lo5d/P9Donwxw1jZTyrJ8XKWMhtKdlTqtbxg1s/5W3r3a1PWPgD8MbnwP41s9U8cXJs/EGoQXItNNBWSUQqB5k07AttHZBnk9+w+T4qzuOOwcqWBjelFx5p7K/SMVp8z9K8OuFKmUZpTxGbz5cTUjPkp6N8q+KU2r27RXX8F9vXNvDd28trcrvimVkdT3Vhgj8Qa/EE2ndH9btJqzPM7r4JfCW/8ABOn/AA61Pwnp1/4d0m3S1tbS6t1nWGKMYUK0mXBx/Fu3E8k5NelHMsXGvLERqNTbu2na5yPC0XTVJwTS2PMPD/7Fv7LvhnV49c0r4e6ebuFg6G4M11GpHIxFPI8fB6fLxXp1eIs0qQ5J13bysvxSuckMrwcJc0aav9/5n09HGkSLFEoREAAAGAAOAAB2r5lu5655l8Svgt8K/jBb21t8SvDNnrwsyTA86ESxbuoSVCsig9wGwe4r08HmOKwjbw1Rxv2/y2OOvhKNdJVop2DRPgr8KvDfge++G2g+F7Kw8NapHJFd2UMexLhZRtfzWB3uWXglmJxxnFKrmOKqV1ialRua2fb07BDC0YU3SjFKL6HaeHvDPh3wlpkWi+FtMttIsIRhLe0hSCJfoqAD9K46tapVlz1ZNvu3c6IU4QXLBWXkef8AxK+A3wf+MFxZ3nxJ8K2eu3OnqUgmmVllRCc7PMjZWKZ52klc54r0MHmmMwaaw1RxT3OWvg6Fdp1YJ2PRNA8P6H4V0a08PeG7CDS9MsEEcFtbRrFFEg7KigAc8+55PNedVqzqzdSo2292zqhCMIqEFZI8j0f9mb4B+H/Gh+IWjeBtMtdf81p1uUh4SZjkyRxEmJHyc7lQEHkGvWqZxj6lH6vOs3Da1/6bOKOAw0antY01zHuTKrqUcBlPBB5BBrwz0T5x1v8AZC/Zp8Q6zLr2qfDzS3vZzukaONoEkPU74omSNsnrlea+jp59mVOHs415W+/8XqeVLLcJKXM6aue8aD4e0HwtpNvoPhrTrfStNtV2xW1rEsMMa+iogAH5V4VWrUqzdSpJtvq9WejCEYR5YKyOA1z4E/BbxNq1zr3iLwLoup6letvnubmwhlmkbGMu7KSTgdzXoUszxtKCp060lFdE3Y5p4PDzk5Tppv0Leh/Bj4SeGbbUrPw74N0nTINYgNtex21lFEtzC3WOUKoDqc9DUVcxxdVxlUqybi7q7ej8ioYWhBNRglffQ57/AIZr/Z7xj/hW3h3Hp/Zltj/0Cuj+2Mw/6CJ/+BMy+oYX/n1H7kesaJoej+G9JtdC8P2UOnadZII4Le3QRxRIOioi4AHsK8mpVnUm6lR3b3bO2EIwioxVkjkvF/wm+F/xAvrfU/HPhPS/EF5axmKGa/s4rmSOMkttVpFJAyScDvXXQx2Kw8XGhVlFPs2jCrhqNV3qQTfmjlD+zV+z2Rhvht4dI9DplsR/6BXV/bGYf9BE/wDwJmH1DC/8+o/cj1XQPD+h+FdHtfD/AIa0+DS9Msl2QW1tGsUMS5JwiKAFGSTgCvLq1Z1ZupUk23u3ud0IRhFRgrJFnVNK03XNNutH1i1jvbG9jaGeCZQ8csbjDI6ngqRwQetTCcoSU4OzWzHKKknGSumeQj9mr9nsDA+G3h0D20y2/wDiK9b+2Mw/6CJ/+BM4P7Pwv/PqP3I7XRvhn8PPD3hy88H6F4a07T9C1Hf9psILWOO1m8xQj74guxtygA5HIFcVTGYipUVadRuS2bbuvmdMMPShB04xST6W0OG8B/s1/An4Y623iTwL4K07StUOdtykZkljz18ppWfy89Pk28cdK7sVnGOxUPZ16rce3+ff5nNRwGGoy56cEmW/GX7PPwT+IXiy28c+NfB2n6xrlosapczxliyxHKCRQQkgXsHVsDjpUYfNcbh6ToUarjF9F/WnyKq4LD1ZqpUgm0etXenaff2Mul31tFcWc8ZikgkRXieNhgoyMCpUjggjGK8qM5RlzRdmdrimuVrQ+e9P/ZB/Zn0vXV8R2Xw60lL5H8xd0TPCr5yCsDsYhg9MJxX0E8/zKdP2cq8rev67/ieXHLMJGXOqav8A102Po5EWNQiAKqjAAGAAPSvnT1jhPiD8Lvh78VdJTQ/iJ4fs9fsom3xpdRhzGx6tG4w6E9ypGa7sJjcRhZ+0w83F+RzV8PSrR5asU0cn8O/2dfgh8J9QbV/h94NsNH1BgV+1IhkuFU8ELLKzuoI6hSM11YvNsbi48mIquS7dPuRhQwOHoPmpQSZ7TXjHoH//1vVf+Crn/Ix/Df8A69NU/wDRttX7PwP/AA6/rH8mfn/EfxUvn+h+S8FxNaTxXds5imgdZEccFXQhlYe4IBr9XcVJOL6nxCdndHuVjper+M/im2rfEOJLe0sYG8R6qqlQqacf+JiyAZOGnM6xon3g0qgjrXgynCjhOTDO7b5I/wCL4fwtdvyPTjGVSvzVtl7z9N/xvb5njmuaxfeIta1DxBqhzeapcTXU2OnmTuZGA9gWwPavbpU404Rpw2SSXyPOnNzk5vdn6efsJ+HbHxZ8DfiX4evNQTTHvda0tLeaUExfaPK/dI+Oiu3y57Ej6H4jNMZUwebYbEwhzqMZNpb8vVrzS1OTOMso5lkNfA1aqpuc4KLe3Nf3U+yk9L9Lnv1p8F9a060u9e+Ml5caFoejEW6DcLi4uHJwsVqpLLtP97p6DAJHuVOI6FSccPksFUqz1fSMfOWi18v+Bf8AnijwNiqFKpjeKqsqOHo+6teaUn0jTV2ree3lZNpJfgl4k1WW0vPhNdy6z4a1/Efnl/JaAqfnivUBGNnPOCD2GSAXHiXDUoyhm0FCtT6Wvfs4Pz9fn2U+A8fiJU6vDVV1cLX05r8rjbeNVL+X0d+iu1exP8HvBupzXfhTwF4kk1TxjpQLPFKiw2t20X+sS1k/voemWIOPTJGUeIcbSjHFZhh1HDz6p3lG+zmuz9P8ntU4KyrESqZdkuNdTG0tWmlGE3H4lTf80fNu/pqvVv2f/hzr3hrxtb+J/H9xJZarqEFxFZWU5Ml1MiAebLISTsRBgKCcknsMZ+V4rzjD4nBPC5fFSpxacpLSKbvZLu31P0nw54ZxmAzWOYZ1NwrVIyUISu5yStzSlvZJaJPVt/f9xSiRo3WFgkhBCsRuAPYkZGcemRX4cmk9dj+tpqTi1F2Z4J4S+JPivVYfCMuq/YpP+EvW7jVbeJ0ktZLZXYSFWkbzIsJhvukEjk5r7zH5PhaMsUqXN+55d2rSUrK2iVnrpvdJn47k3E+Y4mGXyxPI/rSmkoppwcE3ezk+aOln8LTa1dyC1+J/iW7+Hnh7xOs9gup6vqFtayxCJiiR3Nz9nyqebu3L97k4PTArSpkuGhmFfDWlyQjKSd1duMebfltZ7GFHivH1ckweP5qftatSEGrOyU58mi573W+r1Oo1bx1qvhXxrPo/ih4Y9HvLKS402eKFvMkng/1tu2XIaQAho1AG8HHUV5VDLKWKwUa2Gu6kZJTTeiT2ktNF0be3oz6LF5/iMuzWeGzBxVGcHKk1F3co/FB+9rK1nFJLmTtuivrHjHxP4f8A+EU0zxFdWWmXevNMtxdvCxtoZkVWjtgPMADPkjcz4O04GSMaYfL8NiPrNXDxlKNO1o3XM0205bbLsl1V9mY43OsfgvqGHxs4U51ubmm4vkjJJONP4t5Xau5a8rsrtWs3/ifxppuo+C9N1AWltPrk08F+ojZ1ja3hkmLQnzBhWCYG7JAOevFZ0sFg6lLF1abk1TScdVreSjrp0v0sb4jNs0oYjLcPXUIyrOUamjduWMp3i+bZ8vW9k7kWk+JfHfi7wvL408MfY4oLnzH0+ynhd3mgRyqtJKJF2vIAWVQuFyASeSLr4PA4TFLBYnmbVlKSasnbVJWd0tm73etjLB5pm+ZZe81wHIoyu6cJRbcop2TlLmVpSSuklZXSberW7468cnwfc6MogEsF3dxpeSE8W9rIwh80/wDbaSMfTce1cGW5b9bjV1s1FuK/mkle3/gKk/uPYz7Pv7MqYdct4ymlN/yQbUeb/wADlBel+w7xH4h1vTfG3hbQLF4Fs9aN2LjzI2eRfssfm/IwdQN3Q5Bx19qMJhKNTBYnETvzU+W1np7ztrp036BmeZYqhm2BwVFx5K3PzXTb9yPNo7pa7ap9z0Kvnz7Y878TeOG8P+LdA0EwB7PU5fJupz/ywecMLQdf+WsiMv4e9fQYPLViMJWr396Kul3Stz/+AppnxOaZ88FmWEwfLeFR8spfyuSfs/8AwOUWv+HMnxn8QNR8FeLNKiv4Y5PDd5Hi8nCkSWTvIsUUrNuwYmdgrfL8uQc44rsy/KqeNwtR02/bRfurpJWbaWnxJK6112sebnfEVbKsyoRrRTw0178utNtqMZN3tyttJ6e7e9yn4n8YeLtD0fVtTgns5GtNYtLCFWt3x5Ny8KEviUZdfOyCMA7enPGuCy/C161OnJS1pyk9VvFSemm3u+uvkcua51mWDwtevCUG41oU4+6/hm4LX3t1z9LLTbXToLXxRreleM7Xwd4nSCYarBNNYXlsrRh2ttvmxSRMz7WCsGVgxDDPAI54J4KjVwcsZhm1yNKUXZ25r2aaSurqzVrrzPZo5ti8PmkMszBRftYylTnFNX5Lc0ZRbdmk0007NX0TRL8RfGsvgjR4tTt7b7WwmRpk7pZxsGuZcf8ATOPJHuRUZTlyxtZ0pSto7ecn8K+bNuJM8llOGjiIQ5tU5LtTTTqS/wC3Y/jYm8V+KrrTr3QtA0IRSal4indIZJctFFDDGZZpiFIL4TAVQRlmGSBmpwOCjUhWxFe/JTSulu23ZLy13fRJ6F5vm1ShWwuCwlnVryaTesVGK5pS0teyskrq7a1SOF8V/ELxN4Rh8SaVcG2n1LSdL/tiyn8phHcW6OY5I5Yw+VdHAGVbBDA4BBFe5gcpw2Llh6sbqE5+zkrq6drpp21TXdbpnyOb8R4/LI43Dz5ZVaVL20JWdpRTtKMo82kk+qdmmnbRo9AuNS16K78NwLcW5TUGZbsmFsttgaXMfz/JkrjndwfWvnoUqDhXk0/d+HX+8lrprv5H2tXE4yNXBwUo2m3z+69bQcvd97TVW1voUI/HLH4jt4LkgCWklqzQXGf9ZdwFXnhH+7FLG3/fXpXS8t/4TvrifvKWq7Rd1F/Npr7u5wxz5/248qlG0HBuMu842c4/KMov7+xyr+IPigPEsfhXz9LF9NpE2pAfZpSiyxzLGsBbzxkHdy/r0GK9RYTLPqzxdp8qmofEr2ab5vh302/E+eeY5/8AX1l3NS9o6MqvwStzKSioX59tdZfgV9T+JmvaFqniu2voYLoaS+m29hbopjee61MDy0kk3MAqscEhfu5PXitKOTUK9LDTg2udTcnulGG7Sst1576GGK4pxmExOPp1Yxl7J0o04pNOU62ylK7Vk92ltd76HoFkPHlrqthHqU9nfWE6y/amhgeF4ZAuU2bpX3Rk5ByN2cepx4FT6jKlN01KMla12mmut9Fr+G59pQWb08RSjXlCdOSlzNRcXF20teTvF6rXXbvpg/E3xF4x8J6NqfiTRWsxY6baJLsnieSSWdpNpXKyIFVVwc4JJPtXdk2EwmLrU8NW5uaUraNJJW807ts8birMszy3C18fheT2dOCdpJtyk5Wa0krJK3RttlPxJ4j8c+GH0mO9uLB49S1m3sBN5DoPs08RcuVMx2yK6MvJIIIOK1weEwWKVVwUrxpuVrr4k7W+HVNNPuc+aZnm2Xyw8asqbVStGnfla9yUW7253aSaa3s1ZlXUvHXiKPVPHFvp09nJb+G9Liv7Y+Uzl5JElcpIyyAEDyscAH5s9udqWWYd0sHKopJ1ZuL1tZJxV1p/e632OXFcQY2NfNIUZQccPSjUjo3dtTdpNS2XJbRJ6+Wut4f8R+INYgs5k1fTLl7rTjdSwxQsJIHZFKNxM+5AxKkHaT2PWuTF4ShRlKPs5pKXKm2rNXd/srW2vU9PLszxmJhTmsRSk5U+dxUXeLaVn8bur3TTs30e5zfgn4l+ItYuPBqauLO5Hi2ynuWjtkeOSzMKB9zAvJujb7mSFIYjrnA9LMsnw9GOKdLmXsZJa2ald200Vmt+ulzwsi4oxuKnlyxPJL61CUmopp0+VJ3d5SvF/DfRqVt76dpr/jhtE8a6F4bMIaz1MtFcXBP+pnlVmtU6/wDLXypB+C+teLhctVfB1sRf3oapd0muZ/K8fx7H1WY588JmuFwLj7lS6lL+WTTdNf8Ab3LNfd3MvxF4n8VW3jZvDekXFjb2w0ibUw91C7YeCVYyrssqYQhslsZXHeurCYLCywSxNWMm/aKFotbNN3Ss7vTbqedmWa5hTzZ4DDThGPsZVbzi3rGSjZtSVou972uvMwrf4n63jwb4n1SGDT/DHiiFVmaRT5lpdyJuiV5CwXypCCFcr1xnrx3Tyaj/ALVhqUnKtSeltpRTs7K1+ZdVfv2PJp8VYr/hOx+IjGGFxMVe6d4TavFOV0uWXR23tfc9M8I3+tarpjarqxjEd3I8loiRmN1tSf3RkBZvnZcMcYxnGM5r5rHUqNKp7Kle6SUtb+91totE9Op95k+IxWJw7xGJtaTbgkmnyfZ5rt+81q9rXta5/9f1X/gq5/yMfw3/AOvTVP8A0bbV+z8D/wAOv6x/Jn5/xH8VL5/oflRoGk/29r2maETtGp3dvak+guJVjJ/ANX6nWqezpyqdk39yufF04881Hu0e1reNrVp8YviBcqqQyRQ6Zbq2MB7/AFCIQxoD3jtbR8Y6Bc14fL7OWEwy31k/lF3fzlI9G/Mq9V+n3v8AyR8/V9EeUfqv+wX4Xt/GXwT+JXhuXUI9Mlvda0tbeSUZRpxFmONvTew259T0PSvgM2x0sFmuGxSpuajGV0t7dX8lqZ5rlEM1yOvgJVlTlOUOVvZyveMX/ien+ex7/Z/DnxnqyXl78YtWvtD8P+Hf3ZmvTJOzSE7VitUckOW/vKCMY69vfqZzgaLhDJaUalarraNlp3m1t6Ox/OlDhfNsVGpW4qxFSjhsPpefNJt7KNNO9791fS2/Rbv4beONKNm/wj1W91zw74lAVJ7NpIBvztaO6RSAhXuzYGM9MEUU86wFbn/tilGnWpdJWfmnBve/Zf8ABHW4VzjDezfDGInWwuI2lByir7NVEtI26t20vtaxdk+DWiLLeaR4E8Xf2n420JfOls4ozCrvF/rFtZgQS8Z9CTng45xhHiSu1CtmGF5cLU0Um72T2cl2fp6XOqXA2DUqmGyXMfaY+guZwScU2viVOXWUfV9nbp6j8BPBniuLxfbeO/iLqNxBqN1FcW1la3xdru4RVBkciQ7kRB0GOSe2Rn5TirMsI8JLL8tppwTUpSjblT6LTRt/11t+jeHWRZlHM4ZzntaUaslKNOFS7nJJe89dVGPTvfpdX+15XeOJ5I0MrqpIQEAsR0AJwOfc4r8TSTaTdj+s5ycYtxV327nk3wn8GP4P8H2i6lo0MGvW8cqSvGYnklBkZwBKOxyOCRz19a+rz3MFjMZP2VVuk2mr3SWiWx+bcH5I8ryumq+HjHERUk2uVuWra97s9N7a/eee2Xwy1uz+HnhnTR4ftxr2mala3NzIrwBzFb3PnMRNwWLL8oHr145r6CrnNGeYYip7Z+ynCSWkt3HlWnSz1PisPwti6WSYGh9Vj9Yp1YSk04XtGpzv3ut1p676HqPxG0TWNcn8LPpWni7Gl6vb38xaSNNkcKuCF3nljvGAOOOvSvmcoxNGhHEqrO3PTcVo3du3bpofoPE2AxOLngXh6XN7KtGpLWKsoprS+7109NzR8Y2OoapjSbnQ49f0G9tpUurcvGkglBUxFfMKggjdk7gVIBFcuX1YUv3sKzp1YtWetra32v5dLPVM786oVsR/s1TDKvh5xalG8U+a65bczS763Ti0mjz6w8FeL7C3+HNlfw/2kfDrXDX0vnqdqTQSQJGpfDSeWsgBOBkLkcnFfQVcxwlR4+dN8ntLcqt1UlJvTRXtt0bPi8PkeZ0Y5PSrR9p7Dm53zLaUJQSV7OXKpJX0ul3Z0HgjTPGPgnQYvBK6Yl9DprPFZ332hFha2Llo/OQ/vVdFO0hVYNjIYZ48/Mq2Extd432nK5ayjZ35ra2ezTequ1a+3f2siwuZ5VhI5T7FTjTuoVOZKLhduPMviUop2aSadtHrpH4j8C3XjRfFH9uxXEAuYPsVmkFyFWWFELKzKrBdxmZjh+wX3qsHmccE8P7Bp2fNK8dnfa9tuVLbzM8zyCpmqxv1tSjzR5IKM7JxSum0na/O27S6W8zMGmfECe98Ba1qukC4vdCgul1EJcw/NLNAIQ0ZYgNuI3HpgHHWur22AjTxtClVtGo48l4vZSvr6beZ57wuczrZVi8Rh+adGM1UtOOrlBRurvW7XN0tfqz1fQbrXr2K5n12yXTiZisEIkWVhCFADOy/LuZtxwOgwMk18pioUIOMaE+bTV2tr5X6LQ/R8vrYyrGc8XSVPX3VdSfLZatrS7d9FsrHk3inwDrPizQfE17PHcWmt3U2+wjS7AiBtCps3YBtnDLvbPIJPXivrMDmlHC18PBWdNL3ny6+9fnW19nZfI/N824exWY4PG1ZKUa8nemlP3fct7JtX5d1zO+qu99Dqf7J1XxFqkC+KNFQWN7o72t6pmjkQTSurPGFB3FcA4Ye3Hp5Xt6WHpN4ar70aicdGnZJ2fr5H0P1PE47ERWYYZeznRcZ+8muaTTcbbtaP3vQ4O5+Hni7Tvh9ceEoSdZuE1m2uIJZJkR2srWWF4/MZsfOI4vL9yAenNe9DNsJUzBYt+4nTkmknbmkpJ2S6Xd/JaHx9XhvMqOSyy6P72SrQlFuSTdOEoOPM3b3lGPL5vXY9Ag0LW9f8aWHizXbZdOtdDguIrO38wSzSS3W0SSyFPkVQi7VUFickkjgV4EsVRw+DnhKEuZ1HFydrJKN7JX1eru3p0SPs6eX4vGZrSzLGQVONGM1CN05NzspSk1okkrRSb3bbWiF1jwrN4r17URrsNxDpkdmLS28i68vz1nybneqEHBwigNx8pPelh8asLQpug05uXM7xva3w2v83p3HjconmOMrLFxkqShyR5Z25lK7ndJ9fdST008zhtJ8JeNbPw94O1bULUTa54KeeHyBKjG8spIzCQrg7RL5YQgMQC6kEgHNe5Xx+DniMVSpytTr2d7P3ZJ82q35b3WnR3tpY+SwmT5pSwWXYmtC9fBuUeW6/eU3Hk0d7KfLytXaTkmm0nczIrCD4zP4p1y0nXTpbnSZtBtrWfi6tyzmSWS6i5MZaQIAoz8gznJwOmVaWTfV6E1zJTVVyXwvSyUH10vr3duh58cNDil47F05ezcqMqEYS+OOrcnUjvFuXKktfdV+tl6XpqeKdRm0m51bR/7PbRoZHdftEUnnzmIxBIipPyHJO59p6DHXHzVV4WmqkaVXm52ls1ZXvd36+Sv11PvcNHMK86FTE4fk9km2uaL5pcvLaNntq3eXK9tN7cRqXgLxIulaF4n0+GaTxTZaimoTW73Y+zgzMwukXJ2BWjZlUqM/d4617dHM8N7WthajSoyg4p8uuluR97ppN38z5PFcP45YfC5hRjJ4qFRVJRc/d95v2iV3ypOLaTXlpuds2k64/wAVrXxJ9hxpiaRLZNKZU3CWSZJh8mc7QFwT69BjmvGWIo/2VLDc/v8AtFK1nsotb/M+peCxb4jhj/ZfulRcL3XxOalte9tLX7+WpwuvfD3xL4h1rxjdRwJZPeT6VeaVcSSK6G40sceaqEsqueO+Ac9eK9zDZrhsPRwsG+blVSM0l0qdm9G1+Z8jj+HMfjcXmNWMVBylRnSk2muaj/Mlqk3p10d99D17R9T8SahJENS0X+ykCkzGS4jmJfHCxeVnK5/ibacfw5PHyOIo4emn7Orz9rJrTzv+Sv69/wBNwWKx1aUfb4b2StreUZa9o8t7rzfL6dsL4raJq/iTwDq2g6Fbi5vb+NYkVpFjUfOGJLN2AH1ruyPE0sNj6VevK0Yu70v0PG4vwGJx+TV8HhIc05pJK6S3Tu2/Qz/iJoWr+J4fC8dtpa3UVnqlve3kUskWFhiR1ZcMSrtl+AOOOvSt8pxNLDPEOVSzcHGLSe7a7arY4+JcBicwjgVTocyhVjOabjpFKSa10b97bbTfY5a88E63a6l8QP7F0WKC01/SYbKzEUkMStMkcyMWUY2gmUHOM4U8ZwK9WnmVGVPBe2qtypzcpXTejcXv1+H8fU+dr5Di6dfNvquHShXpRhCzjFOSjNNtLa/Pv2T8ka/h7Sdd0mDTbe18KwWMsOnm3vLkTQB5fLiwscYjPO6UA73xtAPHNceLr0KsqkpYlyTleKtKyu9W79l0W/yPUy3B4zDwowp4GMGqfLOXNC7tHSK5d7y1vK1lfvpy/wAOvh74o8Ajw9qVhp8KSz2cena5bLJGNxhyYbuJxwzDJV1JBZSOMrmvUzfNcLj3Xpzm2lJzpuz67wa6Lqn0fkzwOG+HMfk31SvRpJOUFTrxvHXl+GpF9WtVJX1TXVGn4o8Aa74l8Pa7qhSe18RT3YubGJboeQr2jr9kYgN5fCoC2RkEtjPFcuCzShhsRRpaOio2k+XW0k+fz6u3yO/NeHsZj8FicRaUcS580Ep+6nBr2btfl2Sb63b30NW68KX/AIj+IWl+IPEugQzacmjvbTJNJFMsd1JKkpwhzuVdpXdjnI4xmuWGOp4fLqmHw9ZqftE1ZNXik1v0et7HfVyitjs7o43HYVOl7FxabjJKbkpbdUrNX89ja+LPh3U/EvgG+8OaFZpdXF0YFRGZI0VYpUkJJbjAC4AA/SuPIsXSw2PhiK87JX11b1TXT1PV4xy3EY/JquBwdNSlJxsm0kkpKXXyVkejwszwo7xmJmAJQkEqT2JBI49jivnJKzaTufdQbcU2reXb7tD/0PVf+CrgJ8R/DfH/AD6ap/6Ntq/Z+B/4df1j+TPz/iP46Xz/AEPyesLy70y/tdTsmMdzZzRzxPjO2SJg6H8GANfqs4xnFwls9PvPiYtxakt0d7rPicz/AA70/wAOwyxmbUNYv9Z1BY1wfOKJb2wbgbQqGZlUEgB8968+lQtiZVHsoxivTVv9PuOqdS9FQXVtv8l+p5vg+leoch+lP7IZdP2cfiiy5VhrmjkEcEYQcivmJ2efYVP+Sf5M+S41bXCmKa356f8A6Uj03XfGXi7xPb29p4i1e71KG0/1STys6qcYyAe+OMnJ96+6wuW4PCylPDUowb3srf16H8k5jnuaZjCFLHYidSMdlJtpefr5vUXRPGfi/wAN2lzYaBq93p9td/62OCVkViRjOB0OOMjB96MTluCxU41MRSjKS2bVx5fn2aZfSnQwWJnThLdRk0n5+T81qYljf6hpl7DqWm3Elrd27b45YmKSI3qGHINd1WjTq03SqxTi909jx8Pia+GrRxGHm4zi7pptNPumfS/7PniXxD4o+M9nqHiPUZ9RuFsrpFedy5VQo4HYD6Cvy/i3BYbCZLKnhqaiuaOy9T+gvDXNsdmPFVOvj60qkvZzV5O9lZaLt8j9HK/m4/u8KACgAoAKACgAoAKACgAoAKACgAoAKACgAoAgFtbC4N2Ik88rtMm0b9vpu64q+eXLyX0MfZQ5/acq5tr21+8nqDYKACgAoAKACgAoAKACgAoAKACgAoAKAP/R/a/x78G/hZ8U5rK5+Ivhex8Qy6csiWzXkQlMSykFwuem4qM/SvSwuYYrCprD1HG+9mclbC0a1vawTt3PP/8AhkT9mP8A6Jpon/gKteh/b2Z/9BEvvOX+zMH/AM+l9wf8Mifsx/8ARNNE/wDAVaP7ezP/AKCJfeH9mYP/AJ9L7g/4ZE/Zj/6Jpon/AICrR/b2Z/8AQRL7w/szB/8APpfcdr4e+BXwe8J6NfeHfDXhHT9N0zU5Y5rq3ghCRzSQ8IzgdSvasP7Yx/tY1/bS51dJ31V9znxOTZficPLC4ijGVN2bi1o7bE//AApP4Tf9CrYf9+hXb/rJm3/QTP7z5r/UThr/AKAKf/gIf8KT+E3/AEKth/36FH+smbf9BM/vD/UThr/oAp/+Ah/wpP4Tf9CrYf8AfoUf6yZt/wBBM/vD/UThr/oAp/8AgJsaH8NPAPhi/XVvD+hWtheIrIJYowrBW4YZ9648VnOYYqn7LEVpSj2bPUy/hbJsvrrE4LCwhOzV0rOz3O1rwz64KACgAoAKACgAoAKACgAoAKACgAoAKACgAoAKACgAoAKACgAoAKACgAoAKACgAoAKACgAoA//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data:image/jpeg;base64,/9j/4AAQSkZJRgABAQAASABIAAD/4QESRXhpZgAATU0AKgAAAAgACAEGAAMAAAABAAIAAAESAAMAAAABAAEAAAEaAAUAAAABAAAAbgEbAAUAAAABAAAAdgEoAAMAAAABAAIAAAExAAIAAAAhAAAAfgEyAAIAAAAUAAAAoIdpAAQAAAABAAAAtAAAAAAAAAJCAAAAAQAAAkIAAAABQWRvYmUgUGhvdG9zaG9wIDIxLjEgKE1hY2ludG9zaCkAADIwMjA6MDM6MDkgMTk6NDI6NDUAAAWQAAAHAAAABDAyMzGQBAACAAAAFAAAAPagAQADAAAAAQABAACgAgAEAAAAAQAAAUCgAwAEAAAAAQAAAFMAAAAAMjAyMDowMzowOSAxNDoxNjo1NgD/4QztaHR0cDovL25zLmFkb2JlLmNvbS94YXAvMS4wLwA8P3hwYWNrZXQgYmVnaW49Iu+7vyIgaWQ9Ilc1TTBNcENlaGlIenJlU3pOVGN6a2M5ZCI/PiA8eDp4bXBtZXRhIHhtbG5zOng9ImFkb2JlOm5zOm1ldGEvIiB4OnhtcHRrPSJYTVAgQ29yZSA1LjQuMCI+IDxyZGY6UkRGIHhtbG5zOnJkZj0iaHR0cDovL3d3dy53My5vcmcvMTk5OS8wMi8yMi1yZGYtc3ludGF4LW5zIyI+IDxyZGY6RGVzY3JpcHRpb24gcmRmOmFib3V0PSIiIHhtbG5zOnhtcE1NPSJodHRwOi8vbnMuYWRvYmUuY29tL3hhcC8xLjAvbW0vIiB4bWxuczpzdEV2dD0iaHR0cDovL25zLmFkb2JlLmNvbS94YXAvMS4wL3NUeXBlL1Jlc291cmNlRXZlbnQjIiB4bWxuczpwaG90b3Nob3A9Imh0dHA6Ly9ucy5hZG9iZS5jb20vcGhvdG9zaG9wLzEuMC8iIHhtbG5zOnhtcD0iaHR0cDovL25zLmFkb2JlLmNvbS94YXAvMS4wLyIgeG1sbnM6ZGM9Imh0dHA6Ly9wdXJsLm9yZy9kYy9lbGVtZW50cy8xLjEvIiB4bXBNTTpJbnN0YW5jZUlEPSJ4bXAuaWlkOmIzOWM2MmZkLWMxNTAtNDA4YS04MTYyLTdmZjkyNTNjYTg0NyIgeG1wTU06RG9jdW1lbnRJRD0iRjU1OTQ4MUVGNjg4OTZFMzY0ODBCMjI5RkYwOUIxMDIiIHhtcE1NOk9yaWdpbmFsRG9jdW1lbnRJRD0iRjU1OTQ4MUVGNjg4OTZFMzY0ODBCMjI5RkYwOUIxMDIiIHBob3Rvc2hvcDpDb2xvck1vZGU9IjMiIHBob3Rvc2hvcDpJQ0NQcm9maWxlPSJzUkdCIElFQzYxOTY2LTIuMSIgeG1wOkNyZWF0b3JUb29sPSJBZG9iZSBQaG90b3Nob3AgMjEuMSAoTWFjaW50b3NoKSIgeG1wOk1ldGFkYXRhRGF0ZT0iMjAyMC0wMy0wOVQxOTo0Mjo0NS0wNDowMCIgeG1wOk1vZGlmeURhdGU9IjIwMjAtMDMtMDlUMTk6NDI6NDUtMDQ6MDAiIHhtcDpDcmVhdGVEYXRlPSIyMDIwLTAzLTA5VDE0OjE2OjU2LTA0OjAwIiBkYzpmb3JtYXQ9ImltYWdlL2pwZWciPiA8eG1wTU06SGlzdG9yeT4gPHJkZjpTZXE+IDxyZGY6bGkgc3RFdnQ6c29mdHdhcmVBZ2VudD0iQWRvYmUgUGhvdG9zaG9wIDIxLjEgKE1hY2ludG9zaCkiIHN0RXZ0OmNoYW5nZWQ9Ii8iIHN0RXZ0OndoZW49IjIwMjAtMDMtMDlUMTk6NDI6NDUtMDQ6MDAiIHN0RXZ0Omluc3RhbmNlSUQ9InhtcC5paWQ6YjM5YzYyZmQtYzE1MC00MDhhLTgxNjItN2ZmOTI1M2NhODQ3IiBzdEV2dDphY3Rpb249InNhdmVkIi8+IDwvcmRmOlNlcT4gPC94bXBNTTpIaXN0b3J5PiA8L3JkZjpEZXNjcmlwdGlvbj4gPC9yZGY6UkRGPiA8L3g6eG1wbWV0YT4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8P3hwYWNrZXQgZW5kPSJ3Ij8+AP/tAGRQaG90b3Nob3AgMy4wADhCSU0EBAAAAAAALBwBWgADGyVHHAIAAAIAAhwCPgAIMjAyMDAzMDkcAj8ACzE0MTY1Ni0wNDAwOEJJTQQlAAAAAAAQE3n9ekra5xMgyDJPGcCRVP/AABEIAFMBQAMBEQACEQEDEQH/xAAfAAABBQEBAQEBAQAAAAAAAAAAAQIDBAUGBwgJCgv/xAC1EAACAQMDAgQDBQUEBAAAAX0BAgMABBEFEiExQQYTUWEHInEUMoGRoQgjQrHBFVLR8CQzYnKCCQoWFxgZGiUmJygpKjQ1Njc4OTpDREVGR0hJSlNUVVZXWFlaY2RlZmdoaWpzdHV2d3h5eoOEhYaHiImKkpOUlZaXmJmaoqOkpaanqKmqsrO0tba3uLm6wsPExcbHyMnK0tPU1dbX2Nna4eLj5OXm5+jp6vHy8/T19vf4+fr/xAAfAQADAQEBAQEBAQEBAAAAAAAAAQIDBAUGBwgJCgv/xAC1EQACAQIEBAMEBwUEBAABAncAAQIDEQQFITEGEkFRB2FxEyIygQgUQpGhscEJIzNS8BVictEKFiQ04SXxFxgZGiYnKCkqNTY3ODk6Q0RFRkdISUpTVFVWV1hZWmNkZWZnaGlqc3R1dnd4eXqCg4SFhoeIiYqSk5SVlpeYmZqio6Slpqeoqaqys7S1tre4ubrCw8TFxsfIycrS09TV1tfY2dri4+Tl5ufo6ery8/T19vf4+fr/2wBDAAICAgICAgMCAgMFAwMDBQYFBQUFBggGBgYGBggKCAgICAgICgoKCgoKCgoMDAwMDAwODg4ODg8PDw8PDw8PDw//2wBDAQIDAwQEBAcEBAcQCwkLEBAQEBAQEBAQEBAQEBAQEBAQEBAQEBAQEBAQEBAQEBAQEBAQEBAQEBAQEBAQEBAQEBD/3QAEACj/2gAMAwEAAhEDEQA/APdP+CoXizxV4b8QfDyPw5rV9pKz2upmQWd1NbBysluFLCJ13YycZ6Zr9f4Lw9KrTrupBOzjuk+j7nwnENWcJU+STW+z9D87/htN8b/ijrk2jaF401O1is4Hury8u9WvEtrS2TgyylHd9ucKAiMxJHGMkfoGNWBwlNTqUU7uySirt9l0+9o+Ww7xNaXLGo9N227I7f4kaT4u8DeFYfEnh/46nxo8V3FZX0Ol6jqQW2luI5JYfLllZVnUpE2/bgocZGCDXFg50a9V0qmD9npdc0Y62snott9O504iNSlT544jm1s7N/09jwb/AIWj8Tv+hw1v/wAGd3/8dr3/AKjhf+fUf/AV/keX9Zrfzv72fon+yl4z8Y6n+z18S7/Ute1C8urfWtJSKWe8nlkjV0+ZUd3LKD3AIzXzksJh/wC3MLD2cbOE9LK33WPluMsZiafC+Jq06klJTp6ptP4l1vc6X/hMPFnfXL8f9vc3/wAXX6R/Z2D/AOfMf/AV/kfxx/bmZ/8AQVU/8Dl/mH/CX+LO2uX5/wC3ub/4uj+zsH/z5j/4Cv8AIP7bzP8A6Cqn/gcv8w/4TDxZnH9uX2fT7XN/8XR/Z2D/AOfMf/AV/kH9uZn/ANBVT/wOX+Z77+zV4h1/Ufipa22oandXUJtbo7JZ5JFJCjB2sxGRX57xpg8PSyqU6dOKfNHVJL8kftnhVmeNr8RQp1685R5J6OUmtl0bZ+kNfzWf3mGaAEzQAtABQAUAFABQAUAFABQAUAFABQAUAFABQAUAFACZHSgBaAGs6KNzEAep4FOwDqQBQAUAFABQAUAFABQAUAf/0PVf+Crn/Ix/Df8A69NU/wDRttX7PwP/AA6/rH8mfn/EfxUvn+h8sfssW1rq+gePtItRNP4gsorPVdMt7Oa1tbqZ7dLmGT99dMitChmjMkSuGyVkUMybT9LnrcKlCbtyO8W2m0r2a0V9dHZ+q6nj5alKFSK+JWatZPquvTX9TtP2gLjwjJ+yz8OZ/B9jDo+j32u3o021SczzzW1hDJbyXd0SqEXMsjfvgFAztxgECuPKY1v7VxCrPmkoq7tZJtp2W+iWx0Y50/qVL2asm3b0Wl359z4Fr9APlz9Wf2CNY0DRPgr8SbrxVpy6ppEutaXDdQkZYRyxbS6f7aZ3LjByOCDzX5/m+HxFfNcPDCVOSooScX5rWz8nsyM0x2BwmR16mZUVUoOcIzXW0na6847rbbRpn0Wj/CT4WQ3fiHw/qdv441i5O3TYJ4D5FnGTkyXAPDSAcAfKc9AMkj2Gs4zaUMNiabw9NfG09ZPtHsvvXmz+f4y4Y4bhUx2BrxxteX8KMo+7TX80+8raLZ+Su2nP/wAKe+JyWfifXtTg8Fanb8apZwQHyrtVORJbAfddhwRgnPUEjJS/trKnPCYem68H8Em9Y+Uu6Xy9eiqX+qvEKp5jja8cHVj/ABYRi+WaX2qdtm1o935O13KvxJ+Gfi67uvBGueHrTQPC7qY9OvreH/TLN14jllYZLh/4x74JPJqXkuaYOEcfh68qlfecW/dkuqXp0/C2xouKuHs0q1MnxmDhQwj0pVIx/eU2tpSet7/aX3t6s9V+B0fw48JeMbTwp4VvIvE+s30NxNd6osZSOCKNRshgBzyx5cg/U9APk+JnmeMwcsZi4OlTi4qML3bb3lL9Pw63/SOAI5DlmZ08ty2osTXmpynVtZRSWkIb77y19Xsl9nk4Ga/Fj+rT8el8Z/Er9uv49674A8M+Kb3wj8K/Cm8zNpshhnvI1kMSOzDBZ7h1YoGOyONc7Wbr+vPDYbIsBCvVpqdee19UtL/h16t+R8J7armWJlShNxpx7df+H/I9v8Q/sgfEn4TaRP4l/Zf+Juv2+tWiGT+ytZukvrK/KjJjxIgRHb+EspGeCV+8PEpZ9hsXNU8zw8XF/airNfduj0qmW1qMefB1XddHqmJ/wTy+I/jf4iaP8S774i3k134gXxCkl0Jl8tone1SIxiIYEYQwldgAAx65NPivB0MPPDrDq0OTT727363vuLJK9SrGq6r97m1+7/gH6MV+dn1QUAFAGPqPiDRdJ1DS9K1K8jt7zWpnt7OJj888scTzOqDvtjRmJ6AD3FbQpTnGU4rSOr8tbfmRKcYtRb1exsViWY+meINF1m71Ox0q8jup9GuBa3iRnJgnMSTeW3bd5ciMR2BGea2nSnBRlJWUldeavb80yIzjJtRe25sViWFABQAUAFABQAUAfOX7RHwy1nxh4S1XxF4X8a6/4R1rSNNuHtTpd/Jb2ryQq0o8+AfK+4jaW4YDoeK+jynGwo1Y06tGM4yavzJN9tH0PKx1CU4OcJuLS6P9D8lP2Q9V+O37SvjzUvCesfGTxToltp+lHUPMtr55ZHbzY4gn7xtoHzkk4zwBX6xn8MDltCNWGEhJuVtV5N/ofE5XPE4uq4SrSSSvufVfxP8AhF+2d8DtIuvH/wAL/i/qXjuy0uNp7rTtViWa48lBudkSTzElCqCSqmN8fdyeK+VwWPybHTVDFYVU29E4uyv+FvxR7OIw2YYeLq0azkl0Z6x+yt+12P2mvDWq+D714vC/xBsbRpBJAgmt5o2+QXdvHKTny2Yb4nJxkHJU8eTneQvLKsay9+k310fo7d+jO7Lsz+uQcH7s0v6a/wAj4Y+Pw+LPhH9r7wL4E8bfEHU/F+mz6poeoW63BW2hVZ7wKVNrb7IMq0ZwQvIx3r7jLPqlXJ61ehQUJcs07avRd3r1PnMZ7eGPp06lRyV4v8ey0P3c9fqa/DT9HCkAUAFABQAUAFABQAUAf//R9U/4KuYHiP4bk8D7Hqn/AKNt6/Z+B/4df1j+TPz/AIj+Kl8/0Pzyn8NW+l6TZ+ELa2jfxJqtj/bF9dyOwNnZfZpLpLONAQu6SALLOxySWSJQArFvv1Xc5us37ifKl3d0uZ+j0XzfVW+XdNRiqaXvNXb7K17fdq/uE8OX2m/ETT9C+H3i7WZtKutM32eh3cu19PgF5OZTb3agCSNHncn7Qpcpuw6FBlXWjPDSniaMOZPWS+07K110bt9nS/R3Cm41lGlOVmtE+mvR/Pqea63ouqeHNa1Dw7rlu1pqOl3EtrcwvjdFPA5SRDjg4YEZHB6jivUpVI1IRqQd00mvRnFOEoScJLVH6f8A7B+p+GNL+CPxKl8ZWDajo82taXDcIhxIiyQ7RLHj+OM/MBx0r4fNaOKq5rhlgp8tRRk12duj8nsc2b4rL6GRV3mtL2lByhGSW6TduZecd0fREFh8J/hlDc+Ip9TsvH17P8ul2KA+VGp/5bXanOGAwNmOucDuvsTrZvmjjho05YaK+OXV+UPLz/p/z9SwnDPD0Z46daGOqP8AhQXwpfzVF3X8vfZdYrLpnwl+JQt/FEOqWngOSDA1bT3ztYA/62yA6lhkbccHGR/eI4jOMs5sK6csQn8E/wBJ+ne/z7OeC4Yz/kzGFeGCa/jU31/vUu99rW0fTvPL4y+C3iq4uPA//COw+HNJ2+Xp2tAH7TFMv3ZLruyOfvAscDr6rlHL87wkY4/27q1N50/stdo+a6aLy7PeedcJZlOeTvBxw9HalX+2pLaVTq4y63bt17r1b4F6f8P/AAf41tfDWmXtv4m8SXkNxJPf2xJtrSGNRiKInO5n6sR06e1fKcT1sxxuCliasHSoxaSi/ik31fZLofo/h/hMjyrNIYDDVI4nFTUnKpFvkhFLSMe7fV/LyPsfVrSS+0u7soX8uS4hkjVv7rOpUH8Ca/GKclGSk+h/V0ldNH88/wCxP8brD9m74y6roHxF3WGj6yp0rUJnB/0K7s5WEcsgxnYGLpJ/dDBuimv6C4jy2WZYONTDayj7y801ql57NH5blOLWExDhV0T0fk0f0PWd5Z6laQ31hOlzbXKLJFLEweORHGVZWXIII5BBwa/nuUXFuMlZo/U001dHzh4b8B/8KY+JXxX+KbwNJ4b8YDSr/wCz6fBNeXa30Cyw3bfZoI2dg+5JMruOS5IAGa+jrYr65hsNhb+/DmV20lZ2a1b6ar7jyqdH6vVq1vsys9NXfroW/ht+1j8C/i34uHgXwJr0t9rZimm+zyWV1bkJb48zLTRooK56E59qjGZFjsJR9vXhaOmt099tmOhmWGrz9nTld+jOn+KXx9+HPwZ2S/EOa/060dUP2tNMvLizBckKjXEMTxK5I+6WB6cciubBZXicZph0m+3NFP7m7m2IxlLD61bpd7O332H+B/j78KfiJ4C1X4neFtbE3hrRHnS8u5YJoFiNvGssmVkRXIVGB4Bz0GTSxOV4rD144arC05Wsrp76LYKONoVaTrQl7q3Z+Sw/bL0Lxv8Atn+G/iV4onudI8AeE47+10+NoJZZVWe2kQ3EkEas4kncrkBSUQKD0Y1+sf6vzoZLUw1JJ1Z8req6NaXelkvvdz4n+1Y1MwjVnpCN0vu3+Z9zfEz9u74ReHvhLfeO/AV3LrupSzTWGnWslpcW++8jjSQvIJkQiCISIzv0OdincePh8Hwzi6mLVCuuVaNu6el+lnu7afefR4jOKEKDq03d7LR7/wCR8p/sT/tafDH4dfD3xPH8YPEN0niLXPEF3qk0gsrq6M32iGHdIzwRuoLOrfLnIGOMYr6niPIsTiMRT+pwXJGCjulazemrR4mU5lRpUpe3l7zk3s327H686j4j0LR9Bl8T6xfRWGlW8P2iW5uHEMUcWN252fAUYPevySFGc5qlBXk9LLU+5lUjGPPJ2R8oXn7cvwchtJtb07TfEur+HrdmD61Z6FdyaaApwzCdlXKj+8Bivq48NYxtQlKCn/K5rm+48Z5tQS5kpOPfldvvPoD4YfF74cfGTQT4k+G+uQa1ZxsEl8vKywORkJLE4V42x0DKMjkZFeBjcBicHU9niYOL/P0ezPSw+JpYiPPSldGR8Tfj78H/AIPWsk/xC8U2WlzIpYWvmebdvxkBLePdKc9vlx71tg8rxmMdsPTb8+n3vQzxGNoUFerNL8/uOQ8fftXfBb4Z+BfD/jzxfrDWlv4otIb3TrNYjJf3EMyK4IgUkqAGG5mIUHjdmuvCZHjcVXnQowu4NpvomvMwrZlh6NONWpL4ldLr9xo/BD9pj4S/tBQ3o+HupSPfacFe4sbuE291HGxwsmxshkJ43KzAHg4JFZZlk+Ly9r6xHR7NO6LwmPoYpP2T1XTqe/V4J6ZyPj//AJEXxF/2Dbz/ANEPXZhf48PVfmYVv4cvR/kfid/wSr/5LL4l/wCxa/8AbqCv2njj/dKf+P8ARn59w5/Hn/h/VH7usAw2kZB4IPpX4WfpB/Ox+xwklt+25pUHhn/jxTUNcjwn3fsSx3IAPbaAEx+Ff0NxDZ5JJ1d7Q+/T/gn5XlStmKUNry+7U98/bN/5Pu+GGf7vh7/05S14HD//ACIcT/2//wCko9PNP+RnS/7d/M/azIAJPA5r8YP0E+X9U/a3+GEOoalYeErHXPHK6M7R31z4c0mfUrS2dPvK1wgETEDqEZq+mhkWJcYyrONPm2U5KLfy3+88eWZUbtQTlbflTaXzPRPhD8c/hj8ctGn1n4cawuoLZsI7q3dGgurZ2zgSwyAOucHB5U4OCcHHnY/LcTgZqGJha+z3T9GdWGxdHERcqUr238j1O9vbLTbOfUNRuI7W1tkaSWaVwkcaIMszsxAVQOSScCvLjGUmoxV2ztbSV2fKOsftrfBbS7WXWbVNc1bw/AxWTWbDRb2fS1wcMRdeWqMoP8S5X0NfVU+HcZJqD5VP+Vyipfde54ss1oRXNq13SdvvPf8A4e/ErwL8VvDkXiz4fazBrelysU82EnKSL1SRGAeNxkZVgDyDjGK8HF4OvhajpYiDjLz/AK1PTo16daHPSldGV8UfjF8Ovg3o0OtfELWI9NjunMVtCFaa5upQM7IIIw0kjeu1cDPJFa4LL8RjJuGHhe2/RL1b0RGIxNKhHmqux4H4P/bw/Z78WeKIvB91qN94b1K4dY4l1qxksUd3OFG98qm7t5m0Hp1r3sRwzmFKl7ZRUo/3Wn/XyPNp5vhZz9m20/NWPsqvjj3T/9L1P/gq+ok8QfDmMnAay1UfnJbiv2fgb+HX9Y/kz8+4j+Kl8/0PibUhp+p+NPDvjS1uEWPxvoF2jQbiz217Bp8umSxsSAAHni3RAZwjqDjpX2UOaNCpRa/hzWvdOSkn8k9fNHgytKpGon8UX8nZr89jwhdIjm8GXHiOCY/abe8jtmi/uxz27yRyevLxsv5V9B7RquqTWjV/udmvxPL5P3bn5/od58cJIrr4pa5q0M/2hdXFnqRc9S9/ZwXLj8HkYZ74rgyxNYSEGrct19za/Q6cZrXlLvZ/ekz77/YSbwj/AMKO+Jdv44WX+yLrWtLhklhOJLdniwkw652NgkYORng9K+YzVYz+1sNLA29ooyaT2dt180eVm7yx5FXp5un7GUoJuO8W3pL/ALder306PY+iT4L+FnwytrjxB4o1iz8bzSn/AIlenWUxCSoek10VyUA/u8jPHzZ49b+0s1zSUcPhaUsOl8c5LVPtG+/rv6dfwL+wuHeHoTx2YYiGMk/4VOEtGv5qjW3pt69IR4I+GnxI8rxV4b1qz8GW0ZH9q6deS822OsloT/rFcdF4w3HHStHmeZ5ZfCYmjKvJ/BOK+Lyn2a79vvM1kHD+fcuZYDEwwkF/FpzesPOn/Mn0XR/cSz3vwD8TzzeBdK05/DsaYSw1+Z2dpZhxm6Q4xFIeh/h64XtEafEGFisfVqe1f2qSWy/uvuvx8zSpX4MzGcsnw1F4dLSniG2+aX/TxPaMu/Te0T1v4GeFPBPgHx5a6MdVh8ReK7u3uC8llJus7GFACV3fxyScZ9BngfxfI8TY/HZhgZVvZulQi1ZSXvTf6Jfj59P0vgDJ8oybOIYX26xGMnGV3B3hTiraX6yl+C6Lr9t1+Jn9Yn5c/tmfsKTfEjUL74tfB9Ej8TTjzNR0tiI49QdRjzoXOFS4IA3BsLJ1yrZLfqHD3Eyw0VhMZ8HSX8vk+6/Feh8dmuTus3XofF1Xf/g/mfn58AP2sPi3+y9rknhHVLefUPD1rOY73Qb/AHRS2rg/P9nLjdbyDklCPLbuvO6vvs1yLCZpD20GlNrSS1T9e6891+B8xgsyr4OXs5K8eqfT07fkf0D/AAt+KHg34xeCtP8AHvgW8+2aZfgjDDbLDKvEkMyclJEPDL9CCQQT+A43BVsHWlQrq0l/V15M/TsPiKdemqtN3TPyL/Zuijg/4KQePIYVCIt14mwoGAMzqen1Nfrebu/DlFvtD8j4fAK2bVEv735n6QftiwxT/swfElJlDqNHnYA9NyFWU/UEAj3r854fbWZ4dr+ZH1eaf7nV9D5z/wCCYPP7P2tg/wDQxXn/AKT29fRcaf8AIwh/gX5s8vh//dX/AIn+h84eC1X/AIen6muBj+0NQ7f9QqvosT/yS0fSP/pZ5FH/AJHL9X/6SfpZ+1aij9mv4lYA/wCQDfdh/wA8zX5vkf8AyMsP/iX5n12Zf7pV9GfLH/BLpFb4EeICQD/xUdx1H/TrbV9Rxr/v8P8AAvzZ43D3+7S/xP8AJHnf7aXi+/8AjD+0X4A/ZPsLqS30OW8sptZWMlfOkuWMgVsHkQ2yl1H99weqg16HDuHjg8ur5tJe9ZqPlbT8X+COXNarr4ungk9Lq/8AXkj9XdO0jS9L0m30PTLWO2061hWCG3jULEkKLtVAg4CheMdK/K5VJSm5yd29bn2sYqMVFLQ/DzxzNN+xV+29BqPhTNl4P8TtbXE9mnEJ06/lMc8QUcYt5laSL+6AFHBOf23DJZ1kjjV1qQuk+t0rr71oz87rP+z8xThpCVtPJ7/c9j2v/gp/8P8AwVpngLw9440vRbOy1y+1ww3V7BAkU9yktrKx86RQGk5jUjcTjHFeNwXi60sROhKbcVG6Teis1t23O/iCjTVKNSMUm3q++h9Ffsr/AAC+Hk/wj8L+PvGenw+L/EfiPRbBpbzVoY7ryLQQqILO2jkDJFBDHhQFALHLMSTx87neZ4hYyph6MuSEZPSLau76yfdt/dsj1suwdJ0IVKi5pNLV9rbLyPhbwp4e034G/wDBSy38H+CI/sWjXl4YFtkyI0t9S0/z2hA/uJLgqO21fSvuMRVljuGnWr6ySvfzjK1/Wx83TgsNm/s6eif6q5+5IOQDX4gfopyXj/8A5EXxF/2Dbz/0Q9dmF/jw9V+ZhW/hy9H+R/Ph+wf8afC3wO+IuseJfF1nqN3Z32iC0X+zbRryRHM8Um50QghMKRu9cCv3/ijLquNw8adJpNSvq7dGj8wyXFQw9aUpp2a6ep94fFL9uTxd8RdDvPBX7M3w/wDEeo6vqUbQf2nPp8ka2yyAqzxRruzIAflaRkVTyQcYr4XBcNUcNNVszrwUV0Ut/X/gXPpMRm9SrF08HTk2+ttjs/2FP2Q9X+CNtefEb4kRJH4u1eD7NBaB1l/s+0JDOHdSVM0rAb9pIVQFySWri4mz6GOaw+G/hx1v3f8Akuh0ZPlksMnVq/E/wX+Z82ftnf8AJ93ww/3fD3/pylr6Th//AJEOJ/7f/wDSUeTmn/Izpf8Abv5s/Sb9qzSPiNr3wA8Y6L8KopJ/EN7bCJI4W2zyW7SKLlITkfvGh3hRnJzgc4r84yOphqeYUp4p+4n8r20v5XsfWZjGrLCzjR+J/wBP8Dl/2KvAfiz4bfs5eG/C3jXS/wCxtWje8me1IVZUSe4eSPzQuf3mwjI6gYB5GK6uIsTSxOY1KtGXNHTX0STt5GGVUZ0cJGFRWev5nwt8EtWXw3/wUu8b6F4fZYtN12TVIZo4iPLYiCO8JwvGRMrH2Jb3r7jMafteGqNSpvHlt97X5HzmElyZvUjHZ3/z/M9g/aw8Yah8Xf2hPAP7IWl3MkOhajNBf+JBCxRp4FDTi2YjnYIYmcjoWdCfu15GR4eOEy+tm8l7yuoeT2v97/BnfmNZ18VTwMXo9ZfnY/Rqfw1olx4Zl8ICzji0iW0ax+zIoWJbZ4zF5aoBgKEOAMYxX50q01U9rf3r3v573PqnTi4cltLWPzf/AGHf2cPjH+z58Q/HsvjlUs/CclutvbuLhJEvpIJd0V0qKSUCwbgS4VsttwcV+jcS5xg8ww9H2GtS93ptdar7+x8plGBr4WrU9p8P5+f3Hn/wE/aW+C3ib4yePPjv8bvFdhpeqG4Gl+F7W+ZibHSI8sXhUKwVpiV3uMMSH7GvQzTJsbTwdHA4Km3G3NNrrLz9OnyMcDjqNSvUxNeVne0fJf8ABOZ/4KBfFf8AZt+Mfw70nV/AnizS9Z8W6LfIiLAx8+SxnVlmjJZRuRW2PgnjBx1OerhXA5lg8RKFem405L5XW3+RhndbDVqKlCSck/wPtf8AYJ+JWrfEz9nHRbvXLg3l/oM9xpEk7NveVbQqYWY928l0BJ5OMnmvieJ8HDDZjONNWUrSt67/AI3PfyavKthIuW60+7/gH//T9V/4Kuf8jH8N/wDr01T/ANG21fs/A/8ADr+sfyZ+f8R/FS+f6H5arqutalodp4dtoPOi0WS8v4miQmaNZUjM5LA/6tfJD9PlJY55Nfp/s4RqOo38Vl5aXt89bHxvNKUVBLa7/wA/yOz8FaLZQePrPwRrt7a/2f4kjgspbpi7W8DahCr21w23awa2meNmHYqy8gnPDiasnh3Xpp3hd26vldmvmk/wOmjBe1VKT0lp9+z+TOF13U7rUZbS3voo0uNLt0sGkQENKtszKjOD/EqYjzgZVVzzk16FKmopuL0bv9/9X+bOWcm7J7rT7j9Mf2GI/Cs/wK+Jtp4yklttMuda0uJriEbmt5Gi/dylf4lVsFh1K5r4zM5YuOb4aeCSc1GTs/tLqvVrbzPPzqOWzyDEUs1k40pSguZbxbfuyt1Se67XPoWP4beC/htb3PiL4k39r4giJUaZp2nXQzfAn/WyMo3RxBef0yeAfZedY7M5Rw2WQlTf25zj8Hku7/r0/n+PC2U5BCeOz6rGuv8Al1Tpz/if3pNaxjb/AId6JtPwy8H/ABEMPin4f6na6Bpe4DU7LULgCTTSPvPGzcyxsOV5HPGeoVrO8bl3NhMwpyqVPsSitJ+Tts+/9XT4TyvPHHMclrwoUf8Al7CpLWl3ab+KLXw+fXdKV7D4FeKbm48C+G45dEvYSVsNcu7hnhvZl42zoQBGkn8DADHHT7phVc+wkI4/EtVIv4qcVZxXeL6tdV/w6uWG4OzGpPJ8AnRqLSnXnJuNSS6TW0VL7Lsvls/XPgR4F8O/D7xza2GtahFqPi69guStvZyrJBY26AFjK4xmSTgAdhnjvXyPFGaYnMcDKpRg44eLjrJWc35Lsj9N8PuH8DkmbQo4qsqmMnGXuwacacVvzPrKXRdF959V/ETx1o/wz8E6x498QRzS6bocBubkW6h5REpAdgpKg7Qdx56A1+O4TDTxNaNCnvJ2Vz+ra1VUqbqS2R11tcW95bxXdrIs0Myq6OpyrKwypBHUEHIrlaadmbJpq6Pjz9rf9lHwl8fPCV9rVhaR2XjrTbdnsL+NQrTmJSwtrjH343xtUn5oyQVOMqfr8hzyrgKyhJ3pN6rt5rs/zPCzLLYYmDklaa2f6M/Pj/gl3491XS/ip4h+G8jv/Zmt6a1/5J6R3dk8abgOxaOQq3rtX0FfoHGuFhLC08T9qLt8nf8AVfifL8PVpKtKj0av80b37Of/ACkk8ff9fXiX/wBHLWOb/wDJN0PSH5M1wP8AyNqv/b35n6Qftgf8mx/Er/sC3P8ASvzjIP8AkZ4f/Ej6rNP9zq+jPnD/AIJg/wDJv2t/9jHef+k9vX0fGn/Iwh/gX5s8vh//AHV/4n+h84+C/wDlKjqf/YQ1D/01V9Fif+SWj6R/9LPIo/8AI5fq/wD0k/Sz9q3/AJNr+JX/AGAb7/0Wa/N8j/5GWH/xL8z67Mv90q+jPlf/AIJdf8kH8Q/9jFc/+kttX0/Gv+/w/wAC/NnjcP8A+7S/xP8AJHyb491OXw5/wU8tdR1RtiN4h0uMM3QRXVlFAh+nz19ZhYKpww4x/ll+EmzxK0uTOE3/ADL8VY/dwcAD0r8LP0g/EP8A4KpWQl+JXgKS2G66udJuoQB1OLlfLH/fTnFftvBErYatfZSX5an53xEv31O3Z/me4f8ABTKG5tv2fvA9venNxFrVssh/21sJw3614fBrTzCq1tyv/wBKR6PECaw0E+/6M+2f2Y/+Tdvht/2L2m/+iFr4zOf+RjiP8cvzPosv/wB1pf4V+R+Yvjz/AJSoaR/2ENN/9NdfpeG/5JaXo/8A0s+Prf8AI6Xqv/ST9rV+6PpX4ufoJyXj/wD5EXxF/wBg28/9EPXXhf48PVfmYVv4cvR/kfib/wAEq/8AksviX/sWv/bqCv2njj/dKf8Aj/Rn57w5/vE/8P6o/eCvwo/SQoA/FL9s7/k+74Yf7vh7/wBOUtftHD//ACIcT/2//wCko/P80/5GdL/t382frn8SfiJ4W+FHgnVvH3jO5+zaVpMZkkKjdI7E7UjjXjdJIxCoO5PYc1+S4TCVcVXjQoq8n/V/RH3FevCjTdWo9EfF/wAKj8UP2xdNf4j/ABA1K58H/DC5llj0zw7pU7W9xqUUTlGlv72PbKYiwK+XEUDEH+HBb7LHfVsnn9Ww8VOst5yV1F9oxel/N3t+XgYf22Oj7aq3Gn0iuvq/8j5K+Dfh3Q/CX/BTLUPDXhqxi03S9Nl1OG3toFCRxINMBwqj3JJ9SSTzX1uYVZ1eGo1arvJ8t2/8R4WFhGGbuEFZK/5HRnxBFoX/AAVWkuNbbYl3OthEW7G50hUgx/vNhR7muZ0nU4VSh01+6eprz8udXl6ffE/ZwcjNfjZ9+cD8U5Jk+GviwWbYujpGoGEA4YuLaTGO+c16GBt9Zpc23MvzRzYj+DO3Z/kfmZ/wS3m8L+Ivhx4t8Katp1neXulajBeKZ4IpJPIvLdUGC6k7Q8LewJ96/SeNo1aeJp1YyaTTW73T/wCCfI8POE6M4NK6f5r/AIB+o58DeCz10DTz/wBukP8A8TX5f9Yrfzv72fY+xp/yr7jR0m38P6a0+kaHHa2rQFZJre3WOMoZR8rOiYxuC8EjnHtUTc5WnO79SoqK92J//9T1X/gq5/yMfw3/AOvTVP8A0bbV+z8D/wAOv6x/Jn5/xH8VL5/ofmX4QSf+x/GE9jH5l5DozFcDJWB7mBLlh6fumIJ7Kzds1+lYhr2lFS25vxs7fj+Nj5Glflm1vb9VcoeNNFtdA1oWunMZbKe0s7q3kPPmpcW0cjMD/wBdC6+xBHUVeFqupC8t7tP5Nr8rEVoKErLayf4Hq+i+DLay1fWvhXqkkd9deJtEstV0m7VSpj1D7Gup2yfNk4lieW2k5wWZW7CvJqYlyhDFwVlCTjJeV+V/c0pLyud0KSUpUJa8yTT87XX3q6Ps39hO18Lap8CfiZYeK7x9PsL3WNKRLtRuEErw/upHH9wNjd7E9Oo8XNKmKpZvhqmEjzSjGT5e66pedtvM8HOaGX4jIMRh8yqOnTnKC519mTfut/3U9/LtufRMXwZ0P4e29z4j+MF8jWCHbYWemzK02pE8h1YYKRY5JOD6kcbvYlxHiMxlHDZPB832pTWkPJ93/WvT8BhwPg8jhPH8UVU6a0pwpyTlV80+kfufdrS6N8FdG8fyW/iP4U6lDHoMxAvYdQlVbjSiOX8zJ+dMcqQcn1I5AuJK+XqWGzam3VXwuK0qdrdn3/LoD4EwmdShj+HK6WHf8RVJJSo9+a/xR7O+ve2pJP4O+CXiW6l8C+CNUuYNfgwtrqV64+w6hMPvRYH+rDH7jBQD/tcZmOY55hYrH46mnSfxQiveguj8/NX+7pdTJOEswqSyfKK8o4mPw1Jv93Vl1j/dv9l2V/PS/rHwI+Gdn8OfHVoni6+T/hKr23ufI062dZVt4FA3yzuvGXHCAfrzj5PijOp5lgZPCQfsIuN5u65n0UV5df6v+keH3CtLIs3gsyqr63OMuWnFpqEVa8ptdXtFfn0+jfjdoq+I/g3450Fk3m/0PUYVHqzW77f1xX5LltT2eMo1O0o/mj+qMXDnoVI90/yPzy/YS/bL8LXvgzSfg78WNVi0jWNKhSDSr28kEcN7aKMRwmV8Ks0Q+QZIDqBg7gRX6DxNw9VjWljMLHmi3eSW6fV27Pfy9D5fJ80g6aoV3ZrZvqv8z7n+NX7Qnw4+C/ga+8Wa9rFrJcLA5sbOOZHnvJyp8tI0UkkFsbnxtUZJIFfD5dlWIxtdUqcXbq7aJeZ9Fi8bSw9NzlL0Xc/Pv/gmh8DfEmn3msfHvxTaNZw6rbNZaUkilWnSaRZbi5UHBEZKKkZ/i+YjjBP3/GOZ0pKGApO/K7y8rKyXr3PmMgwc4uWJmrX0X6s8T1HxgP2XP+CgniPxh47s5l0bU7y+naSJC7Gw1dd6XEYH3xHIMMBz8rAc4Fe1DD/2pw/To0H7ySXzj0fqv0POlV+p5pKpVWjb+59T67/aK/ae8DfGb4MeOvAvwNkl8UTDRp7rVb8QTW9jpthGN8hkkmRC88oXZDEoJLEsSFU18jlOTV8FjaNfHLk95KKum5Ppa3Rbt/5nu47H08Rh6lPD+9pq+iX+fZHn/wDwTE+K3hK38G6v8I7mWZPEFxq099Ai280kLwvbxg7p0Vo4ypiYESMueMZJxXocZ4Gq68cWl7nKk9Ve9303e/Q5uH8TBU3QfxXv+Hc8T8X+K9N+B/8AwUnvfGvjgtZ6O1+JpJ9rMEtdR08QrNhQSVRz82AcbW7ivbw9CWO4bVChrK23nGV7fcedUqLDZs6lTa/5o/RD4ifE3w9+0F8DfizpHwrWbW9Ps9DuoI9TiQizu7xoJHe2tmbDSvEqrvZV2guFBLAgfnmEwdTAY7DTxXutyTt1SutX2v066H1NevHE4atGjqrPXo3bZHw5/wAE+/2lvhN8J/hp4o8K/EXWk0a5/tH+0rUPHJI13HNBHGUhEasXkDx4CdTuGM84+44ryfF4rE06uHhzK1n5Wb38tdz57JMfRo0Z06rs739dDR/by+DfjHXV8N/tWeDNFvNOuRZ2javYyoGvNPe3Pm2txKsZYfu8hJsE7Nqk8biMuF8wow9plVeaau+V9HfRpX77ruPOcLUly42nFrRXXVdn/mfpJ8C/j34K+Nnw10/x3pWoW8U32dTqVs0qK9lcqv75JATkKGyVY8MuGBr84zPK62CxMqE4vfR910t/W59bg8ZTxFFVYv18mfBWqaND+2b+2Rpnibw4v2z4a/C5YIbjUgM217dwSm4MMLdH3zbQSOPLQt0ZM/eQqPJsnlSqaVq19OqTVrvtpf5vyZ8zKH9oY9Tj/Dh16N7/ANeRu/8ABU7W9JT4Y+EPDjXUf9pT60bpYAw8zyYrWZHcrnIUNIoye5xWPBNObxVWpbRRtfzujTiKcfYwhfW/6M+xv2Uda0nWP2cfh5Npd3FcpbaJZQSmNw3lywxBJEbH3WVgQQehr47PKc4ZjXUla8m/vZ7+XTjLCU7Poj8rvGXjfwtef8FNbHxHFqUH9l2us2No915i+SJYrEW7AvnbgSnYTnGa/UqGGqrhl03H3nFu3lzX/LU+Lq1YPOFO+l0vwt+Z+60bKyKykMCBgg5FfhrP0dHlfxr8aeGPBHwx8T6t4m1KCwhj0y8KiaVUaRjCyqiKTlmZiFUAEknFepluHq18VThSi27r8zjxdWFOjKU3bRn4nf8ABNDxp4a8HfHHULPxNqEOmnWtDks7Z55FjR7hJoZfL3MQNzKrbQTzjA5xX7Vxlh6lbBRlSi3yyu7drNXPz3IKsKeIam7XVvyP6A4ZobiJZoHWSNxlWUhgR7EcV+AtNOzP05O+xIzKqlmIAHJJ4ApDPwm/bJ8c+Fpv23/BuqxajDJZeG20GO+mRw0cLRXrTyBmUkfJG4Lenev3Ph/DVVkdaDjrLnt5+7b8z84zStD+0oSvouW/3n1z/wAFLbbVtc/Z403WPD0gu9Istatbm9aAh08h45UikLLkbBK6c9MkGvk+DpQhmEoVNJOLS9dL/gme3nylLCqUNk1c479lj9tX4I+D/gF4c8E+Lbu5sPEfh2BdPXTrezmuZr5w7eU1qIlYO0gIypKkPkdME9ed8O42tj6lekk4Sd7tpJd732t+Rhl2a4eGGjSm7SWlrb+h8ueFPidYeAv+Cgmp/Er4w20ngu1mnvJLiG5BlezS808C2E3k7/mKlN+3IViRnAJr6ivgpV+H44bBv2j0tbS9pa2v87HjUsQqWaOrXXLv8rrQ6v8Abv8ABeoa1qPhX9sD4YJdroesW1oZrowvDPaXFq+bK7dHAZElTaFZgMFV3Y3gVycMYmMY1coxVuZN6Xumn8S82v8APsb5xSlKUMdRvZ2+Vtme+fDv/gqD8N5fCcH/AAtLRNSsfENvGBOdPhjuLW4dRy8ZaRDHuPO1xhem4jmvBxfBeJVV/VZpwe13Zr101+R6VDiGjyL20WpeWx9CfAfU/Fv7QGvzfHzxvo0mheGhaS6d4W0m4O6VrW5Km71C46AvcBEjjxwsYbbkPub57M4UsBBYChPmne85La62ivJat+foerg5TxUvrNRWja0V5dW/X8j8prDV/HH7AH7TupRvYSXuhzGWMQsdialo00m+J4nPAlhIAz/C6srfK2a/VZ06Gf5ZFqVpL/yWXW/k/wArPofFRlUyzGPS8fzX+aP0K1X/AIKVfBy50qKHwFomt+IfE2obYrPShZ+Sz3D8LG0m5gcn/nmHJ7Cvz+HB+MUm684xgt5Xvp/Xex9RLPsO1alFuT2Vj6c/Z78C+LvDHhe+8U/E2RJvHXjS6OqawY+Y7diix29lEcn93awqsY5I3bjk5yfmM1xNKrVVLDfwoLlj595Pzk9fuPZwVKcIOdX45av9F8kf/9X1X/gq5/yMfw3/AOvTVP8A0bbV+z8D/wAOv6x/Jn5/xH8VL5/ofm18H766svij4XW2lWIX2oQWEwkUPFJb3zi2milVsho5I5GVwex9cGv0bMYqWEqXWybXqtU15prQ+Twjarwt1dvk9GQfEi2l0lPD2kzBlfTdFjidGJOyVbq6MqjPo+RiqwT53Umusv0jb8BYhcvLF9F+rPSfHPi8+CvHutJYxOdbstB0zQLa5DACzZdNt7a9kCkEmXy/MhQgjZuZuoWvMwuH9vh4OT91ylNrv7zcflezfeyR2Vqvs6srb2UfTRJ/5H2H+wtpGga58CviZo2v6j/ZFvda1pUcVyV3RxTmL915g7RlsBj2BzXkZniMRh83w1bD0+dxjNtdWutvO2qPns6weDxmQ4jC42t7KMpQSl0Ur+7zf3W9G+l7nv1p8Fx4SgvfEHxmuJdK0ixYQ28VrJHLc6hJnhbfJIEePmLEDj0wSPdqcSfW5Qw+SxU6ktW5JqMF/e8/61P54o8DLLYVcdxVN06MPdioNOdV9oau0et2lp21Yk/wX/4S6S01n4PXL6loF+RHcfapEjn06QHLrdDIyoHzAgHI9eCSHEn1NTo5zHlqx1XKm1NdHHz6f00lU4F/tOVPFcL1HUw1TSXO0pUn1VRaXSWqavfz0btS/Dr4T69Nc+C/Amv3Nx4rtMiGe78uOw1GVPvwwEfdb+4ScEjqRyMo5xm+HjHG4+glQluo3c4Lo5d/P9Donwxw1jZTyrJ8XKWMhtKdlTqtbxg1s/5W3r3a1PWPgD8MbnwP41s9U8cXJs/EGoQXItNNBWSUQqB5k07AttHZBnk9+w+T4qzuOOwcqWBjelFx5p7K/SMVp8z9K8OuFKmUZpTxGbz5cTUjPkp6N8q+KU2r27RXX8F9vXNvDd28trcrvimVkdT3Vhgj8Qa/EE2ndH9btJqzPM7r4JfCW/8ABOn/AA61Pwnp1/4d0m3S1tbS6t1nWGKMYUK0mXBx/Fu3E8k5NelHMsXGvLERqNTbu2na5yPC0XTVJwTS2PMPD/7Fv7LvhnV49c0r4e6ebuFg6G4M11GpHIxFPI8fB6fLxXp1eIs0qQ5J13bysvxSuckMrwcJc0aav9/5n09HGkSLFEoREAAAGAAOAAB2r5lu5655l8Svgt8K/jBb21t8SvDNnrwsyTA86ESxbuoSVCsig9wGwe4r08HmOKwjbw1Rxv2/y2OOvhKNdJVop2DRPgr8KvDfge++G2g+F7Kw8NapHJFd2UMexLhZRtfzWB3uWXglmJxxnFKrmOKqV1ialRua2fb07BDC0YU3SjFKL6HaeHvDPh3wlpkWi+FtMttIsIRhLe0hSCJfoqAD9K46tapVlz1ZNvu3c6IU4QXLBWXkef8AxK+A3wf+MFxZ3nxJ8K2eu3OnqUgmmVllRCc7PMjZWKZ52klc54r0MHmmMwaaw1RxT3OWvg6Fdp1YJ2PRNA8P6H4V0a08PeG7CDS9MsEEcFtbRrFFEg7KigAc8+55PNedVqzqzdSo2292zqhCMIqEFZI8j0f9mb4B+H/Gh+IWjeBtMtdf81p1uUh4SZjkyRxEmJHyc7lQEHkGvWqZxj6lH6vOs3Da1/6bOKOAw0antY01zHuTKrqUcBlPBB5BBrwz0T5x1v8AZC/Zp8Q6zLr2qfDzS3vZzukaONoEkPU74omSNsnrlea+jp59mVOHs415W+/8XqeVLLcJKXM6aue8aD4e0HwtpNvoPhrTrfStNtV2xW1rEsMMa+iogAH5V4VWrUqzdSpJtvq9WejCEYR5YKyOA1z4E/BbxNq1zr3iLwLoup6letvnubmwhlmkbGMu7KSTgdzXoUszxtKCp060lFdE3Y5p4PDzk5Tppv0Leh/Bj4SeGbbUrPw74N0nTINYgNtex21lFEtzC3WOUKoDqc9DUVcxxdVxlUqybi7q7ej8ioYWhBNRglffQ57/AIZr/Z7xj/hW3h3Hp/Zltj/0Cuj+2Mw/6CJ/+BMy+oYX/n1H7kesaJoej+G9JtdC8P2UOnadZII4Le3QRxRIOioi4AHsK8mpVnUm6lR3b3bO2EIwioxVkjkvF/wm+F/xAvrfU/HPhPS/EF5axmKGa/s4rmSOMkttVpFJAyScDvXXQx2Kw8XGhVlFPs2jCrhqNV3qQTfmjlD+zV+z2Rhvht4dI9DplsR/6BXV/bGYf9BE/wDwJmH1DC/8+o/cj1XQPD+h+FdHtfD/AIa0+DS9Msl2QW1tGsUMS5JwiKAFGSTgCvLq1Z1ZupUk23u3ud0IRhFRgrJFnVNK03XNNutH1i1jvbG9jaGeCZQ8csbjDI6ngqRwQetTCcoSU4OzWzHKKknGSumeQj9mr9nsDA+G3h0D20y2/wDiK9b+2Mw/6CJ/+BM4P7Pwv/PqP3I7XRvhn8PPD3hy88H6F4a07T9C1Hf9psILWOO1m8xQj74guxtygA5HIFcVTGYipUVadRuS2bbuvmdMMPShB04xST6W0OG8B/s1/An4Y623iTwL4K07StUOdtykZkljz18ppWfy89Pk28cdK7sVnGOxUPZ16rce3+ff5nNRwGGoy56cEmW/GX7PPwT+IXiy28c+NfB2n6xrlosapczxliyxHKCRQQkgXsHVsDjpUYfNcbh6ToUarjF9F/WnyKq4LD1ZqpUgm0etXenaff2Mul31tFcWc8ZikgkRXieNhgoyMCpUjggjGK8qM5RlzRdmdrimuVrQ+e9P/ZB/Zn0vXV8R2Xw60lL5H8xd0TPCr5yCsDsYhg9MJxX0E8/zKdP2cq8rev67/ieXHLMJGXOqav8A102Po5EWNQiAKqjAAGAAPSvnT1jhPiD8Lvh78VdJTQ/iJ4fs9fsom3xpdRhzGx6tG4w6E9ypGa7sJjcRhZ+0w83F+RzV8PSrR5asU0cn8O/2dfgh8J9QbV/h94NsNH1BgV+1IhkuFU8ELLKzuoI6hSM11YvNsbi48mIquS7dPuRhQwOHoPmpQSZ7TXjHoH//1vVf+Crn/Ix/Df8A69NU/wDRttX7PwP/AA6/rH8mfn/EfxUvn+h+S8FxNaTxXds5imgdZEccFXQhlYe4IBr9XcVJOL6nxCdndHuVjper+M/im2rfEOJLe0sYG8R6qqlQqacf+JiyAZOGnM6xon3g0qgjrXgynCjhOTDO7b5I/wCL4fwtdvyPTjGVSvzVtl7z9N/xvb5njmuaxfeIta1DxBqhzeapcTXU2OnmTuZGA9gWwPavbpU404Rpw2SSXyPOnNzk5vdn6efsJ+HbHxZ8DfiX4evNQTTHvda0tLeaUExfaPK/dI+Oiu3y57Ej6H4jNMZUwebYbEwhzqMZNpb8vVrzS1OTOMso5lkNfA1aqpuc4KLe3Nf3U+yk9L9Lnv1p8F9a060u9e+Ml5caFoejEW6DcLi4uHJwsVqpLLtP97p6DAJHuVOI6FSccPksFUqz1fSMfOWi18v+Bf8AnijwNiqFKpjeKqsqOHo+6teaUn0jTV2ree3lZNpJfgl4k1WW0vPhNdy6z4a1/Efnl/JaAqfnivUBGNnPOCD2GSAXHiXDUoyhm0FCtT6Wvfs4Pz9fn2U+A8fiJU6vDVV1cLX05r8rjbeNVL+X0d+iu1exP8HvBupzXfhTwF4kk1TxjpQLPFKiw2t20X+sS1k/voemWIOPTJGUeIcbSjHFZhh1HDz6p3lG+zmuz9P8ntU4KyrESqZdkuNdTG0tWmlGE3H4lTf80fNu/pqvVv2f/hzr3hrxtb+J/H9xJZarqEFxFZWU5Ml1MiAebLISTsRBgKCcknsMZ+V4rzjD4nBPC5fFSpxacpLSKbvZLu31P0nw54ZxmAzWOYZ1NwrVIyUISu5yStzSlvZJaJPVt/f9xSiRo3WFgkhBCsRuAPYkZGcemRX4cmk9dj+tpqTi1F2Z4J4S+JPivVYfCMuq/YpP+EvW7jVbeJ0ktZLZXYSFWkbzIsJhvukEjk5r7zH5PhaMsUqXN+55d2rSUrK2iVnrpvdJn47k3E+Y4mGXyxPI/rSmkoppwcE3ezk+aOln8LTa1dyC1+J/iW7+Hnh7xOs9gup6vqFtayxCJiiR3Nz9nyqebu3L97k4PTArSpkuGhmFfDWlyQjKSd1duMebfltZ7GFHivH1ckweP5qftatSEGrOyU58mi573W+r1Oo1bx1qvhXxrPo/ih4Y9HvLKS402eKFvMkng/1tu2XIaQAho1AG8HHUV5VDLKWKwUa2Gu6kZJTTeiT2ktNF0be3oz6LF5/iMuzWeGzBxVGcHKk1F3co/FB+9rK1nFJLmTtuivrHjHxP4f8A+EU0zxFdWWmXevNMtxdvCxtoZkVWjtgPMADPkjcz4O04GSMaYfL8NiPrNXDxlKNO1o3XM0205bbLsl1V9mY43OsfgvqGHxs4U51ubmm4vkjJJONP4t5Xau5a8rsrtWs3/ifxppuo+C9N1AWltPrk08F+ojZ1ja3hkmLQnzBhWCYG7JAOevFZ0sFg6lLF1abk1TScdVreSjrp0v0sb4jNs0oYjLcPXUIyrOUamjduWMp3i+bZ8vW9k7kWk+JfHfi7wvL408MfY4oLnzH0+ynhd3mgRyqtJKJF2vIAWVQuFyASeSLr4PA4TFLBYnmbVlKSasnbVJWd0tm73etjLB5pm+ZZe81wHIoyu6cJRbcop2TlLmVpSSuklZXSberW7468cnwfc6MogEsF3dxpeSE8W9rIwh80/wDbaSMfTce1cGW5b9bjV1s1FuK/mkle3/gKk/uPYz7Pv7MqYdct4ymlN/yQbUeb/wADlBel+w7xH4h1vTfG3hbQLF4Fs9aN2LjzI2eRfssfm/IwdQN3Q5Bx19qMJhKNTBYnETvzU+W1np7ztrp036BmeZYqhm2BwVFx5K3PzXTb9yPNo7pa7ap9z0Kvnz7Y878TeOG8P+LdA0EwB7PU5fJupz/ywecMLQdf+WsiMv4e9fQYPLViMJWr396Kul3Stz/+AppnxOaZ88FmWEwfLeFR8spfyuSfs/8AwOUWv+HMnxn8QNR8FeLNKiv4Y5PDd5Hi8nCkSWTvIsUUrNuwYmdgrfL8uQc44rsy/KqeNwtR02/bRfurpJWbaWnxJK6112sebnfEVbKsyoRrRTw0178utNtqMZN3tyttJ6e7e9yn4n8YeLtD0fVtTgns5GtNYtLCFWt3x5Ny8KEviUZdfOyCMA7enPGuCy/C161OnJS1pyk9VvFSemm3u+uvkcua51mWDwtevCUG41oU4+6/hm4LX3t1z9LLTbXToLXxRreleM7Xwd4nSCYarBNNYXlsrRh2ttvmxSRMz7WCsGVgxDDPAI54J4KjVwcsZhm1yNKUXZ25r2aaSurqzVrrzPZo5ti8PmkMszBRftYylTnFNX5Lc0ZRbdmk0007NX0TRL8RfGsvgjR4tTt7b7WwmRpk7pZxsGuZcf8ATOPJHuRUZTlyxtZ0pSto7ecn8K+bNuJM8llOGjiIQ5tU5LtTTTqS/wC3Y/jYm8V+KrrTr3QtA0IRSal4indIZJctFFDDGZZpiFIL4TAVQRlmGSBmpwOCjUhWxFe/JTSulu23ZLy13fRJ6F5vm1ShWwuCwlnVryaTesVGK5pS0teyskrq7a1SOF8V/ELxN4Rh8SaVcG2n1LSdL/tiyn8phHcW6OY5I5Yw+VdHAGVbBDA4BBFe5gcpw2Llh6sbqE5+zkrq6drpp21TXdbpnyOb8R4/LI43Dz5ZVaVL20JWdpRTtKMo82kk+qdmmnbRo9AuNS16K78NwLcW5TUGZbsmFsttgaXMfz/JkrjndwfWvnoUqDhXk0/d+HX+8lrprv5H2tXE4yNXBwUo2m3z+69bQcvd97TVW1voUI/HLH4jt4LkgCWklqzQXGf9ZdwFXnhH+7FLG3/fXpXS8t/4TvrifvKWq7Rd1F/Npr7u5wxz5/248qlG0HBuMu842c4/KMov7+xyr+IPigPEsfhXz9LF9NpE2pAfZpSiyxzLGsBbzxkHdy/r0GK9RYTLPqzxdp8qmofEr2ab5vh302/E+eeY5/8AX1l3NS9o6MqvwStzKSioX59tdZfgV9T+JmvaFqniu2voYLoaS+m29hbopjee61MDy0kk3MAqscEhfu5PXitKOTUK9LDTg2udTcnulGG7Sst1576GGK4pxmExOPp1Yxl7J0o04pNOU62ylK7Vk92ltd76HoFkPHlrqthHqU9nfWE6y/amhgeF4ZAuU2bpX3Rk5ByN2cepx4FT6jKlN01KMla12mmut9Fr+G59pQWb08RSjXlCdOSlzNRcXF20teTvF6rXXbvpg/E3xF4x8J6NqfiTRWsxY6baJLsnieSSWdpNpXKyIFVVwc4JJPtXdk2EwmLrU8NW5uaUraNJJW807ts8birMszy3C18fheT2dOCdpJtyk5Wa0krJK3RttlPxJ4j8c+GH0mO9uLB49S1m3sBN5DoPs08RcuVMx2yK6MvJIIIOK1weEwWKVVwUrxpuVrr4k7W+HVNNPuc+aZnm2Xyw8asqbVStGnfla9yUW7253aSaa3s1ZlXUvHXiKPVPHFvp09nJb+G9Liv7Y+Uzl5JElcpIyyAEDyscAH5s9udqWWYd0sHKopJ1ZuL1tZJxV1p/e632OXFcQY2NfNIUZQccPSjUjo3dtTdpNS2XJbRJ6+Wut4f8R+INYgs5k1fTLl7rTjdSwxQsJIHZFKNxM+5AxKkHaT2PWuTF4ShRlKPs5pKXKm2rNXd/srW2vU9PLszxmJhTmsRSk5U+dxUXeLaVn8bur3TTs30e5zfgn4l+ItYuPBqauLO5Hi2ynuWjtkeOSzMKB9zAvJujb7mSFIYjrnA9LMsnw9GOKdLmXsZJa2ald200Vmt+ulzwsi4oxuKnlyxPJL61CUmopp0+VJ3d5SvF/DfRqVt76dpr/jhtE8a6F4bMIaz1MtFcXBP+pnlVmtU6/wDLXypB+C+teLhctVfB1sRf3oapd0muZ/K8fx7H1WY588JmuFwLj7lS6lL+WTTdNf8Ab3LNfd3MvxF4n8VW3jZvDekXFjb2w0ibUw91C7YeCVYyrssqYQhslsZXHeurCYLCywSxNWMm/aKFotbNN3Ss7vTbqedmWa5hTzZ4DDThGPsZVbzi3rGSjZtSVou972uvMwrf4n63jwb4n1SGDT/DHiiFVmaRT5lpdyJuiV5CwXypCCFcr1xnrx3Tyaj/ALVhqUnKtSeltpRTs7K1+ZdVfv2PJp8VYr/hOx+IjGGFxMVe6d4TavFOV0uWXR23tfc9M8I3+tarpjarqxjEd3I8loiRmN1tSf3RkBZvnZcMcYxnGM5r5rHUqNKp7Kle6SUtb+91totE9Op95k+IxWJw7xGJtaTbgkmnyfZ5rt+81q9rXta5/9f1X/gq5/yMfw3/AOvTVP8A0bbV+z8D/wAOv6x/Jn5/xH8VL5/oflRoGk/29r2maETtGp3dvak+guJVjJ/ANX6nWqezpyqdk39yufF04881Hu0e1reNrVp8YviBcqqQyRQ6Zbq2MB7/AFCIQxoD3jtbR8Y6Bc14fL7OWEwy31k/lF3fzlI9G/Mq9V+n3v8AyR8/V9EeUfqv+wX4Xt/GXwT+JXhuXUI9Mlvda0tbeSUZRpxFmONvTew259T0PSvgM2x0sFmuGxSpuajGV0t7dX8lqZ5rlEM1yOvgJVlTlOUOVvZyveMX/ien+ex7/Z/DnxnqyXl78YtWvtD8P+Hf3ZmvTJOzSE7VitUckOW/vKCMY69vfqZzgaLhDJaUalarraNlp3m1t6Ox/OlDhfNsVGpW4qxFSjhsPpefNJt7KNNO9791fS2/Rbv4beONKNm/wj1W91zw74lAVJ7NpIBvztaO6RSAhXuzYGM9MEUU86wFbn/tilGnWpdJWfmnBve/Zf8ABHW4VzjDezfDGInWwuI2lByir7NVEtI26t20vtaxdk+DWiLLeaR4E8Xf2n420JfOls4ozCrvF/rFtZgQS8Z9CTng45xhHiSu1CtmGF5cLU0Um72T2cl2fp6XOqXA2DUqmGyXMfaY+guZwScU2viVOXWUfV9nbp6j8BPBniuLxfbeO/iLqNxBqN1FcW1la3xdru4RVBkciQ7kRB0GOSe2Rn5TirMsI8JLL8tppwTUpSjblT6LTRt/11t+jeHWRZlHM4ZzntaUaslKNOFS7nJJe89dVGPTvfpdX+15XeOJ5I0MrqpIQEAsR0AJwOfc4r8TSTaTdj+s5ycYtxV327nk3wn8GP4P8H2i6lo0MGvW8cqSvGYnklBkZwBKOxyOCRz19a+rz3MFjMZP2VVuk2mr3SWiWx+bcH5I8ryumq+HjHERUk2uVuWra97s9N7a/eee2Xwy1uz+HnhnTR4ftxr2mala3NzIrwBzFb3PnMRNwWLL8oHr145r6CrnNGeYYip7Z+ynCSWkt3HlWnSz1PisPwti6WSYGh9Vj9Yp1YSk04XtGpzv3ut1p676HqPxG0TWNcn8LPpWni7Gl6vb38xaSNNkcKuCF3nljvGAOOOvSvmcoxNGhHEqrO3PTcVo3du3bpofoPE2AxOLngXh6XN7KtGpLWKsoprS+7109NzR8Y2OoapjSbnQ49f0G9tpUurcvGkglBUxFfMKggjdk7gVIBFcuX1YUv3sKzp1YtWetra32v5dLPVM786oVsR/s1TDKvh5xalG8U+a65bczS763Ti0mjz6w8FeL7C3+HNlfw/2kfDrXDX0vnqdqTQSQJGpfDSeWsgBOBkLkcnFfQVcxwlR4+dN8ntLcqt1UlJvTRXtt0bPi8PkeZ0Y5PSrR9p7Dm53zLaUJQSV7OXKpJX0ul3Z0HgjTPGPgnQYvBK6Yl9DprPFZ332hFha2Llo/OQ/vVdFO0hVYNjIYZ48/Mq2Extd432nK5ayjZ35ra2ezTequ1a+3f2siwuZ5VhI5T7FTjTuoVOZKLhduPMviUop2aSadtHrpH4j8C3XjRfFH9uxXEAuYPsVmkFyFWWFELKzKrBdxmZjh+wX3qsHmccE8P7Bp2fNK8dnfa9tuVLbzM8zyCpmqxv1tSjzR5IKM7JxSum0na/O27S6W8zMGmfECe98Ba1qukC4vdCgul1EJcw/NLNAIQ0ZYgNuI3HpgHHWur22AjTxtClVtGo48l4vZSvr6beZ57wuczrZVi8Rh+adGM1UtOOrlBRurvW7XN0tfqz1fQbrXr2K5n12yXTiZisEIkWVhCFADOy/LuZtxwOgwMk18pioUIOMaE+bTV2tr5X6LQ/R8vrYyrGc8XSVPX3VdSfLZatrS7d9FsrHk3inwDrPizQfE17PHcWmt3U2+wjS7AiBtCps3YBtnDLvbPIJPXivrMDmlHC18PBWdNL3ny6+9fnW19nZfI/N824exWY4PG1ZKUa8nemlP3fct7JtX5d1zO+qu99Dqf7J1XxFqkC+KNFQWN7o72t6pmjkQTSurPGFB3FcA4Ye3Hp5Xt6WHpN4ar70aicdGnZJ2fr5H0P1PE47ERWYYZeznRcZ+8muaTTcbbtaP3vQ4O5+Hni7Tvh9ceEoSdZuE1m2uIJZJkR2srWWF4/MZsfOI4vL9yAenNe9DNsJUzBYt+4nTkmknbmkpJ2S6Xd/JaHx9XhvMqOSyy6P72SrQlFuSTdOEoOPM3b3lGPL5vXY9Ag0LW9f8aWHizXbZdOtdDguIrO38wSzSS3W0SSyFPkVQi7VUFickkjgV4EsVRw+DnhKEuZ1HFydrJKN7JX1eru3p0SPs6eX4vGZrSzLGQVONGM1CN05NzspSk1okkrRSb3bbWiF1jwrN4r17URrsNxDpkdmLS28i68vz1nybneqEHBwigNx8pPelh8asLQpug05uXM7xva3w2v83p3HjconmOMrLFxkqShyR5Z25lK7ndJ9fdST008zhtJ8JeNbPw94O1bULUTa54KeeHyBKjG8spIzCQrg7RL5YQgMQC6kEgHNe5Xx+DniMVSpytTr2d7P3ZJ82q35b3WnR3tpY+SwmT5pSwWXYmtC9fBuUeW6/eU3Hk0d7KfLytXaTkmm0nczIrCD4zP4p1y0nXTpbnSZtBtrWfi6tyzmSWS6i5MZaQIAoz8gznJwOmVaWTfV6E1zJTVVyXwvSyUH10vr3duh58cNDil47F05ezcqMqEYS+OOrcnUjvFuXKktfdV+tl6XpqeKdRm0m51bR/7PbRoZHdftEUnnzmIxBIipPyHJO59p6DHXHzVV4WmqkaVXm52ls1ZXvd36+Sv11PvcNHMK86FTE4fk9km2uaL5pcvLaNntq3eXK9tN7cRqXgLxIulaF4n0+GaTxTZaimoTW73Y+zgzMwukXJ2BWjZlUqM/d4617dHM8N7WthajSoyg4p8uuluR97ppN38z5PFcP45YfC5hRjJ4qFRVJRc/d95v2iV3ypOLaTXlpuds2k64/wAVrXxJ9hxpiaRLZNKZU3CWSZJh8mc7QFwT69BjmvGWIo/2VLDc/v8AtFK1nsotb/M+peCxb4jhj/ZfulRcL3XxOalte9tLX7+WpwuvfD3xL4h1rxjdRwJZPeT6VeaVcSSK6G40sceaqEsqueO+Ac9eK9zDZrhsPRwsG+blVSM0l0qdm9G1+Z8jj+HMfjcXmNWMVBylRnSk2muaj/Mlqk3p10d99D17R9T8SahJENS0X+ykCkzGS4jmJfHCxeVnK5/ibacfw5PHyOIo4emn7Orz9rJrTzv+Sv69/wBNwWKx1aUfb4b2StreUZa9o8t7rzfL6dsL4raJq/iTwDq2g6Fbi5vb+NYkVpFjUfOGJLN2AH1ruyPE0sNj6VevK0Yu70v0PG4vwGJx+TV8HhIc05pJK6S3Tu2/Qz/iJoWr+J4fC8dtpa3UVnqlve3kUskWFhiR1ZcMSrtl+AOOOvSt8pxNLDPEOVSzcHGLSe7a7arY4+JcBicwjgVTocyhVjOabjpFKSa10b97bbTfY5a88E63a6l8QP7F0WKC01/SYbKzEUkMStMkcyMWUY2gmUHOM4U8ZwK9WnmVGVPBe2qtypzcpXTejcXv1+H8fU+dr5Di6dfNvquHShXpRhCzjFOSjNNtLa/Pv2T8ka/h7Sdd0mDTbe18KwWMsOnm3vLkTQB5fLiwscYjPO6UA73xtAPHNceLr0KsqkpYlyTleKtKyu9W79l0W/yPUy3B4zDwowp4GMGqfLOXNC7tHSK5d7y1vK1lfvpy/wAOvh74o8Ajw9qVhp8KSz2cena5bLJGNxhyYbuJxwzDJV1JBZSOMrmvUzfNcLj3Xpzm2lJzpuz67wa6Lqn0fkzwOG+HMfk31SvRpJOUFTrxvHXl+GpF9WtVJX1TXVGn4o8Aa74l8Pa7qhSe18RT3YubGJboeQr2jr9kYgN5fCoC2RkEtjPFcuCzShhsRRpaOio2k+XW0k+fz6u3yO/NeHsZj8FicRaUcS580Ep+6nBr2btfl2Sb63b30NW68KX/AIj+IWl+IPEugQzacmjvbTJNJFMsd1JKkpwhzuVdpXdjnI4xmuWGOp4fLqmHw9ZqftE1ZNXik1v0et7HfVyitjs7o43HYVOl7FxabjJKbkpbdUrNX89ja+LPh3U/EvgG+8OaFZpdXF0YFRGZI0VYpUkJJbjAC4AA/SuPIsXSw2PhiK87JX11b1TXT1PV4xy3EY/JquBwdNSlJxsm0kkpKXXyVkejwszwo7xmJmAJQkEqT2JBI49jivnJKzaTufdQbcU2reXb7tD/0PVf+CrgJ8R/DfH/AD6ap/6Ntq/Z+B/4df1j+TPz/iP46Xz/AEPyesLy70y/tdTsmMdzZzRzxPjO2SJg6H8GANfqs4xnFwls9PvPiYtxakt0d7rPicz/AA70/wAOwyxmbUNYv9Z1BY1wfOKJb2wbgbQqGZlUEgB8968+lQtiZVHsoxivTVv9PuOqdS9FQXVtv8l+p5vg+leoch+lP7IZdP2cfiiy5VhrmjkEcEYQcivmJ2efYVP+Sf5M+S41bXCmKa356f8A6Uj03XfGXi7xPb29p4i1e71KG0/1STys6qcYyAe+OMnJ96+6wuW4PCylPDUowb3srf16H8k5jnuaZjCFLHYidSMdlJtpefr5vUXRPGfi/wAN2lzYaBq93p9td/62OCVkViRjOB0OOMjB96MTluCxU41MRSjKS2bVx5fn2aZfSnQwWJnThLdRk0n5+T81qYljf6hpl7DqWm3Elrd27b45YmKSI3qGHINd1WjTq03SqxTi909jx8Pia+GrRxGHm4zi7pptNPumfS/7PniXxD4o+M9nqHiPUZ9RuFsrpFedy5VQo4HYD6Cvy/i3BYbCZLKnhqaiuaOy9T+gvDXNsdmPFVOvj60qkvZzV5O9lZaLt8j9HK/m4/u8KACgAoAKACgAoAKACgAoAKACgAoAKACgAoAgFtbC4N2Ik88rtMm0b9vpu64q+eXLyX0MfZQ5/acq5tr21+8nqDYKACgAoAKACgAoAKACgAoAKACgAoAKAP/R/a/x78G/hZ8U5rK5+Ivhex8Qy6csiWzXkQlMSykFwuem4qM/SvSwuYYrCprD1HG+9mclbC0a1vawTt3PP/8AhkT9mP8A6Jpon/gKteh/b2Z/9BEvvOX+zMH/AM+l9wf8Mifsx/8ARNNE/wDAVaP7ezP/AKCJfeH9mYP/AJ9L7g/4ZE/Zj/6Jpon/AICrR/b2Z/8AQRL7w/szB/8APpfcdr4e+BXwe8J6NfeHfDXhHT9N0zU5Y5rq3ghCRzSQ8IzgdSvasP7Yx/tY1/bS51dJ31V9znxOTZficPLC4ijGVN2bi1o7bE//AApP4Tf9CrYf9+hXb/rJm3/QTP7z5r/UThr/AKAKf/gIf8KT+E3/AEKth/36FH+smbf9BM/vD/UThr/oAp/+Ah/wpP4Tf9CrYf8AfoUf6yZt/wBBM/vD/UThr/oAp/8AgJsaH8NPAPhi/XVvD+hWtheIrIJYowrBW4YZ9648VnOYYqn7LEVpSj2bPUy/hbJsvrrE4LCwhOzV0rOz3O1rwz64KACgAoAKACgAoAKACgAoAKACgAoAKACgAoAKACgAoAKACgAoAKACgAoAKACgAoAKACgAoA//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6" descr="data:image/png;base64,iVBORw0KGgoAAAANSUhEUgAAAUAAAABTCAYAAADupd4rAAAgAElEQVR4Xuy9B5hV5dX+/dv99CnMDF0FEexir1HsscWKGhG7Yu+aRKNRY48aewyKLWBvWKNGYsUuKlZUOsgw/fTdv2s9Z4aQ/BXe7zX55/r8PNfFxcycc/bZ59nPcz/3ute91taCIIj12EAzS/S0eTz6Tp5MsoQW+NiaRcX3SFkpAjdCty1KkUtkaNiaQeT56PRg2y10GGWyXho/1GiOu8lbaVzDwwoNVvTIhGU8O8PSapbRIzNsPiJgYafDI0aG4eUCRT29wvfH2vc/HccxWlx7XtP++YXynDzKdkTaAyMqkiLLfM1ka7vK6FxI1U7j9L5uhSfx05M/jcD/cgTUHP2Xudl3qBU9t/xrVvTR33fs/+Xp/ujepgVxNQ5CBwx4+71F7HTCvfheEcupJ/YdYruMpocEvg+xjW5oWLqPEYYQ6lT1OpK+he98ixMZFKwGqHSi2RnMMKIXf7534ALdRhdQzRc455ituOpXu/Noq87YmSV0zyc2VzzmfUD2fRd6+b9/12sjLYuORqR3oYfyf8ivV7W4aFga3TAxfwLAH92k/zF9oX+d3/8T0Pwxff8f+l20OKytcF+Hjz7rYsujbyXTaIOewPfAxKHqdpN0LGyyRF4EUUWeQMMhsPPoQYqKVyarpXGtAEvTqPgGCd1A07wVnqNFBk1z6exs5/TDN+aSU7fnkcUmv/zcZVAiQ7d81nKPPhD7n+56fRNE3rc8APb9Pe2WIHbwUhr4Dt1emfNXd7h4uIMfhDiG/kPH+Kf3/zQC/1dH4Ls2/f+rJ/D/oQ/Twoof65aJG7jM/LSTHSfcQ7bBplTxINTw0wamH5DEIvQjJOiNHJsYHU+xwAJuMUu2LsCsukS6hpVO4Wld4AoArjiE9W0JUzVKBTjjkC247LQteXYx/PKLIim3gu9kf9BwrgwwK4kqVHRsRycbZumuuFywqs7v1rLwArDMlXHYH3R6P735pxH4QSMQRZEKofv+ycH65vxPbHDlQ6sFsR+HkUmsB8yc2cPWR9xFMmVjGg56DCXDJxEkMbyY2ClRsvKYVoKwJ2RAspGmlohV+o/i8F+Ooqurg+smvs5H3zqkMkupc+spGNUVn0VQIuWkKHZWOX3cRlx65hgeWxCx/xc95FJpfP8fGuK/hrnLs7vvY4nLT4J/fb08l7YcvEqAaxRxsCnGLr9dVefiNZJoGMSxvfJR/OkVP43Af2kEvovtLR/t6PpPEcwKo8U4DuNqNcBIBLw9o41dTnwIMwmaoRNFAanQwfW70U2dIK7HNBspLf2Se68/nN23zZHRcvhWjBF7oNXx2Ved7HH8o5TDADOq4q9ExJPro9sOSzuLnDJ+NH84fQxPLNU5eGYPCSNJFIX/dP7/CoKGpi3b8Zbf/freFC2XAPkuAJQEkI6BbxSxIgtXgwuGWlywqkUYgWn/xAD/S2v7/3cfuzI9+7sG5B9zWphf7RWSU+nLq6wsAvr/3SD/yxfWYs+PJQMSWx5vv9fJbqc+jpHQVfbXNg2sSKekldDTGfyiy2pNJc49YXtWa2pm5jvfssaQgczT25j+93m0zytw0zUHsP8ZU/liYR4jV8b2rBWOsasFmEaSSl7jzIM34qpTt2TqtxFjv3ZJ6CZ+5K7w/QKAK3rEywHkv04wmTxelMSKDTCq2L5OIfY5f5jGeasn8IjIyXM/4LGyCfhTlu4HDO6P5K3fN0f+J3Mjkh3+O1wOfUOj9dkgfiRj9e/+Gpofx3EseQ3d570P29j+mPuoq0/h+lUsPUKrJvAyRQLS6O02u65fz8UX78jMefOZ/MRC3npzHsVUEr9jMWM2Gcm4vdfg2N8/R64uieY7aBJHr+BhxQGhZtDZU+LsIzbm6lO3Zur8iH0+92hw6qnG/rJ3L69t/Osh+ybLd4XJopPIv+UBUEKDWnhQJPZNyYOQjDJ0uVV+uypcMipBrEVoK0tDr+SK/ASA/+4p++M73g8BwDCM1Tzui3QFEIMgUP/CMCSTSf34Buzf+I20MI7iONDADHhvRhvbHz+FZNYkCGJMTKp2Bc23SAY5Spn5nL7rDizQljCMBGsNW5Xjb3qJsLvKoQeuz0VH7sSL737BYec9zKD+DZSrDtC7RX3PSUdGpJhXexBz0i/X4+ZTtmT6Uouff9hNxWrE1ktYnk4lnUIvVEjpFp2ZKpvFMXs0Gnxrh7w2x+ZTy6fJ08lLciaZIpevENk65QCGJDX2aC6QtlzeKrbweptHIp3GLFQwoyTdiR7SJEiEOmW9yHVrw/H9cgSWgbESG0wYahhmlci3MWKdyAyY0+Hx/huzeHtBnnxPFQKfIf2TbLx2E6PXXpWBzXVqWEK9iO1nWFBp41e3zOS6CdswoMGGqAB6LfkTr9RI9MNmQ4yGrlUgSKqQHxvCuIqtheClia0Vb2BxFIARE0QWlu4hSoiu1WxVoeahs+II4Ied/X//3YGmYVZBS5QUSfBDSBguRAboJkEIpgGxG6LXfiAyTTQC4sAmMAvY5CDo/S5KspMx19TfPBvsQJ50CWR+WUmiwCdhWOB5YNugyYXTKcVF3nmtg8femsdTr3/OE5ftxej1BikgFGIgQLk8CVjZ5vzfH93//BmsFAC12MOOk7QV8uy26Qgev3lXVtv3UfbbdCT5qJu7n/6a3x28FtttNwov8FlS8plw3jMk0w5RHCzbmb7vqyRiDzeRpWtxnkuP2JTfnL6D2AuZ7cP+H3TzqVdHs1+iqJfJxI10el1cuUY9Jw2zSMhkiUO80ODUzwImdiymnzGUalTGNyJk+e2RC7lzlE1dIoEjcmLocvu3Oqd83UNCs4iMKpGTpVIqs3rkcN8GLuu2NJGIIQyC2qRdwUPTenCrORxbZ0E1zy13vcvjT3/GnGIHUbdDGAsARMiUT9gwbHiKnbYewJF7bct6Q5spOyE33vkWv7n2DWZOPZx1RzRTrVRwkmmiqFoDk//oQ8MPSthWEmJZIBDEHpahEUcWy5zk33MOsrBkuQZBhK5pGEaAWzVwErKM9X8IU//R7/DfO3gU+hiGTUmr8Ourn+GFl/I0ZDJkswYu3QRaiKmHWFaCfFeVZDaHbmq1YfUk2ZjAD7vJpEKam7OsMiTDlpusxgajhtCQtEkEIgPFWKZcD9BMHz/w0cwUEhuZHkz/eC5PvjaHv77/KQu+rlJwfayMzce378+aa672EwCuaP2ujAEiRMDUsOOQrJ7iwavHcM5tb5FraqKqtVNZEDBt8pF0LC0x47M5dAUmR5/2FJn+DrHjEVdW7GSOCQh1m3QnHHv4Gvz+xN2oGiGu2U5XpT9bvBnQaudJBg1UKHDyYLhpaA7PiPnW96iLHFKJHgKzjn1nwrT5PWRtg4rpsZmR4JXNUwQOdJeKLAoNNpCFnnQ5f16Fy+dDohKB00hVK/D++jEbpXKU7QKJKK2y4LG+Yo2xJrFofLO0nYPPeYz3ZnZiZmMCrZ4hVoEhg9Mk7Zh8IWRhm0FrZxWsgJakzxYjh6NlIt5671sqWpqp123BmE03liEnjKUSR7LQK/78H7r0o0hTbE0Yhh7baPK7LgZ2DTcOcbSVaKCaRiBfyQkIfRPsCjEOigoGCYwfuY1I00oQZoi0gCemzeLdz4p8+vUc/jb9UypGP2w9RBMpSZeNLKsYmNszX0ULWmgS6KJxZyEBRqZMWA1IR/WMGJBih+2HcvhBo9lgcCNEPp5EBSFIXm5JR8Q5NzzN3z6azZJ5rVhWE1rCoF6PCRM6oR7y6i37sd7InwBwhQRmZQBYMUoEhk82MOgs+Txx0cH8fIdR/O2d2Tz78ptccc7+PPTmu2glgx3WGsKrn3ZyysUfkGgokvdjkisRYVXmNaGRX9LBWUevy/mn7cFXXTYDgFUaOnipy+CID2Ghm2HfwR08tmYLWB7Xz3O54KuYesfkhlEh+7bk+LbSxYGfRLzb2ciIxk4eXifB2ok00/I+R35SplvXOK7R5w/D+ykj90mftjOxLaI+buCOEUX2XqWBWWX4vAf2bgkJdDC077YR/EOP1OkqFPjFiZOZMSugqSVFoVBgt02GcuYpmzJi0GCyCYNiMebzBUt49o153Hb/dPKehRdXsL0EuVyG9s55PHPDnvx8y00p65DUIXIDTPuHJWFWBpAaGqGAuB4Q+TGWbhFW82jJDIGuY61EAohiTSJg4qCDKOoHyQoeNgmBULFX/chFeEkh2qHWK2mARPwuEQ8+9xXnX/E8AQbppEFnvoBmJbGiCofsPYqRAwcjCYolXR0sWmIw48s25ixeQtGr0tRvMPl8kXKpQFNjhTP33ppzJowhTMaE2KRilyVL8/xx8kwa+zezeGEHz7z0GUs8nZTlUvE8TNNm2h/HsuEGP4XAPwgAZWtKhCbdlLCMIi/ffRALZnUwYq0NOeo3d3HSrhvzq8mvsNGQLE/dfDSPvfUlvzz3aey6DhI0EgQrZoBVLSIXplnqt3HOuI246uRduLXV5I4vu/hg6wbFTub29NAaGWyRzVDSXaYvdtjl84WQGAJugTqrypsbNrJWxqATn48LBdY0swxIWSzsCdji/QqLnATJiknsu1yyXolThqZJBAne7Y6ps0NGpvNgZNnlA5/mVJl71mxSTMz+HgBYBoB6xGmXPsYtj39MS7/hdC9axC9/vjZ3X7k/seULvECYqF2DqEJsGXz4lcupl9zPO7PyJOskSmwgv6TA/VfszsG7j5C0DAnfwLQD4ho9+889wiqakVx2/NAtYkj8qpnq++srAUAxsSNWJbMCcYaAKqGXwBH7pADjjxwAJcTVA1PkPuUaCAiw0QkxOeaUv3D/6wtprEsoSbAa+IxqyTLt4eOpjzV8LUAPDWIjoL1a4JPPu7n7Lx/w4uuLKJoGRqOG15bCCLvY62cD+eNv92NgPylGkKG1MCNJflSU9njh9X/nyoc+JpOJiV0TOwp5b9LhDBtZ/1MI/ENCYCOs4Gkp7KROsa3A3x86ik8+nsd5Nz5JW3c9e+w4klLZ49wD12Hn7Vfn5qnvcdZlr5GqT1BXSlG0CitcvHpYwbAG0dUzhxOP254/Hr0t0xZq7Px1hcNb4Oa1PRXe1stqjMu8WE5x0MxOrEKOrmRAPxzylR5W6afzlxExmzh1kKppyt1dsMvcbr5o9TCTLVSjTpzQImv53LRWjj0bTdUEwiWNHcK5c1xunFXlmhEOZ4306CRHw3cAwPLZ6E+/KrD9hAeoGIvQgkGs2pBg2r170ZJuwhMg0wQCQymqwZZw2i2Ak2Zup8kRJ9/C+9+0Y9Y1UOouc9GRP+O8Y7eu6Z1RiohQ+TH/o4+wjGaaKJ3AVBGW5GzQ9QBTVvVKkjDCYsJYMuwm6B66LEphfrFcATFS/riTIJFWVltUFBoK5IzYIfBCIsfkyonPc9EdH1OXlid08uUSPxu1Oi/etT9WGXzLw7YcXM/AtkVLFQi1mTptFr+6agpLKibJVAuFsAO3rcy+26zHnVceSH1KUwpDZLuUwpCkmeKVd7vY95Q7SWVKxEGGctDDG/cczgYjhv8EgD8EAEUS8pMpnHwXPSWPI3daj9uv3Jav3To+/Nt7HHzVK6w/NMUH90+gGsOv75rGDbe8QWNTC3GxSmyvREPTXAyjmfaueVx46I5cfNw2POB6HDITEoUK6zUlOHCAS5Np8VJXiimtbSrkqkvWUfBMtEKeZL8GuqqLWD3VyFYDYIyjM8fTuHNxJ0uqOeoNk4JfJuE4lCwPrWyR0EzG9uti04Z+VH14or3Ia51Z0laVU9eIuWCwiaObaN+hgS0PgGf+4XVuvP9DmgY009P9Db8+bjMuPHoHothC11zMsvhroBq5WIZDLIkVw8fVdBYuLbLf+MnMKbtUozxnHbwtV52wCyXTU2xVkzj4P92MQTQ8dymW3oJrVKnoCSb9+W0OH78BTUkpeVzx9Qsjl8BIMPGOL9lrvxzDGptBtEA9IDAki/4fhe//+sGDUMOSJKwKF0RKrYJhUXEMbnlwJudc/RSDm+rwo5COQp4d1lmHpyaOwQkbpLcIVQ8su6I2O93NyB6kNPDpn1U56oS7aBOQ1Cs49gBal7RzxviNue70naBSxs2kcOSzgyrvznLZ+fjJGKkC1WKKZL3OEzftwjarj/wJAH8IAIZGHrts49o25UyMtsjmz+dvwMBV61i8MOL8296go9jOzD8fwuChqzP6mBtpX2hhmiHVVCBy3YoZIBZVx6fcWeDEIzfjlmPGMLkrZvznLmnbpOQ6UC7XlF/LJKObquqk6nuEeorYTmK4HWS1OrqCCpHpowcWlmvj9ovJVaqUEyaWn4Fqidiuoif7EXYExNki+D5e3AB2keZAo8NNcM46DlcOBk8XUlSrtVz+sXyp0XpH/Jn22WX8ujRBaxdTbz2arTZPYvs5xaKqRgktzmBHBn1yYiBWEamA0WHKtA855ry3qKIzbvc6Jl94EAVisgJMegUj7g2f/0NL3Y80bKMT3EY8x2fKc59w7VUvMO35X9FiV2sJjRU8RPyf9v5sJhz9AtOmH8lgR8baRNLopdgi9R+28fyHhuV/fFiloYZVYjNBFY8ENpofIcn/W6e8xWnXTacxqWMmLTpLFbYZMYIX7t0Jy89RtSAhwGkEyj5jKc9pTKz1UDHquf6OV7jw1r/TnF4FXyvWGKNb4vFbT2Kb9ZP4QRo/gpTt88HsPGMOvxPLKWIWBxHj8vJdh7D2Wk0/AeCKANAPg5jQQLMC3n5vCTuf/CBOWsrgNBXOiBBu+hGRWUVPpela4rH2KnUM6w/PfthKc6I/dbki70w9lasmvs6Vd75Fc8JD15qo6J2KQUWeQ8LK4YUFYtntQr22sEOPolNmlXAQCzvncsqEHbj22DE82gYHfNQBDUl0P08dDQQu+JmAqKqhV6CagJFxTV+bo0f4TgkztsiEWSp+iO2UCTQbx/UpxgmSqTbqjJilPQMJHB/dypNxU5Tw6Ec9XQmPyKuQKFY4ZVSai4dnVYccB6/WBkyDMAoxxF7j12wIn3/VwebHTSFrgitA4vo8PXEsm6zVQizj5lpEkgmPdXRNV56+OA6VXSSWeEn+HsPOp0/hb6/P48BtRvHAzftD5BFFNkYf7sr/8vlxFV2vAWKgTD5i2hMbhqEsJ0IGojDAMkxiTzKPgrIlIE1Vq2DgYAQ6uimZR0eFqaEeqGytaQa0F0K2PPIePM/jkykTyGYDvDCJ8EA5ASkTFGZnRSZR2IoZ96dol9lh/CPMX1Dis6cOJJN10MkoQuSEIZHhQ5RQ4xdFLrpuqTZq4pBBy4N44PpYonqNTxhLdZD424xahlmYVeSqjLym2cr+piJrTbmgMGQoZXzCWBnvZayFOSv5UY31P0rDwqiCboZEGBhhksCIMSTMEftPBHJ66jr5gUoIxSsx8qskkB4RqWvpE8h7pImGDjc89A5nXPMa/epMojimXPHZZN0BvPancUpukPfIyfXV6y7f2MD3fVzXZd2xt9AaNJLxynh6Bb+cYtw+q3P7r/egElaxNAdT15g5v53tDptMpIvB1ELXPabddqCy0/Qdt88H2Lehy98DcWrKHIh9NM0iDES+qI1vGJbQSavf5frFmhQtyNqWy2cRS69PTe/d2COCqHaM2lwPa3NdvqNcBl10UR9Nvq8mWotZu2hqHgjui+4iE1snluseiXVILqCvvJSGKoutkQZpzVdzF0gvRRGaZTLIudTWqPxNkpcyjy1rxRu48gFGvrYMAHc66QESGWMZAEqNcCVvk0pBe2cHO2/ZDzNo5m+fLCTtmBSCMgNJ8sjEgznv2ud46aMO+g+E6pI69IyPaft4lQhDs4nlSxoyWSRraGJbBqGhkfJ12tpaOePY7bji9DEsrfYwcZ7GdQtkmqapmOJqL2AZ9YRBngFNDjcMzrJxLsTF5ZHOBLd949He00OUSWPGGlHVpmQWMG2HSwYFHDG4TiQqvgoLnDwn4IO2iBangbJZIQgLeEEKK2VzSKPH+avnGGzJ9cgrD6SEs2pNRXLxAnVBYsPmrXe/YedTnyBpeBh1aUrtLg9esy+7bzkUTXPQZNMQf0OvrmZICzGtVpEi5lT5BNOIePD9LzjspBcYs8Egpv7pEKygjGGn1KQQ/VDDXGZilUmgJpYhF19ATziIbFYGoRdh2LqaCJGmlrFa2LrMLM1V7cvkdwGiMHaUcB/Tg1mpw092c8F1M7jqzg/ZcJ0BvHr3WDKWSaiFBKGObZfQSOG5ZSw7QxS7Imtx430fctrVzzNs1dV48/Y9aWmRa6QTmi6OcgFbRCpJoBFGZQzdxvfl+4CuvJqBnBBmbGDoSk1Ti0rOWjqv2b3gIotQFpWhAClUgC813IKAkUJEA102AuVlNNTGIoeK4wqanUSytapGVh1Z/o/A1/BMF0sW8XJMtVZ9Xls4K0sC/TsAcPka9b6uLgqcgoDDfvcMD748j6aUhh+6VMsm649K8PLEY0kmLQX63wWAhuHz0p/GMnrNocsAUHk2eyUV+VkBo7gNJGkjoC0YIvNTEllqQ7UxoqqaY2rjQqKv2qYj2CX/ZDyDwFOgI2Ajh/e9CFN2AHmnDm4lwrFFTgI/kE0mUu91YxdHziMQn2MSt1olkTAIpI+A4SiipOBTTPVRtRaJabaa730PTaRmOZfIQzNtNb9laSk3lxkgtf4remiRVMLJQcwaA/xXAKzEefpZQ2gtL2TPddbjyss25dAzZvD5/C8xkw6ms5RKe4rV+mXZfO1hPDn9IzriiPqkjR7Xk6+0kk2lCH0J5ywsM0EQR8gOZ5kpKm6FbNIm3+NyxhGb8NtTtyYVF4i1Rv44G876psqwlMkSYR3VEqMyPk9vWs9Qvah2z9BISSsDXs8nOPTdAp2ar8zDMuD5cszzG8O29dLdQZZNhBCSkhlywIcBL7brZM0YJ23QXqhw5ZAcZw+TAc+Dn0Mp1aZNFAmA1BaJGizx5+k6L/79I35x9jO01GUpmRW6F/uccfh2/OGcTQmrDnqiiiYVIqagpzpd3MBTi9+2pUrAw9ASFPDYdJeJOI7DG4/+kqydkQ5d6LhqGUqtohbJT7XjLLv+cYgfGoohyYQSVqjAIdYwNUN1s5GJHFRF/5R6R5tAdh9LbNm9YCOV4FWdN+e0suexD+FrDiP7B7x471jq02k0VclhqF3XFFO4hLcxuFqehW02Ox9+Kwtcm4F1BjPvPYq6tFM7P1PYuYj/itAiNrhQE+Yp7MDsXbhB74YgO0ONeShG10sQBaPEJyeFEJZdAyQ5fVNKFPHxwwq6UY8UrQjxWTYupihqrhoPm7oaM1ZqpmwlyvJIEEVI8luTayvPB66CVTQL0zJwPRfJDcnGvUIJ4AcywOWB97v6VV5xx5ucd/PLNLekFXN2vQjbLPPOlOMZNrAeP4ywhAEu6FjGALXI/k4GuAz0ettnCQDqVR2skMiSxiURtpZU5Z99Mo0mTFBFHLIfBxihhi3WLF2y2iGOWduCpSJK/mgs75tVJE0uvrmsqYk0VFZvFo+Zhip1FZN3qFBV5oVIMn2lfR5+xab30teIRBSo6+L6AbaVUJYjuYayxMJA5qhERjHS4Uo6SQkO/K8AUIVtkdDRBFV3Hqs2rc5tl+zEzZPe4dE336PJXpWi3Ykd91O1vG68lNP23IStNh3OrY9+wJuvtkJTgUyihUJPF6YlS9FAE4tE2qZY6cYw0sSGh6M7tLV3c9Zx23DFhO1YUnGx0w79PTjymwJ3z8tjGI2MqlZ5YqsMa/SLaHdtLpjtsqpW4ZQ16klHGvcU4Ki380TJJE5pPrePHsD4QQnV12/ykjLv5GPOXS3NcMvgc2DH15awxDWIEzZH1cdMGlEPKY+vwpAhRpKk2jxCBXiy8FQYJ6xGFwCEN976jJ3OmkqT3YxLXoFHo5bg1Sf3Y2jaIXRTgp81ym6IBtib0VUbWKRCPTGCm5rN6X94gSmPzePLV8fTGGao2rL/6sj6lAUs80PwRzhTGAZqJ5dehSYWkS8sUXZGST6g5AL5XHlUpTRL5kAvQEj06YURSUsn9LvQtAYqIex5wv1Mn/UllplhVF0Lr0w5jEwaShokBfM1KBti7jAwCkW8rMfepz/Da6/MxW5uIWeVmTH5SOoblAOQMj4ODslQeKhdYxoqJu3jrLUxiCMTLxDdS6KQmidbxiRyQ5ze8EVcNkJAglhYgHA/C981sE2NchzgyIqoHU6xRAXuMg7SBNf3SNjS2UfGMsYIXfSqAQkLzyhjV1OqDl63DRUOCsNxK5AQZ5Dm17LbK3j8UAbYhxd9bdv66tb7atXvfPh9jr5yGvX1ghaW6pAeRhFv3DmO9VdvwY/+5wAoX6Pvc/rYYCBFeX5MwtLwBOnErSDEOhAfZ0w59kgYCbUpKcOoFRJGAYZyCJh4YRnbkCind3NWMoy8pjbnpSJLrocKX2X9y0QO5Jx7NQwBUtcnkapJQlKOqcJcATpDopakOmdVcWNKlONhWFJmZKiGzbEhzFMjCCqYEkGEunIxWDLplbKx4izc/xECiwa4fAisGxbdPZ1MveEArvzTq7z2+Xz65/qR7KdjFDUWlJI00k5FdoqixY6b9Oesc37G3M/aOOfKd+l226lvGEw1KOAHVcwojSHueNvDC4VSh5imQ2dnJ+eesDtXjN+Ev8zv5IVKxOT1m6jEcNmsNhYFDRzXv8oGTRnaemCfL/J8tiTEc9Ls3y9gyro2jmMyaWknz7Yb7J7wOHxEM2bYzZkLHG74NCKy02SNbl5cL2DzxiZeLle4Y37IcCPm9DUsGg2Dsz7rxkpnuGDVJGEsdhQLGQNhEMIBa2FV7XrPnt/OhhOmEHRAxjaIM1XaW+GI/QZy+4XjMCXuspR/R73J9yNVEiW/ekGAZUuY52GVE0z54HMOP+VhPnz2RNbv31TTRKQUTRBhOSeMfLaKEHtDPE9IVp+UosJbX4WCqpqESKCitjMaaYViXhBimRaaoGSsEVo6x1/5JEQNemsAACAASURBVHc8/CX9+3l05nNsNGIYr07eCT2S0N9RrFmki1BmpqgYGlxz13QuuP19MnUepcCmv/gbHzqKOlmowlZl8gkhdfJKb4ujhEDnP4IXAUbZW8wCGBKay+SV+Ejc57piNrphEwd5de6BJ75IWaARgS/sTEr3atqgMDdfFy2qplaKRpEQYdD3CW1LRQiiiwW9G4gd2wiRD5TeVwNNcfEprutLZUyCSFHNlVYC8u8AwOV7VsrPEvoKQAmA/OXRDzn8qmk01msERU0lU/wg4pWJY9lwjYGKta2IAa4/cvD/EQL3aY7yWV2ahhOFpFWoWKvbDwxNlbFKZ3excqn74rhCw6VsTxCyZn6vVUoFCkAtQ8JxWSVub/grQB1TCnWShoTSvdNYadmCUzVGYYtgGtWiijCIZOhr4KlbSKMqzVSsQ+nainXIqbgeTlJC9KrKnKsT6SsV7F0bvmi4tnDBlbhQgiiM40D/pyRIHwBqoUZXfilnjt2ZUaNSTLj0NRpX7Ud16Rx23319vnorz9f5RWT9mDjTQiHugYKFVXW59pLtGb1mHfufdD8lbxCeLCAtrwAw9H2cdKjsJ5kgobLApcVLOfWYPbj2tK25t6PK4TO6OW5QgpvXrFeCctloJ6SJzjzs9GkHs8sxKSNHGJWoFmM2Hajx+HpJBhkJPCvCDnXyccTFH8fc0FMitExylRJ5I6a/luGRNU22GWDW7gUg5Uimw1VzIy79pIMT1shx2SgDS4rPpduGKUmGWhClAuHenbLsB2xx9GRmz+mizklTCecRJwcoz9b15x7AEWOHootmEbuKoksILIKtaHc1nS4kiANsz6Gg5fnw6zwbrt6AbXXz9bcObuhQrxfxg6QyyyaSJpVCTP9+KeqTMZqYzCWstG2KQczcJW2Emk7StLFVWxCfih1h6BniMGLYoJxilTKRfL+kgOUPdzzLhfd+gpZLUteTUJqo1LE+c/PepDJ1mEUNL9GJpaVYtVHHNBuY+PBMfnvd0wSilMtnuzFDM/U8dO1eZJoj4ryPk5SGsiH1zTmyCbnvSy+YRDGRUVGaUhBKLTbM+LSNdz9q5dNv2unMl0jaIf372Qwf2p9NRw9hzTWaFZBLylNZiVTtv0esF9Hjxho/kw0jjNSi052EaoLxzowveerNOVxy3I5kZH0HGmESOgs6U1+YxWtffEK1oKnx3HnLUey+zXCM0ActUGbjqm6T6RXxv48E/lAAlC/TB4B9SQphgfKQ32994ENOvvqvDBxYR7UUKJ1LC3t4466jGLlKs5KT/t8AoBx3+SSIGKkF6Tu7fF7/aDGvfbiIuYt61Fg25lKsueoAtt1iOKPXkmRVHl1L4oWW2iwEdyKzFtnVdhLhW57qohRKElWYIxXcIMmML5Yy/YOvaOspYJghdRmb1VYZzLYbDqNfLikiC1okY68TSAVUIt27x9cAUi6fKzcvs0Mi3aDgwauvz+S9L9uZN6+VhJOhsTHBRusNZMyWa9CQVHFHb4Lk+ym8tjwAvvN+q9IAJQssQqIAYIUSL1x6MOdNeZ8PZi4klTRVOv6GE/fgt396lUp3Hj1rqzS+AGnSzlONmyguKfLBQ7vxSZvFMRMm47QMxsj24BWlXCeLF+SVMKTJ3ebqDYL2CkcdvDHXnL4tD7SGjJtRwDBMxtbHHD8iTYsV82HgcP5nBdxyRD4IKCZDjCCFKXt4oshGUcyfRg+in+Yxoxxy67yIl7qLSmCVGz9lgwph6FLJJGmMNW4aGTK6sZ4OD65b+C2vL6qny9M4ft0q168iZlI5V01dUJVNFAiUO+gpkhEobe+0S5/j1qkzSGez2GGVshZiMBgzv4TfnL0VJx7wM1UVEYdVpY9okYUnOk5CysSEuxg1hiVqruyEofjA4LAzH+DtLxdTrZYJw4HYWckKthKVIn579t4cd9BoBWYSbAak+HQhnHH+n1m4NGZpW576XB2GJudbJaiYDB9k8NhfTqBFZR9jyo7Lry/9G5Pufht7yHB8u4NsoQ7XXoJuD8Zq68S0LTQzSZe+EIoGbzx9Pn+bNoNzrn0CmhqosxySlZCq6aFFDVjFuZQyGWwyBJpFoVRi+q0Hs8E6gyXiVBKCH5TRbJlXSb6eU+U3t7zIy6+9h9sToNX3r42zeOncEppl0ZxMs8lGOU4/fju2Wm8wVhBj91auCEvxxRYlS1gAUDNYsLjCc9Pn8PQrX/Pi9M9pGpTj3QePYYBVBb2OR96YxdU3PsJHX1YJ6+vRhVWJ3SnuYZ8dRnLthYfQLy0sWnQv8TGumEH8OwCwb3l+VzLk1ze+wVX3vMqAhozq0el5CdYYGvD6HRPI5hIEK0mC9GWBBUyXT4IocUe6xJght973PjdO+ZCvFxbI1JkMaEoSBgZz53YqcpPIeey08yguPGssqzeI7OLhexqanVI1LwKAwqhVDkvzcf1QhalCoic9Pos7Jz/Bp193YyYHIraraqUEQZlMNs3qgwJ233kDTj12D5qcGE3eK110RPc2JHaQxEdE1Sti2tKjM8ndD73L3ffN4PMvShTDTiVnyMuMVIpEFDC8v8WJh+/EYQdsQHJllUzL1wL3AaCdElGzBoAjV01z4bG7MO73U0h6aTwtj203c+X4DTn94TexqxY9foAj2kxskgo0ZeD9ttDKPptszp+u343d9rydufmIINWKFafR3RSa4RHpFpGI3FpMsUvjtKPW5tqTf859X8Gpc3ooGimCuKJCwcZIozMuiFkKK05hRxqGbSmR3I1csm4/ug0Ri0qsYtjMl7vYRRUcJ4nmig0lJrIiNMum4snEroWGzamI7rIwPJfATmKV4DerJzhvLavWPUb0CElWmAKztbBNspWe9Eu0DT6Y0cGYU+7DS7s0BwMpBR34lokTJijk2zhr9yGcceYR9GuAwCvhWGnFKpW/WmwFonhFcsxacbxmSEmZpONsvlnUxsk3v8j0V3sItSrpFFQWR/zuzJ0486i1MStymwK1z4FfVamv1h6NSU+/y1V3v0DZbgG9jFZNs+ZAj2n3n0CTCG1RzBsL5zDu5JfI9DPxuwMWdxdxDAFpi0JsMWxgDj8SD6NUNwygwShw4Vk/54rLn6IroatrXlgYq2sYZ76lUjJZf9BAevQUTlDC0KoEnsvdv9+bDdcbBqH8TW69YJGPTR595ksuv/JRZhd1Nh5RxwkHbc4OGw/GsALaygmeeGUO9z46nflVSPo6Zk8b55+4J2ecsCk65RrrUCkil66KyV9fmcXUlz/j/S9amd/aTaBLyGyxVkMdLz9wMA0JnT88NI9z//gQBPWktAy6kSeZKhOYDXiRRalzNkf8Yn1u/d3BJEWMkozySpzcPxQAl9cAv6sj9D6nP8yT02fTlEwQORGlngR779DMg5ePRfHU2FypDeZfdb8+H6sA4LjfvMJj016nrrGe80/Yg/HbD6BFbuzoJZj28SJ+df3zfDavSBwn2HCgyTM3H8/AXDekHQokpQGYav0lxFlCTterYDpJlrbDFZf/iZtezLPBmvWcNH5Ltt2oRenWC9rgL09+wqPPfoxLE1p5EVuvU8/E605E+j5Ypq+sZpaVEjwl1ioKqNvyGS689AXueXQ6uWFZRm+3Gls31dHaGfPO5+189OVi0pkMQbUTK+zi4P125+ZfbbfiJEgQ+bEqWjcC3v+wne1PuA87KfTboqejh3G7bMhmWwzm7AsexWppIKUZlP2Yi0/fmJtv+ozusICkZYqxQYPh4ZczlJ0S6TiNZnczfdIEjrv4EV75rI0Wp4mi1oMTiP3AIKHqID2qhkW1u5szxv+cP5y0Gfe0tnHE5xZp0Y6CNKFRIDJCVXJq2Gk0v0c1MQ38eiI7UDpiyllKWe5VUm1Ek+ygDVlpJSQ3XNItbDfCi4qq60a9aeNWQ2JTMtVVnIpJUG8jrqeo2saFq9Zz0ZopfMlQ1fKG3/uQTeLo30/lzqem09g4UN1FLxAGI3tjMqan02fLEc1cc86ubLZRA7pm4YpmIqI+FRJhllhzicU2I5lcv0cVskv5iJhc5yxqZasj7iEKJKts0tXVwy1n7MqEAzcijKXoXShdb7ZVgLSXsBx53l1MfqFIU0NMVzVkrYH1SjhPZnWVeFBJO082Ibj3qU847rLnaal3KJRihg7O8tadB5BO5tDDGM8MsGLR3DxlizF1h+ffns2+pz9MfSZJJdDJZmI+vPsI6vslFHvQRdsRxut42MUsfkZYooGpaVz1+Necf9lUUqbJFsN8br3hTIb119F9sTJIHbKqi+DTTxeyx3n3UehuIEXAt4WlnHXYJlxz2m54yiJRywhOfOQLLpz0KglDmmoUMRpsorBC0W9meKPP508cz20PvM4Jl71CXf+B7LR+MwNTFVUiOWPGfAqZDKZdIGsMoH1RO4/dthe/2HqAMofHvbdEWJ49LQ8ogpMr8gGedc00ko1Z9KALv5LlZyP68/zd+6o7EdbiXNlWRa0V5iOipL6MTS1p7WLDw2+nUk6iJ2taGIVubvr9fhyy6xpo5SShE6vI4vO57Wx51GTMKMLVLJKxzwt/HsvoUS0EOFQ0n6xb05RF9ZHt47CLHmPKM5+Rthu57byNGLfnFvhaBVslp0Qzjvnim3lseexfyDGEBcWFjN1tSx66ZAek5UVSatyDENep4IQZ/EhAy6Kjx+OAXz3Oy68v4RdbZrn3hgOoS1lU4qSan0ZQITCT7Hf8ZN58L4/dv0hrZ5nd1l2bh286EMPpIBHU41makrIiLaIYehx17os8+tdPGbfnSK49bWP6t6xKZHegh/3I+1X+cMc0brxrNnEuiZn06Pp2Kb89c39+P24wbmBh2wKoutJ+DZlrlo62PACqhqgn3IeTEsOpSaGrwGkHb0bVrHLnPZ+QaspRdiNyWZeLD92e8//yOkFegESMyBaJSgkrbqHkdJOIExQrZR6/ah9ufug9nvtgkbptpp72scOYYhTg9Ka9jUSKoHUhxx67HdeetANvFyps//63hMFwYmsuWlyHGTj4VoI4EJ0rxWjbY98hCTKmzj0Ly8zsSJCxNKpJlzhMkAoMCkYPkeExVMuw50CT9TImT7br/HVRnmY7Sac0paSKZjUQehWVVYxL8ORGWXZo6UE361baEFWaOZS7NHY78i4+aC+S0MskzQwuPkZgkLNgQaWosl4XH7MFvx6/mTJvl0uQahDZQDbxEC+qYOvJmm+prztLBAVPZ9NDJtHRWVVsRADw5jN356Rx0jZLOlYLzsj9WmQBGfhVHzthcdmkV/jdLTNoatDodqPvBUDdNhUAHnPZ8wz4FwDMpHKq12Yg2d9eP5XolsK+XnhnHvud8YjyglZDg1wWBYCNTSllG9JVCCNCdYwe9Bb+GyF/fe1bDj7zdpzcAIJiF8/ffbrSlzS/hK0lVBxVLlewkwniSOPlT5Zw0GmTMKImtTF/2zmHey8+gnG7DiewpAzNolAuU0rZ6KHJ5VdP4+YHp9PYlKRUDVltyCDG7TOYS6/4O9tsNozLz9uCNVZfS7kz5erf++jnXHrbi3SXI2wnxq2E7LVpf+678TDiyF1mg/kuAFSJ55XYYH599atY9UkyqYBvl5QZs8EQXpy0HxEOoYBIbBFEwvw1NMlQ6x6hJ8m9ev54x1NcfPsXZLNi+amnkA/Ydl2DZyaeREoMII54i1YCgGtIAjJUNiTLtdBsibh8Hn7uG4761TMkG+vI5Uxen3IQA5P1ChkNsZdJsikSQ7fJIZe+wNNPfILZaJDwi7x2z/EMX7VOIam09RLHgiGmYztBKYDxJ9/Ak++0M2JwC0/ccQpr9o8Qwd+X85WItuKjJS0mTf2IEy58l379i1TDCn5rhWvPP4jjfrmO6nMoXmkt8Ilsi3Oveonr7/wrY7ZemwfvOJJGZZquqM1cSIVgkKfpHHnGQzz35lxkKiX0HIHXyosTJzB67QGUvTJpM0UQCXEQLdxECyXf3duR4t0PlioATKRFLzAp58scuPMIdtxlLY479a9k+tepTK5NN3889iCOnfwwqWKdoqeFqEKT7GZeI3mrS3Vu7u62uPnszXltxrdMeekLmnIN+HpVoa9v6phRjBbaJKwMS7rm8qvjtuKi43dVVW9PfRtx5CetdDhNZAKPIDaR7tGGF3Hl6hWOX6MeadRgaBbz9ARHvwt/X1QkVwclLyYdFem2Moyt87l5ZCMtctCkuMNCrligcfEsea9ovQZNZi2ks6KA2zaIGd9SpyoARK9bWTeTUjUmndT5ZPZ8DjzpSb7pzpHMdaNXPWVL8UMby7AJzTyF7iJ7bjqMa87YhZGr98cNXSzHrDEmUywXLgYZPLntsl1RYbcXW2xyyJ0smN+FlrAUAN5w5m6cOm4TvNBXqf/lAdCrSIbMZtKzn3Lcb5+jucFSDHDtQQ3/xACV/c0T+4fJPU/O5OhL/7oMAFcZklMMMJvOIQ5iYYCmZIR7u52Yus1f35qtADCTsBQA1uU0PrrnyGUAKKJCrXwACkFI1oppq1TY56hHeP+bLgwzYv+dhjHxkv1xpEJAxABPwvleerKsi4zGyVc8yh2Pz8ZJJ3B1hxajxLQ7DmX4ao2qosaIXRXqi7fsiVc7OeS3j5BOpwk9DT3jUppvst/YdbnjvDEkJWGX0nCDThJRI1Ubzr3sOe56/GusetW+gno34PWnT6O5rqQ6hq/o3hwrBcCr/o6dS+BYEV2lkDHrrcpTt+2rGk0YwvtCj8gQ6xAoBScoKbfCtE9dDjrlasKgicjqwdKbCTvb+Mt1Y9l7u2FyDwtcw8cUJ8WKGOCaQ5W1JAiKOHZGNQR2jZBdj3mEt2dWSGVk3Cq89cDhrDFgsKo6TTmy6VXxQzEywRUPzuDCa54n2+xQbcsz8eL9OewXa+H7GpZuyN1v0fwyhpXi4htf5+p7n0M3+nP5GRtx/MHbYJbLmGaKyJbGGVrNGGHA27O+ZPsJU5GUSkLXKZQdth6d4Ik/HURaCqUlbW9FPDLtS8af/yJJy+PJ68axzaY58kGSlOlihkmEhFjKGO/y1hdFfj7+evRcjmScUkmXsT8bxr03HFQzwstmYEj+OMAJk/8MgKIB7nDi/csA0Ct7DB/SxKO37cu+hz3Cl91F0lpeehtzxYSdufzJN+he7JJIpmkrtjJmw+GUOnU+XbKQlKXTvtTkopM2wDbrOO/mp+jf1J+SW1LsQNy7RhQSSOWC3Jq3VOX0Q9bh6rP2UiZZKVGandc58q1OZmGoXn4NesR96xrsWJ9VheRv56tkI4PROYvFYZ7xH5lMW2qTcIp4sc7YBpsHRicoGwH5SqR0rg0G1lP1fS6fW+War6T7Rh1BUGBYY8Qjo3Ks1+xg0U2FDEnfUL6rFYbAsUZF91XG6avZ3Yz79WN88HVE/xbRQzqItARiu4grIYlsQGs+pDGX5OLTNmDCHlsSUsCMGmpJNK2iKhmMZV2gPVxfZ4vD7+Xr2W04uTQdAoCn7cYp4zeiWvVIOFJpEaNbOpGwLpW11rht6keccumL9Ms5y0Lg6XcduiwEVt5useULgxYA/P1ztNTZFMsgAPj2XWPJpuuUydgzfCwpN4pr7Z4EAJ9/e44KgfsAUBigAGBDU5IoNFUIrBhgEOMZBimjwo0PzeCMS6ZRP3AA1XKR+67YhT1/NoLAdXESYg+ylpU7SdWNhHzib5w3v40Nj5tIxWiiIfb5dmkXJ/xyc249exeKekhGFkrvzQPfnJdnzLE3kXDSquNyPlrEcT8bwzWXjyHrS2eiRgKpshM5RZJPCZfpM9vY8+gHiOvEymHhVGMe+dMebLHBUKyods/d/20W+JyrXyHblIJqhXIQstWIQbx09/iarSR0IROrpBhWUjEZmQhPvDiPc6+6n8WVNBkzJsy10L1gJhcesQUXnbqXsruLhmwHZUItuUIAXGtkM7aeULYnYVSG7/DhrFa2Ou4xjJSPqVVx8yaPXr07u207UpWgibdUSt5izVZ+9knPfKTu89PQz6bcEXHiQZtx7embE+qOYom2IHcQ88HcdnY7ajLVVIb+epLXHzmAfmkNUwZczO+9a0nuGCBVnKWwyM+OvJtZ82JSjkdPKcFGw9O8MvkwVYaX1BJUAosxh03ina++ZbvRA3l54tHSWYQ4LaAue2ysvIYiAyUiny7XYcdjb2NWa4QZlomNLGnf58W7DmTU6i3EboBl6lSMMokoUwPAWCaQGSAAuONJD5BUngGp4Y3o7na555IxvD/zax56danqfFupOlx5wmhueexr5i5eTNppoi3fxuH7baxaAd3/1Ec098vQ2uZyzAHDGbfHzmx/7HXUZ3IEvkYqaakuGLJIgkREfWSysOByzuGbcumJ2/Px/G6aEjZNLSELyXLaW3lmuzq3rO2zS2MWzzA5Y2aZOxaUGKgZnDrM4cw10yz2XM7+KmLa0ph9Ej1cvcVAclqFd3uSTPh0KR97Jsdk09y2dq3101VL89wzO2Q9S+OyTdKM8E3eCDQ+nw9HrwWVKE/SWPGN2cWcK/W1muko1thTqHD8RY/zyGvzyTpp9FQbYakJSxilBQVV0tOPuLPEEQc1cd3Zh+JI2NG7K6JLuCPMSai9sEKDrY+awhezFmHnsrR39HD9abty6mEb40vNs5hAvRjDNlQdpFSASNx682Pvcvrlf6epLvmdAKjcHX6Abpnc89RMjvr9c/Svs5UG+A8AzClrWKD/IwQOJTeqmTz/9lwFgFLF0xcCKwDsJzWbtRBYaYBaiCdtghIWW429jblLZdGmyOYivnzgeJLi51LgFRIbYc0QLfu5+B3FE6drmKWQQ26cyv1PfMMQI6QzkSKpGXx41yEMWKWB2I2IndrdR978poNdj7wTxxYvm8ghad64fV/WXmOA8icGUTeRaWFI6KRLd56QvOuz4f6TaPckBDXxu1zuu3pn9tp+tHKg95WnfRcIrowBnn7FSzQMyGCGMV3lTrYYNZTnJx0tVjpV0RKpuRORd7t59Z35TH1xHo899ymRZZNpsCRZSnch4BfbN3HvlQcjxpKqYSprqO0KqNkrBMD11hyqZBbp7ljVPBJxko++6mCrI+8jkZU6Wwev5DH1uv3YeeuhRBJal8BMm3iuhWPBpKlvcsxlLyl2X+gw+MW2w3nkmj0UyRDbZFpVR5lMuOhJJr7wGbZhc+g2I5l41e5EUqmiyupCQl3qhKUyqFrz9Nkml98yjYtum0HTwDraW1sZv9P63HPd3lTiiFQIj7z8BYde+BK+VuDiQzfgvON2JKpamMmIoCK+SJeSpqnchDhKqnqScb+9nydf6SCTrlKVW2Z0G9z6q0044oAx6NJ0QhKPdhUz7mWAfQCoSuFOflABoDAREfirnsY6Aw2emXwYZ132Bn95/iMVrtxw6qY8+FIXM776koRVT0+5yv47rMbqIxq54vpXGTikmbbuAj/feiC/O3YftjjiBhqyKQLXVGGfcnHj4Ro6daFP0Blx8EmbcvOxY7hDuj0vXcQb66/O8JRwDp3IdbHsJJ4Wcd7n3dy7MKTLalJmZbsccNlwm7PXlPv6BnRUdQYp70mJtzvS/HJmJ3NCm5SWVrvwXo3dTBqdptmGdmmpZVv0C4rMdW02ml7lmEE5LhgFKekssxIKqJICnqk6AcuOZFoV3Dji2jtnccXEv1E16mjJeFSKIWUrwrB0MlqSoJKnWLY4YMtmrrvmAPonY5CbSAkJkHrpWgWvqiLZ5ugHFABadTk62rq44YzdOPXQjZTuJ3WgsZR3iHSoaqwjxQAnPfcxEy54lub61D8nQXJSkiFF/isGwHfuPpBMKqtqoHwVAosRVbShUMkOfQywDwD7QmABQFVF1FtBH3hSnlThidfLjDtzMvWNMUvbTXbfvT9TLzoEN0QtMpV0Ncq97v2kuoeKGGOlNVQmtLjr5Q846dwX6Zeqp5Jz6VhY5M6Ld+TIfTZXX7yiizST5MO5C9l93KO12ta0hu45PDdpPMNGpdCqkFHjK+DqEQZ2rcLEg43H3ctXSxeRTZm0L46Z8vuf88tfrFtrsNBbOva/AcAz//ASuUaHqKJRMgIakhl2WK+eXC5HLpVUtfAL5xSYO7fIrCWtFG0PPWWhlXWCbqhPLuWIvX/G78/ZjZRdq9GNfUt8v0hZmfgeVxQCbzBqqCqfS0i5m7Ro0yEflTji7Cd54cUv0Mwsq61h8sLtE2jJis0kIKlZeGEJ20wThBH3PjuDoy94lsYBWUpdJjts1p9nbxqLJz5APSThwfyuMluNnUKr3QWd8PCV/w957x1lVXm+71+7nzp9KAOIiDRjA+y9YItoxBIVVBQsWLAbjTG22GONGkURK/aSWFARjUaxR1AUC6IIUqeeOXX373reM6OkfGLW7/dXViYrS0RmOOfsvZ/3Kfdz3eM5cK/NfgBdiN6w7FtK3G3rMiSU+wRyhQqTzn+B19/7kO02G8yNF0xki5E6Rd8gZSY55qJnmP3Xb9DzHnNnHcsOY/qryyD8TrUQEPZsZ8YxTqgh0thrHniXS3//BvUNCcx6WLOkg+kTt+Cm3xys1jItpTYrqUGUygAj/0caTG8AFBmMIesmoae8Il64c2+umbGAV/6WQwu6OernG9JeTPHca4uoqbEVmudn/TXGTxjFdbd/pNZTcuUyozfpx2UTt2PCJc9RW2MTFcUHoeoWJnQTTU+QjAM6c2Wmnbwb104ZzWMdDsd8VGCrdMwNQ2O27pskqXl86xtcvjzBI1+sJkrVkfB8yglIWialLpffjrCVhMWOPToMi7tXaNy4pMQ60QrFtRimgx53qa2BzZI+T43qx7BaE1n3fmWVz6++DfmivIzLhmzMr4YK1r1ELNPPfzcFJqIcGgphj9ZFKTCVxEIe6LlfdHHehY/w5fdFGvsnCYsVJScoGXlszSIdplnb1cYBu/Xh3ptOJCuSE1keD4LqrrDvqgdQAuCXX6/Frs3Q0dbFbef9nJN/OZoo9qordiIjRtvffAAAIABJREFU7RmCBG6EaWvMevEzTrr4BZpqE/8yAPaWwJplqBL4X2eAtf80BPnHDDBlG7iR+X/3AEXGYBWYduXfmPXkOyqLaOsocfH0rblk0h5UdI+EdOhF+6tq0kgBQi1LMmApuUN032JZWxvjjnqINjdDbK/DK9pM2HUDHrn2EPANXHkQMVi44mv2OeoFDKNG9XtNvcQr9x7LxkOknyU0nGr/SS23WgGeyKkqMObYh/h8xWpqMtDeYTLj3H04/sihxKFM5//vMvinMsBzb3idbL2FJvd92sAv64St3xJIph5pRFotZsYmcLvRnCRxpJNJaQzua7PTthtz5M93YKdNa9Qmhazyyf8MOfDUxkaAFgpE4t9NgaUHGKMbFTQ3ia+7xFZALp/ksutfQQsDJp6wI9sPlprSIjAjTCGymFAqd2Mnarj/hcVMu+jP9B3YwKpVJcbv0MTj1x9OImHjRgGJOOLmJxZy4fUfYja7pEohL95xKKNHbahKZLmHbdtD65l8x1pJ6RltS8AVEQVf5+OVKxne0o8+CRmC5Uin0qzu7mK3ox9jRVeFtFbLYXttSG0qwMwkqeRt0gI7iUWIUxWOSzIQ6hGfLG3ljfdWoCeSBHERPzQZt2UfnrnlCCJp+1gmRlAVVP9TAOwtgXttMTVLJo8dXHHSbryxpJs35y0hk0jTb6OYLYe18Ojzy2lq9ikWasiU2zn2xNE8+twq2rs68XWLPlmH66Zsy9Q/vE3gd5ExGxTWR25AcbhSKBvTUet2507ag+vO3JoHV3dxytsWlRpTyTB2bIAGx+DNdR6t5ZD62gwVt5NywsL0Emo3VugTIo3ZuSZg40zAX9ptviv5altBKnrf8tG7PdJmDR2WReQWGZiw2Kc54rNCxDvdFZJGHVHYyQWDDS4a0aDsDmOxh/sJGYy0D8qEJOREkamuESgahRHmWVpwuOSaP/PIi9+SqMuQcSpE3Tpmqo5OOjFSjbjfrWb6oZtx/SXjQZXIKSVBEJGplJPbTX6IL5aswcik6Wrr4PYLDmDaoVuApjwo1QElgUKmwEp9YsKtT37AOde9rnqAHeXgxylwTwb4jwFQhiD/sgReLwMUKXi1B2jx0rvVHuC/ygD/rgQONApWwF5TH2TR4lYSmRY6u7/mznPHM+WwMbhhOymtuaeHJ2Jm0ZX0gA+iirLbtA2NIPRVK2DBd0UyTp58pYbRLXW88sgh1GpC7AkUmv6ztmVsd+hTaI6Fp3URhyk+mTWREYNaiC3Bx7tEWh0ORUI/rTJA8kW2PeUpPv+2RCLh0dZVYcb58vqGqKDQayn5/yUDPPPat6lv0MlGCVq97xnQp4XxO2xOrtJNuVgm75bUPm9jTR0tDWk22aCO0cOa2XhIA9lsVefoudIyFzCFtA1FgF/dcy0bBexQVkv/TQAc2Y8w1All7znIqsAmHYmkHNbI5yDbjT4J2anUdCpWF1qpDl2kcJp4jxS47M5XeeTZlZhZE9cz2WGkz0v3nK6umapSjDK/vOA1XvzLp9iJLP3rXN57+CzqUgIlEG2pWK5WLWjVNwiWSZqAmmglZCgic1g5yKubVuoPleG9pavY46T7SZi1BFqZ/NoyKS+gGNZCxsXycoSGpShTsd+AJpSZsKBkeZYMqaMUdmDgR2W22LiRj56cogZ5ZdlRl9pdPsafMkUy9AqtuYhf7DuK3YfWct6dS3BSq3CMJAMHDmTFd+uItQxatJaSW8MOoxrp31DH7DcW0lSXpVzxOP+4MTz6+Mcsr0jDv4UAcbHKovsSoCTLaKOc6+DEafvyhxN24941ESd8kldOY5VykqyTIh/lyEQxsR1QxCTt2Srb0izxtZU3XX1opGSUCVlSy1BOuzhukZSRoVPU56kEGS/Ald6SKXmTWE92gVeD6Qh01STqNPn1RhqXbSY7FpJVJNSWlerfqr1cgRgIFktOL4ESCHmj+miooYR4X8rytpA2hIEWy+J4xJ0Pf8hld39Im+ypWgVsz8TRmilGOZyUQdu6iFnXHsJxe7WovdsyCRlaK5Lw9lMe4Muv85iZmK4Ol9vP2plTJm1PJfTV9MzXDLUNI1FXFPQy4r/nmQWccNVc+tUmfwiA79x3NImM8PFMpf+TIYj0AO979pMfMsC/H4JU/WqlBFawTvncegJgbw8wkzApBwZ1tboagogOUPT7MuFXf1Yz+Kajm+0mPQWFdcR2DW3FAk9cOp6D9xn1w+e0/n7q3+nsQl+ViXZscsQZj/PE+9/QXJOmLLIVW0cGOxsNziofDLkFPlu6Tg2NHNknFupNoPPuzEMZuXETfmCq8keBLaKYUPZthTFQCdj2+IdZumwt2USKNbkid/56F046eLvqxo88nP+AkpLrrZb0f0IGc+bv/0pTnaW2b8Q6YqvN+vNWLw8wErXF/z9ktsyKfioDlJ1sTSYPso+oi26zoiRfWugonJwR2VW7BolLAjswK3z4TRv3P/IlT7+4kLznYdc2q+e0UIjYZcsNmDdjUnVNVNdVBbTzkQ+xZGU3eaPI9iPqmX/bJIJE8idlZDKaDQOP2DCxhBBjyfWoYrFu+9NSpl/+CslMTGNDLZccOpK4JoEudPfIxpV9b2lp9Gx7rA8q7v09BWSOfWrTOgfuvy1xKFrFHm6gbv10ANQE8kiSvjUhf7zyECac9qBaVRHQqR4FxJZLEGUx3ApmShzRckyZsDULPv2KD5blFavtzCP3JVdq494nFlHXUKWWCNvMwaYiFyNTT6G9lem/3IUrz9mev+QC9n3bpTaZpmIXkWl01qynOyrhaFlc3cUO8oyqRW2ELMpZVIyIhtChmA4xPJ1kpZO85eBrWeJijuHNJgk7ZHHewpQH30wR+x1ERrNsIVIfRrimSbmyjpu3qOXUZp1AS6JLT+YHGoFenTwZ+g/YJpHJyIfd+wBXA2FFoa2UTkwh56vxef6ilZx52Ry+WOORSoZE5ZL4SSpdXcWP2aR/yNxZpykZggRjEYH+9wdAi4XLVrHT5KdIyVaPnaG1kOfBC/flqAO3UAGml3zSG1TWD4BSEhdlWR+L6Ve9xG1/XkhDjaNE1TI9fe3Owxi9WX8iT1ewhM+XrWPbox5Qdga+POSR8T8fABWIVozUZWgRyedd5XOGUkAIU1e2dIy0agXN/+Q77n94Ic8+v5L65gznnTaaLjfB5Tc9Tm02Qdl3GL1xI6/dO0kNFDQ9pLUzYHvRqsqKalhi9y0H8upth+DFDtZPBHg1ddalFWBU2xOiKfZjTCPm3Fv+yozH3iSRiGhurGHRY+dUS3Tls62reL0+rGx9o/feX3sSq3p4IoruLjwlX7xYqqzyn8wAq4yvCmE55JzTduDROUtY9l23Eh5KI9LX88R6A2lNp+SWKCZitt8gxeWnHsWECx7E84tskEpxyhkHcvlV84iNNZhWllyxQFrIKE6MFySptOc4/7g9ufKMbZQkZtqSCo+06so/Q3pdAtNM0EIp7mb7VIpLh6XYu9GQrUSe6TY4/YPv6AxtbK2For2GLGmKYYp+6RVcMXAIhzRBOglLCnDEeyU+1TwcRZjoJhDoqXi0ap0c3mhzx5h+GBTJxmmCwMVSEpOgalLeYx6u8E6iKdIlE6xmfJIpSEkqNA+1oaEiYHXg5bsFbDvBmk6Toy54kNc+XEFjUy1uUFF6pUpUoNxV4NaL9+HEQ3bA92TVLkHg/5dngFi8uegrxp34LLUJQYLZrCvlufWMPTjtyG16CL4C3Kym0b2n+I99t6iq67QMfnfPfC6+801q0xa2Y9HdGfHsDfuw2y6jVDfAsGO+/K6VbSbdh6PbSi0g0+T/5QzwZ8P6Kop5GCRUIDDMKhhXeVbFFaJYvJth0bLlXDtrEbNf/kK0Qfz6hJ9x1sTROIkUT7/0FSdf9DiNTS2sXNvF3ruOYM5tB6n1N4mrS77NsftxMynHJkXPZ/etBzP3D+OJlIbyJ1pISmIkTndRdZho+wRiaWHAiZfP4f5nPqWhNqVK248eOZN+AwWWIMxAk1KUJyVeyf/4tZ5sqWKKb7Pse+uqGqniNKvoLSHb/WQA9MKY2nSZfFeMY3lKkS52j5Gpo8sYSKJ1Kkusu5i+SSHVStymc8MZe3LNve/T6kuW1s3ggc20tfmUygE4JTQtW8X0ICTfkGK7yylTt+TGU/aBuIxrxJywwOXBNSZNQr51E3Qaq5jUp4n7h9mEScnbYoVskjLmtTU+e37RBXY9DQWTjkwbI8oR83asZ2BSlu8lWCr/N9pCnZ+/HbCgUsasicisSdGVbef0DR1uGVxP5FfQBSAap6ofraLwSCAWoJP+wx6wlDXigKb2envLXgmCMqnrLY/KIWHaI5RuSz7ATsV0BQ4HnHQX8z/3yWSlTJcLH1NwTXbeJMWzdxynNhWEJyqsv//mEtjA4vUFX7Dfyc+TzSQVY66tnOeiY7fn0hN2rlKF/82QQRDqXmxg46lG+9k3/pW6tKEe2nyXwZNX787e4zZTmC6xdfhqeQfbTbyPhJHEVf3R/+0AuOVIKf0d1V1TRHIxgajY2FIHSlkcO9z+2Ltcd98Cli9bwU7bjOX6345h22H1xL5QohzufmwRZ149j5rmPrTmOtl9m368dNuhyglPM0w++XQd+06fTSUK8T2dLUc18caMCdhmtqpN/Tc6SnlFkpX5goXTElW8lrQqDDj6N8/z8Lyl1Nck8Mp5nr3pSHbbpvp+ZAruK7uFH1lx/+rvEQmOYq1K20NAqp4kNNI3FFqNtAHiKI4DaQgGqFW4abNJZk16hyDiCYKfrxpma2nlQRAY69R6WsUv05JKU/bbaPcT1JEkctaxrq2JkycMYLNhA7jgj++rneAwn6zqctw6tFSZcskjk25Az0fENWXaOiucc/Tm/O708SzszjE4qdHHqOGizyOu+a4T9BTjUgazxxj0yWg88nUbl7QnaIkjrhhhM6Y+xRtdcPzbnazyIxrSJR7duh+7ZwIWdvlc/EWRb6Imrmyp8IshKb4kz+T3Iz5uS2JGAVeMNJi+oU1HZPJdqcxmDQ4poeXKyFxGcJqP7+o4cuPoEa3dJZLZDClpKEnXS1AYousKJSsUZpsAHKt6NskAKxQQiyBTnJYo81mbwb7H3EG7H1AjK2xRgpIe0GBavDX7MIY0NBCYAbGv/VcHQFOzeGPhF4yf9hy27NyGPq3lIseN34J7Lvr5Tz4gEjCVL01c5s7nvuSUK+fRkHXUCmMxbzDnxvHsutNwtSYr9/CX37Wz3VH3k9STeIauAu7/cga4+bA+BIEj1DLK5W6SyYy6XwPZkXcNTrtqLg//aT5O1uGgHTfmlvN3oDkzUFUueSsipYc8+MJSTrrsWVJ1NYrgvvVwhzdnTVXBU0LHgk9WsvcZj6LpBqGrUV+n89ETU2lIpNT1la//Kwiq35fAKXv36wVASWqOPP9pHn9zCbVZm2I+xx9/czBT9h9MZNSqqbinu2ry/2+/1D5d9U+oAbCqmasIMtVq+akAKHxd4baJXWRX6JOWfVs3R9LrT8Ess9XQBg46bDMuvvJNEqZHne3wXVFn+81rmHf3RHae+CyLVy3BoY643Iad7UPR9cgqbZyjXlDgl8lVylx09K5cduouPLrM5aFVBe7avpF+RsCfV5f51nX4eXORlnSWJXmDcW+uoGxuQBStZYjl8tJWLfSVBXfP5OVVFvumNMb2MyhEsON7HXziJ9BKmhIrP7dpyPjmLCv1Ig98b7FRKubw+jKuU8fhC/O06AE3b1qHq3ukZdAii4kyn4odpS+Tz/yGO59k6UqTP155UE8/sGrQEgbSNJcJV1UCpViighI35LXEJEzRNBYw7AzX/nEeF9/7Ps31CSqFNH66iN9lMO++/dl5+MZ4lquYf//NGaAEwPe/+Jb9TngS30yR0iLaSkV223ow82498j8IgBqe8lR2mfn8d5xwydM012UIQjHXMnjnnqMZObyRUDb8rZjF365lx8mzle2pBE456f+XA+CWwwepLDuKSxhaSqpewkSFPA5nnvcQD7zVRp3lMHZAmicfPIo6S5BbIjJMgOhgMZnx9EdMv/pF6hrq6ezIs9dWA3j5tqOrmZUNn36+kp1OfAjHEehDQMEt8u5jp7DpwNofIKu9AXB95NePgbFaAouboFSXsegVgWMv+hOzX1xKU7NDW3sXxx+4LXdcuJdSMEkGqEAUPfHvH6lXP/y7XqhWbvJ+ZOAS+UQCWFUQkf8gAzT1iCIOiUoRLylTK5eUZdAnTPN5vsSgOpOTTtmaG69bRMnoVOslXX6ZbNrhqSt35+zr3mXhqpwCIKYCi4quKdc2WTezjAYKdoHaci0d5Q5OP3ZHbpi6E39aqzPh4xx79uvmsc37YjsG2agMRoa5BThs4QrcvAwokiQih3zk0Wi38sY2gxmYjsUDDYIkX5ThvK8KzGmVSZdJvQPrHEHK6swYluDEATaB9De1BEEl5jerfW75uI0rR7Rw4Si5PLKzIxubgqHX1QklwiZZ37vurle57d4FfPj8SfRpzCpJgCDrq3eFWAlUF+UlgRb/CiESS7KomS5l1yVp1/Dp4uXsOO0p2Q4nqfXHs1ZTylk8fN14DtllFF7sKn+G//YA+G1rB+MmP8zqYkStCZ1uhcH907w38yRqa3/KtEajoldIaAa3P7mU6df+iaaaDF6lSP+WRt65+1jq6mIi10RzND7+eg27TH1YNcdV9RKb/9sBcMQgCuUiGZmsya0ZmrIhyBUzXuO6218h27ABhreCh++dyg4jBiGLoFokejpXDTHkcblvzqcc/9vHaO7fn2JXwK5b9OP5239Z9Wqx4PvVrYye/DC+Z5A1I1Z2lbjt/N2Zdui2VfOpngxw/Sywd0jhi4RNxPyyG63MjAIl/ZL4dPaNf+HWBz6mttElX4kZPXgA7z4wWbXHnB6jGcXq7Pn6V/j7KJad/4SCL4t8SDJL1TrryVB+MgO0YpdOs0SfoElx3Mp+N2M3beHQ7TflN3e9RJ/a/my+WZFP5nt0ye6KFiqqR0eHz1k/H8qXbXnmftqKY7skKhYlPYEhv1YCyQjPCqiP+7J69XeceM6O3Hb8OO5Ym+PUxRWo1DE2U+LsDeswrRIvrg55dI1IPWzStkZOK6OTJBEU1ESo2TG5eFCC4emIF7tCZrWGdJQ8Uk5MKawlIeCFqJ0uae25MSf0TXHUAJifM3l0jc/inGy/dHPeJikuG5JV43nHtBHxrywyStotWgHfhmff6eDwKXfx0DXb8YsD9q5SuUWkKhOtUFa6ZFpsKJ5ZaAb4WpGELDCqfp8Mj3xKxZCtJz3Jmu7VmG4GI9VFrrPCw9dN5dBd+0lXX627/VcHwFijO9bY/agH+OT7LppsyYQFy+/x1m1HMWpEy7+tYMSxMLIrWLHBtfct5jd3vkhTOkO+kGOb7Ufy2k2HoGklQtdWuLBFS9ax8/GPiMweVzxAYud/OgBuPrIfsXwaMiQyBDKsMX9BxCGn3Ek5m8HrcthtyxzP33F2dQora4kpF082iiIT07S488mFnHbtc9TVN9Ld6bHb6CZennmYytrENTFf6maLY55m5YoumrMRq/Mav9whzUM3n6gs2np7vP8qAPbKYJSjWxnybpcyTGtuquX3j37G+de8Q33/CqXYxi76vHbjgYzaZigJikRBUgXPf/clOkMZWM5/53O+/vprJh5xAI5UxcopS4TkP9EDFK2yZGkpvQG/5FFyyuwywGGbPUdz0x/+htnHxswZ+HWtmG6SZJgkr/vK99cwu+lba9G+VqMrpdFgBEwYM5j7319FMqjgm7LylMeOa2jNe5x49A7cccp2PPZdN5OXVEgbDXRJ1lSsYAt2yRTD6TKOLkBUSZsDkqUkZSGpOKGizUZuoHwGzEinlLCpCV26rSRp2yBVdmkPIxyrDi0oURYOnxVhlpoI7G5qTR2/nOCMDXwu3jSJUxYuaVUrUNYiZWKt7CCNJB8s/pZdjn+SbVv68syTR1GnlYj9jDK7CiiRVLIDIdUGyhZSmcqIoFB+T36OovHn2G3KU3zwZYlksogd9MUtr+GJOw9kv81HKn8MGYJsN/VxFn77FfVOHW2ldq47axJnHzqCwCgq43K7bKpeZdnqwAkaVLP3jy+8x6mXLqB/0qQYtzFwYJY37ptIkyFWoJCS+twtqT20Gc8v5fTfPU1DJkNnwWTTjbPMnfFzGrK1yidW7AWFDJ7ya8EsEsVp5r3/Gfuf9Q79HZ/2qEK2zuHNmb9gWM0ApdWUm10griJElpPjpN/M4/5nv6G+X5fqFXWvLjLj6glM3m9Lil6odF9G1K1QZqElRLoStiuCcHDtbiSvv/qWufx+5kLSG2Ro/87hsvOG8Ntj9lKrbKYREuiBohpvNemP1NiNlHzhyYW8+MDPGTu0Bc9NYgsPVg7fqoRMed16FZ2dJz/MwpXLqE3VkF8XctulO3D0QZuh+Q6WdOSrI+ofJtU/lG9iwao0lVW7R1nb1CoBhmNy6+wFnH7rK/RPZ+mO24jKacZu0sKb9/xSkWt81TYW9YBUVtXXpSRV6xv5SHbU8/eu7x/8g/RKLG1Nn4Xf5xh33D1oXlrt/Yp2cs7dB7HlsEEEFR8nERL4Yq0QMv2Kudz1xJe09DdZ1dnNBZO35/LTdhfLZ0V11rS8gIKIha+JxsPPLWb6b18h3WjS6VrsOibJqzcdp4KIvAcriDhg+l28/DePgaks68IKodnBe388jOE/G6a0gMKV1WS9tsezo6pNpGpfIR9mUSdIw5RLn2ZY00B+e+I2/GnBt0w66wklC3PNLF5ngjMmZbj8rMMUZk1MF8pSBkvyocC1RaS2lCm3orb3iK+FPLTV5DsZs8lm3HXO1sqnOrYkMPv/QQAkpiwBRQyYjZjWtm6uPGMH3lpU4K/zvyBORtREjtphTOg2RsVSFpEpu5ZSqV2ZPyctMeYu4edsZl21B0/M+Zpn315MY30tWimglDYprlvJhZP358rp2/B4R4HDP0kI7gJooy4aoE74vJ0jLer9qIhbCvAtgzjpQZSiBotC0ImZ7KcWronXYZZT4GQoiDpctsqjCkl7EL5YagZyU2SqFmpBmqS+mpyl4xc9Lh1ZzwVDA+wojaZSObvahxI/i1hsLR2+XNHKzlMeob1LY+aVW3PcPtvhlkKEpi270sr4yLNE5lc16FZPDBTcbpJOTVVZGMB2J87g80UaUXItdrKBRMXj9UdOYHj/BBVPwKkh20+UdToPO1mgbV2Z68/fnXOO2J5KIEJoj1CkAOJshqVoO0k9zf3PvcPUK/9CMmOpG3BwQx0fzD6KpJHCs6vGO46CySaZOWcRJ170JH37NNPZFbNhX52/PTmZtJ5R78M3IyriNeIJbKFCqKd566NVjDv1D9QkG5S5VZ/6et556Aj6JJNULDG/SijUfC4sUasluOOF9zjlylfpk+yHpldY2+1zzMFjmHXejmo1KaYbk5Q6GSp+AccRrmAFI0pRMiJSms8vz3uOJ976nsa09Exj5s3ajbGbDAOvKnCWYdMnS9vZYfLdJHVBZ0nYTDLnnvGM2aivqHyrBuiifxATKzFXshyhQbHtlFl8urKV2nSGtlWd3PHrvTj+iG3VAaTkTXJLKQ1dFS3fGwDDoIImnsSK61emFIekNYdY07njyQWcfv08arUUiWaLfEeeMZs2MffWg0jaDXgKPlpdtfxXNOj1zZJ6hfW9f/YHF7lAXp/Jwu+72PWoWUqqFYfdhFGCt+4/gk2H9VeZnWxSyEZGe7nMvkffw+K1GrXJMsXWBL+/cCtO/OV2xJ6Yxiera4Kii46V/xEzX3yPUy5+mfqmZtZ1dLLfjkN44YYj8Y2ScpITQ7DzbnuP6x98jYaM2IrW0toeMGXf4cy8/Od4rq9kS1KlKbmLMvEKVKgqBhZpoZkbMW9+X2Gfg69n/tOnsOlGLaxdU2TMlAfw8uuwtQ3IB2vok7GY//SJDEzUEojXjiUvVvyIq7KzHsPFnh3kkIpe5oGnWrngmtnMeXQa2w2rVbR7ZfhlVX46APqxWw1gXlld+LRjc85xo7nxwS/JdXeSyYZs0r8v732Zw0xViPMOVp2GW/BxLBtP6m7fxLRydLQmmHZYIxP32oNdT5lFjTDePZOgMaaybDnnnrw/V520Fav0BPu818qnRUsp1r1AdmcN7EpfKskO9MBlQv9ajmyuQbM7uW1ZklfWdpJMNeIHRQJLjqYMCcm+Cjl2bGxmygZlBiTENa6Lx9Y6anc2GzTh04Yn+1BWPZHbRTal8/wgm10GJRQ515Jeg4gwBD8kmyjSz9Nt2ro9dj72Ab5cs4ytB4ziT3f9ghZZJJXJvN1NGKaxzKq/rOPIw+FX8fEKYyrTqwT5To+xU+8jtzIiqinRVdLYeWiz2l01xdVWdAtBmf1Ofoo3/9ZJU4vO2jU+Fxy7KVeetj2xl0SzxTrdwHM7SDhNaqgggp/rbl/A+Q++Qb+mFIXOkOED+zHvvn2oT0jfUzwwhA1XHejMeOE9Trt8HvV1acWD26hfltdnHUpDorbqp2xJrm0hyqBQiP1pn3lvL+bwc+ZiZLKEbgcNlsNbs09nQJ2Fm3Cx5RRWmwVAwedbv8TWR95J4DVhx614otRsKPLp/eeSTfsKBRa6dcgiDVFJAUMjM1AelZpTR7krZs9TH+b9774jQ0Kti82ZcQgJ28CMHdxyrEC+XywrMnbSnaQTScrS6nfT/GX2RDYZWKua4SqZUx7KgTKKEkvSyIWtT57FZ1+3kU1k6MjnuPOscUw9YmtiAY72YLYF0bW+XrEaCH018deDBEZCqhIDXdzRDINbH3ufc296jb52EyXLo9LdzejNGnhr1uQqq1CiS1A9HXtd4HotACXgSZCT4NtrkvSv5UI+sWexeE2eXY99SBHQdb0LPajjrzMmMHJkI4ZUCE6IGxl8vGwZ+056Bq/GIOF1U+iymXHd/hy1z88I/aKCdXiMJSK3AAAgAElEQVRB1Zs3EpZlDHe+9DGn/+4ZapPNFMISOw/vx9yZR6IshV1TyWue/fh7DjvzcRIJH8NNq1vL98q8eP3ebLPNZjhq7dVXLoPKLFEc5zyh8umktRTrygV2OG42mw+s44lbDqYUl8jGtRxwwRzmvPoOjZmB2Kk8K1d3MvWgrZl56UHV/XHlgWkpa1dpQwlZicgn1ENlv/DxsrWMO/I59tyykSfv2I9QBizi8R0KFf0/CIDl2KNGEwNi4fTDsEEGE3bdhktnzaMmVcuIwQl2HTOYm2Z9Rrqvj+amCYycmugYZg2B1o6fc7AyAYYt4IOQd2YfyynXvMXLby4mXVeHFefp6I64eNJYzj9rHLpXocN12PtvXXySr1FmKTnLx7e7aS44PLBZHfv2kWShgh7adBhdXLIoze2LCmT6JrEC0SN55M0k148KOH3DBLpnK9GmjO1vXV7gvMVSOuRIKQe1LG2+z6BEggeGxezWaFGwZTAhqzyC4jeIzKiKrFKcJpGtwG7HPcjXK76hs6uGaRNHccvZ8tpNXOkci9A6qBJwvSiPbtmEApgU2IHnYjgOH37yNbufOIf6pIfrJMi1h1w3bSxnT90M16tRomq5oPtMv5/XP2ojZVvKJGmXzYbz7N0HY1aq8ExDlt11DU+2+RLQKa9t0iy+WNlONpGl1OWx4aAsrzx0GC1ORiHB1YqQ3CSWwey5C5h60Ruks2L8HpGKTT545gRaahNUdF20qQoxb5pC/87IiIm3P/iCg856TS2f10hvoFJgzh1TGDOiP65exg7FTEroI2L2JGM7gwtu/SvXPvw+GcOkyUjyfbGTGb89kMm/2EQdkspsO45JqHImwhckmB6oAdZrn3zPxFNfoFKzmvLKNDMu34kjDtqe0M+R1KvcQnmhX35bYMzEmWScJBWjSNKzePWhqWy6QW2PqZWsL1pUYiF3SzM4othVYutTH2fl90Uc06C12M3dZ+/EcQfvpAy7xRBexTqRTfRkf70yih/0ZD1ZU9VkMEJP6Nz66N8449oXGdDYrEy8TFdj003qmXv34SSEcCTdFWmG9zbxe6QZ8jPVjrcmQeife2jrr3xJ7S2wiEUr1rLD0Q8TW2nsRJ4gn+CDew9m4xFNaHkHPRVSiXXmf7aECce/TthQpD42WNndyWmH7sDN5+5FXHEJbcG6VVlEcSUkSgRMv3Yus554mz7ZfrSWAvbZbCPmzBhP3rfIKr/nAkUrw56H3MFny02ydeL4uIbQr2dAJsmdN01l+018nFCGk3WIM4VeI4ejixA529dYHHHVw7z111Y+euIItthoAF5QVp4/D8/5luN/+xxOk45ZcbEzCdpWRVx97ljOOXIX9TjKwEZ8gRwhzgcRsq9QjA0++WYdJ5/1EJ+tglfuHM9uYwdTkTmAGKXKdbX+AxmMKxsfpQgjZZAv+Gw6LMH+24zm2sffIXIj9tp5ODv9LMulNy3E7i/TmQxe0EFaT9FdMdhiQ41xu+7IzbNfx7bKtHcYXHziCEaPGs0vz3wAqzlNc2Cwrj3gqBOGc9v08dgutFsl2nMpDv+yzMJ1eUjV0ILHn8dYbNmQpDOGN78vUpNJM06SmRhOXpbn7mVdoPchEUTcPDJk0oZpMrHGZ13wbhGO7StIKpi5NubEDwRAKk2PHFv1NXl8ZAP14iXiuBRIItdIpljCbBP7PzMQDxPlDaceiIOmP8brr60gajEp5oTUvDfTjxijgKtyclviwSh9HWn7yYMhyWPViJZuE8698s/Mev4b0jUaQpYe1VDD6/dPprE+RzFoJK0eOph22/PMuH8BAxsHUgnXUqrYzPz9ERyxUwtaXBDnXwWvlIa0sDWPuWQOcz78mDo3wxqzTG3YiOF28s4zUxjSx8aLTTWo6nahxgl4+rUvOeLc10jXQsKOybcFPHrrQey3wwBK5ZisYRDYGvM/WsnQYX3p7yT4alkrmx57P1lHw9DTdHbkeOT68Ry++0YEXoSpJwjsiHc+6WDDATUMqk+wJldh96kz+HatQ3MmoKNTY/TIJC/dO5WMvHBDJ7ADBKGVUI7yctDEmImQ4294hQef/kQRkHfZpIFn/3gcsePjKJOnqsGUGxRY8p3L7ic+jhHp+KaPGZV57vbjGDO0UQnu1VpjbBMaHkZog1mmWPbZfOJTrFvbpQzj28o+9168LZP3217hunpLYLkXektgJeLXZIWrWg6rCaYI6AXs6ocEmsZVd73KJbM+obkeir6GU0owdEiSVx+aRI14vXqmOlir5W/15/1YXle3FtYPuvKvvZlhb9aoskRNY8E33zPuhMcVxTmRCCkXYt6aeQCjNumH7WdUk1LAIJ8ua2fviU9RTJWxyxG+YdOoFXn7uTMZIDgiX5BsHp5WUXTyx/7axukXzcTVs9RYCdaV8+yyyUBenTEOtDq8KIcuVPK4hideeJ/jfjUfY1AZLYxIBwNo9XL0S+c585hdOXL/reknUgxN9ocDtbf+/KvfcOM9z7JgicPJh43gj7/eTfXoVJauxxTyIXsffT8LOrpIJdJY5ZjAcYnKAWdN3JxTjtyBxoaMKn3lEJTBf2c54JE5n3HbrLdZutJj0qEDmPXb/YjjtPLCEVVbbAty7j/YBAlkbzDUlEWdW6mwQUs/Dt+7Hzc9tIRiucAu247gsN0HctalL2P2E8BBjGVq6H5ELjDYaqDDA3ccw04TH6JcLlI0QwZnszx27XiO+fWzrGgvkCBDa7GNc47ehqvO2Icnv8vRYWQ4bWBAW+Rw0VddLOwscteILCPrpb/iMO2jVu7r0NH8mFuG6kwbXosRRtyx1uLB5a1M6RNw9EZ9SIYxT3ZUOGlRREc+Zocmlxc3qyObsXmtXOL3i2MGxhYXbuWyka4ze53Fd50hF45IVkV8ijChExgeVmCrQCb3q6l7nHzFPGY88Tl1LZZC32ulClefsRen/vJnypFOslBDWrWCDRIQo4zk4zKRUcOf3+li6vkzla+u7Cv7+VU8eeMJjN+xD5VIPG9TJAXsYBo8+PbnTJn+HI2ZGmQyk4sqDEhluXr6ePbfbSNMx6cQFJi/qI2r//AO3evWccYZ+3Ph5c9TcvIk/SY8z2PakUOZPnU8jRmLpEDBlVl5iS+W+exyzAPE0kgLuvHCDL/YrT+3XnUw9VUFD0+9v4Izps/kz49NZptBG7D2+27GnPo4+VwR09bJlW3G/ayGx28/mrQMQTD566IOfnHiDB6/5Rfsu/Umyl70jQ9WcND0J8mlLOqMmPzaTm749XhOPXI4mqepB9KUiZEw7wRzj8Mri1Zx8GmPUcCgn6HxgvT0hmzcQzUQXUOMHxbQrDTz/7aSvU99iFpHTK3kYOziL7POY+zGKfVnLOW8bRKr8looxUWWrHEZd8xTFNwSaUdjTYfLVedvw/mH7aqoPr2wi95srDdjk2Doq85WjCnDCMtHFp0MGRwlHKZe+AizX2mlpqakys9MYGGYJebOPp6RLVnMsjgR1lWzy+pYEkNNCeRL9s5lQPJjUPznNUHZOweJuY/O/Yipv3sJS09jaxrlIODZPxzCTmM2qJbkmgRvk1xRY/8pM1iwsqD8MQQI62oVNtnI4cbzJ7Dd0IEqE3/7q695/OklPPbnhYzaYkP+9nk7CduhQo6+tQ5vPXQiDVmXtz/3aV/ZykHjNkLH5oBps3hxYY5MvYHZqRFmfLRKEi/vMnBAgo2G2/TtmyQup1j04Qq+WxfQpetsNyDmz/edQnOtR+DbCtKQIaOSh+fnfspBpz+DtUELSTEci9uJzFrKuTKbDu7L9tu1sMmIGmWMuHRpmfcWrmDxstWUYth8SF/m3X8UTYZF2Y4VgMWRIYEuVg7/wRBE9R8kaEtD3oBCJeDqs3bmtgfms7rDoKHO4JKTduWK21+iLUighy6xF5JKJBX5ZIOMzfN37M+EM17g6zUuAxrSLF/Zzt2X7cUnX+W49fF36N84mI5133DCSTty65Rx3LXGZdrnrdwzsobj+tUqhI+cviVDQJsw6f3VPN+hYzgNOEGJLivgkg1tzh8iUAbxjVVdViXjm9EJZ33aihmbSscorL0xTsjjo2oY2qApxyy16BF4vFcK2e3DLk7tX8/1IxL4WheGkVVGRWJgYwh2qmegYWplrrxnERfNfI3mGoNiTsqMJHq5wEm/2Jrp0zansUGMyKtfkfif6KIoNHj0pc/4zdWzcbUmrFB2Xdu4/PQJnD1xW7TIw0N8ROR0kuawwbqyzpSzH2bu/GVkmxsoBKtJRH1w/HY26r85DdkK3cVu3l22HMNv4N3HJmM5EWMn3kO9XaN8Q7qEGp/P0ZJuYlg/k0dvO4y6Ro/ISxOYDttOvIml30JNRqMzhDCX46A9h7Lz6H4sXeXwxwfncNZx+3LpWVvhSETEZt/TZjJ/gUcq00lXkCEj+P7NM+y800g6V7bywNPvsPcBOzPz17tiagkKYUA2NnnwhdVMvmoWNakGlT1YYTu3XX0Yv9hhhNovFyCs5GoidP342zYmn/Y4qysVZcF6+7W7c+Auw7F8gVRItQF2Ujp6sm1jcuuMd7hw5puKgiMr852lTu6+8EiO2HcImqLaGArGqzuSHdrIYs7tj3/GpTfMRU+ZSnDdmYs4+MAxPHTROFWC9k6Bq1VwdYNAhSiZ0sdeNXOT1MIQzKajdhMWLXU5cNotlNwUhlFRXiY1WkhXIc+0w7bmt+fsK+7JSiHQuzauTNJ74RCaTHUkJP5YIvdmfb1Zothaxrqh+l/nXTOHGX/+jL71CYJyoIYdFx6/C5dM26m6+YCu0FfyQV1+9/P87u4F1NU3E8XdeLZJKW/SP+mx1SYb0NbpKQuGdStCbr5mR4aP6M+EUx7AqWlE8121Nz+ib4JhGzbw9Esfc9HJ+/OrU0er7HFpZ4EJUx7j63VraKwTuwnJIkT/alJyY8riySKDmzCkTqg+nkNDqp1nbzyMLTcZotbbTNVqqPbpxLjKj0v85tp3ufmJN2js04QVOJT8lWjJ4RTKHYQFX8ERZB1XKgjLEfixQVMqyWN3HMfYQRZ+xSRKiERPLDxLmCQJrf9ACC3HaJTxiUuG+uZWdx3Xn3YE3+VW8Me7F2NYZaYfOpIurZF7n/6AWqHwigdAHFJKmMpY+oO7JnLMRbP4ZLXJwFIdS+NvOOXQPRje3+HMG15hQPMA1nau5oyjt+X6U/bikfaAiQu7xSqFazYOOXrjLM1Rkfc705z/TcBbnXnMVIKoJIMFk1Rs0V1uZ+LGtVy+UZKhUTdf6kmuWunz+BchScem0yqpDDEZ1FOJPTar6WLGqH6MznSxTq/jTytDLvvCZ51X4ZqhDiePTJCQhnIsvgmiKvvHAFhkxp++5+Tf/Yn+NRn69g1ZvqZEztMICmWGDRzC+P1q2WXTQWzUr7/CMy34ehWPzlvKq++3qSZ5HLRREzZx/kWjOeXA0dhuSCg6DU3H8GNCKyDyRDOX4K+fr+Cgk56hoplkUyJOEH9jmdCvwYpaKLl5mu00j1wxjj13beDlTypMOukJtLRF19oOqE3Qv8Fk17FD2WPboRyx58bomo0jQw58rnjqA6684i/0aczQZQc4QQt6YTWdWpGwHY48dBtmX7aPkjF0hREpJ+KxOUuY/Ovn6FtvKECtW+wiCEpEXgthbhVb7bkxL918MFkBYeo+FVsjIcje2OfpDz7n3Mvms7JTLBJt+qZjzjhoJEeOG0t93zRdcYFXX1vG+bPeI7e8m3TfNPf+ahcO3H0LipZPWjSlCZdU7FAMcnRXIl5/p43LrprN11oLtXpeBbpiZDG2vsBF0w9iq+1baEhlq8MpivjdGm98sIRf3TSflWtL6LUJIq8TU8+q/eMbjx3OIQduQzKZVHQfSUx7sVg/EGtijVDJPDRWrlvHx8vaWL68xKzH5vG31X2odzpVIyUfJUkZOdywhrTnMW7XjThkr4EM6ZOhb79m+jTXI1WxTJpVQihhNNJ+8CX+e0JOlThULpf55nuPNz6Yz/Uzv6TNHkgqWoUZ2+Qsk75xN787bid232cEmZp6agQrptl87xbYd/LTLFm5gqZEH8r6WhJmEreYpWjlcctdNKRqufbcXZm6/2hWrfbY4dhHWeu202Q4FOKy8gXqWmew2SYpnr5tPBvXNyvArHQPP17WzrGnv8jny78j25hWGbeQ1SWbFdvN6u68SVengIIdHr1yP3bZfBN1cIhVRsIuQCVDORGQjEUoJy2FkNPPeY7Z85YqQ/haO0VX+B2mWUNSM9XKY1ncEfU6ute1scumKe648mhGDAajnCJIRpixpUgzsS14tRJhlPrpKbAu1FxfkDU2umfRpgeM3dDh4cv34MBpL/JNZ57hg4Zy3pSR/OqGV/FUmSi+ERGhyBNsnfkzJnLopfezemkjXk0rdqvJXx46gD+8vJxZsxeSbfCJu1yOmbIbt52wE0+s7mLyJ+J3UKdINBs50rMyWCA1qevSRxeCrkfRMcmQplDxiFI5NK+GxjDD4PoCyyseq8IkGVeWwGO6LfHbNaGYJE6nCEo5GjWLofU5Wot9WC7aJcE1hfDrjRr43Qa6ItQrHIKcSD0LhbLNIYe9lEZvvb2AvU98mZsv25vjJ4xk+bIOXvuwg2fe/JSPPvqernU6cSKPnU7jCj+wXAFH7BtdakzYebut+f20YQwZMkSx7QQ/ruz6fmiKh4RaoKQ4MTbPvfotl/7hGT5Z0o5d36KkLJFVUETj0YMauPmig9lxbBLhfbz7RZK9D72Sfn0cdttuEybssyXbbd5Cvzp19/USHihKkWmIABXOvvReHnj+C0gPrmY5YYF6s8TkCdtw2Vn7k7V9KqUAJ5XEVexDjVOvfo17Zr9K4PSHZIrQr1Cvlzlwl/5cc+kk+iaqEpL1hwfya3mA8/k8l969jJdff5Nla7vUhA4nQVNDPX6pQK59HQPSWQ4/ZDsmHz6Wnw3JSPu6xy+xOoiS2ckjzy7gpjvm0VZISzoIMoSRoVlQIRVlyMUlgjBJn0Sa6UdvzgmTNufz5UVOO+dZFrd2qExO+nzr6+wku5Lqp17r5vzTDuLoCZuT0stqn1RT+lX5cpXPiAw+CsCZFz3Ks3M/I6AeM+mQSBrqGvUCVVXPMBInuFD9vvzTLlWYfOhWXHnBviQ0EZ7KHr6lpFNqs6hKeZC2IpYZEIqxk1XLomU+J593I4tbEz/8/N7+5PrswqJboc4x2bQlxYO3nEDf2rLiNb79ZcBJ593F4u9drKSO75awrCSpMGSnzftz0Vn7svXPslSiEobezO9ufJkbZv0FP9WfSBdqdJ4tN27hwev2ZegGA9FDXy0BhEKTtnSWr4255vpbmf1WjOuJQZat3nvCAr+cI5sI2XPXHbnlzM2or68nkUj8QFVaXzgtuX25UiGZyFDw4I77qgOZb9qFaSku6u1Vj2Xx/Y1D+mYDjjl4LGdO3Z2mtBDY0z88T//qFz8phK64PomU6MYc5RAVZItUVsfcfM4BpDesZerZDzKwTx3HTxjGlTPfw0mkpSOCrKCYWoqUDo/dNJ6TrpnHtyuX4xWbOHzXfpxz5o6Mm/QEFUujIXZZ1Vbi3CnjueKsMdyzzuXkD0xSNT5Ruerz61oVDK9EXFdHthtKlvSLHPBzqrcSJS3KfgcJ06IcZEm6bejpBkrJDrK5BuLAIi9KeMtWvbUwq1MOfLJd9eTNiEFWJzkzIqrU8KuNNS4aHqL5tjLQkfAje2xazwRY+Vfo8NXSFUw990kev+csBjX4iCFBaGrkgGXL23n/7a+Z+9FaVnzfRiheKJj0qzPZbvN+7LXzELYaPUgx7ST4qdmIECtESN3z0MiJGfk9NEJD+oImSzsCnp27gHff/5LIN6nP1LHlmIFMGL85fZMRhuz8WA4ff9XOE6+8yrFH7q3My+uSFlLIK4irrPeJ/EOCn9B0Q7lBk+RceHruV7w6/xMK+RwbDujLXj8fw26jW0gJu1eE3FqCoisZoIQAHxeLZ19ezGtvf8vKtjYaG0x+vvtWHLTHCMlRiSLRaP3IS1z/19KXDOyQZWvyvPvBGt7/cAXt7R6G7tNQbzJq5Absueco+tQnqekRzMaCTJJMTES0cYwdFcmXDFa0lrAzWYLYJwoqyrxd8PIC+3TNHIZoDQsa/dIx9X1kZJxk8dc+GaUIr379Ky3eWi/FoCaL5qQIXGQiklCBV3BSqk0RldSkWLcTfN8qAmJ5v5rEcTyvCyPsMUBf7xBYf9jRrmfJakWG9skQuhUMJ6UkJMphQT6/UEcznGoAlPctCuJII+dbfLvWpc4s/EuaTm+pLlN6zUpSKVbYeFCTcpJTAk09wZr2Ivc+/x4L/rYSw2ikqU+SPXYdxD47bqzUiSLu7nkhyjb2/sff5PX3VpFI1TFqaJITJ+9OY6JK3BHpibTWBL8vMjHplcv9tWjRMl6e/zGfLS/RWoxJOibb/Wwge45tYdtNWtSBYgupoWfAs/5no7SP8qAp748qe0tUHJ9+W+KVtz7m8yWryLUZ2E5IMhMyZvRgdt9+Uzbqn0YsdkToHzs/YWnxU5sgtpWk7HcpeznDjwiNlYTuBjSGRa67YTem/WY+I4fXsN9WG3L5XW9SUyvN6zpcP4eYLfVLOdz7h4OUqco3rWtxCjD71gO46+EvePmdb6mtN7F9gzW5MudM3pvrztqKee0l9v5QEN42sZ5Aly2NSoKSlSYThayJiyQjj1371mIbHi+UugndJnV6lewyaTI4+YjORBm5X0hajEl5/MyyWNBt8GnRoyahq/9WqJELqKMXOzGNJrWn+/uNDM4dZeEGTlU3JkSLngCoSd9Heoa6TrHiE2gWSZFZKcVwFbONkVcnOYIAj8VboazAk6YtOkDpx0hHRhDgov9ULGclzu3tNfXqvtQqq9yIPX+/TCPk7UhjsSqoL2P5SaW1k7m1TN5shPZRvWnE3NoQkZushkTV1y0Ki1iArorB5pOSO1XqWhm42EnZEFT/qt62aMQdD1sCmDz1uqF0W0LvVTe7J0ZEsjRfhQkryYtsQgTy7hQZljhdDQC9WUmvoLc3I/QLPlZaPhchNKu5HFEsMqaQlEQRtY8dqksg6H/1XtQGh2gTy1giF6q2y8RUF039eXmaZAKvFrFRKbI0v0T7KJdS2YGKDEqugbzm6unzdwGwZ7ornUZ1VEgEkosoWU517lJ9LhUNSKjfPV6Vka6MqTQxv41KYKR++Nl/V8b+8PNlza/a71LNbinPowhTGtPiOCh7rGJ7aljVfrL8dULkEPCGKXi2Hj/Q9dOb9d9LJNirSAUOETYruylJokU6JSI/kePIfdazUabgoYJy88o9oAGRMMjPqJpJyUKAfIiW8DFlnUmAE+p5kD63rxBT8jPzxQKpVIZA0/E8EUvLpQiIpMdpyD0v+yo9pHV5Sz0Zt1RpvfeGeg4kAZCWs2gdlHxMfpD0h02VhIijYC8QQa6Dei7kzcr3mRqx+VOWFj+Fwwo8TNuhyytSbzRgkqPbMKjRdH41cRSXzfyMXfbYgK0HD+KSO+ZR3yC94D4EWg7PjRnaN8nNF+3PxF//mc5ukxMmjWDbTQcw9Yy3qWleJ08YsWWR7ypz8rHbcstpO0LZ5cLVLjMXG7TWmjSGPu1WN6bbpGw1JwzIc/uQGvo4CaVy/0rLceICjTfbSjh2Gqm6cpZLFGTYKmVy2eAu9uvfgFbRaXPgpMWdPL0yga2VMWOXkpGiJqilOyxywQD49aZpagwBKVrEQnaRElhFIrnS4sJWvWGk5JC1t7JfIWU1IDMLsTmWZrjnC3LIImW56gqF0q03pNSy1RL5jySLqrTih0ljjwD2h3LJNImFni3rUnK7Rz3TQV2WyAUCUEBPZAk0W009RbeoDnj1Z6sUdLVmJUlsNb5USysVbKTEtojUxomQMqrWlF5QIiUPbihQB3k4e05hFTzVd6kfJvaYcVi1nzQtyXhctZst+6Pq/SmJx49bE72nfK+ERMlLBBcmZWEk7nES3KqyEE03q2h0vYfJKDeymAIJlj8Sc2s5RGT1zFACZ/WO5ZrIf5NdHBWlRL6kIDEKlxWEIUaiGjIkq5cH1vw7pvA/F0lxWFLtn6qBhBwqAUIBlyAhFrCGk1SvQ71usRANxeReNJCi/wyVfec/xKbeeKv+qUtwk9WInq6EL7gWQxgsdvUSKa20BN/qgRl7Mab8ec0nDApg1P/zi1YHTk9cF19nsUmwBH4qsqG0Ch7VDE20iSam7VN226tB1qohCix1zohoX/n+yjpeFOCHPrppqPcpeDwVVVXkl+ehN9CInKdH6yXgN7GAMBNKoiJZs7oX1f9l707uo6rdQO8huf6bUbBh+WSVBUXPuaYCJT3TcglyJVwvxBH2oEAcxIbTke8L1ITe+ilTs5/KABUNxg1wakXgmSbsdgmaIjVqv/WEPTn1mufZbZ+RjGxq5Or73qG5WaOiSC2u4udttUUdl07ZgwPOfFaZTI/dKsWSpQU68gYZO6QY2SRsl442j7OO24Irpu+CI3dtYHHp2gpXfQbpoEjkNFIMXE7qn+f2zZsIdJ81UYVGL0XSMVjtdrDdoiwr8wGWpytB7Y5Jmzk7xdSYsu9pskbXGGj4dBgOv/xoNe+u6UuYzFPjZmgz1nD7sCZO6S8rHzHrQoMaszo5k0lgVQvWy/urAk81yfJC8VAQDw8fEZeY4jKmy4cvGx+WCpAyzBGqizrIesoFQX9XdTaSsfVc3Cj6gSbdS5qWfp663xUV28NShkGWuplUViQ75J6LbVf3H+VZkQDo9/QTBehgrNdXFDCmOjp7Ft8DUYVIQiQfuXyPUntLK9tRVYfcy6L0dxUYRxznpIcls2wHQzMIxGVMEXfF6kBkJxW1XytqVE/eeU9Al3fYq6fr1bIpGYlWxBDflVAa2T0PiNzgIu+rPucquxAZljyQKkOU+0NlhNIeK6uSXoZC8t6rcJC4+r2mhhuXla0ui4AAACAASURBVBduz7cSaBUFqVA0EFlt7OHJrV96/eOkVyVc1XRdtXbkAZf3r6KrvGcvUp9Rdb9RArWm3NKUdcS/gQFUeXRmNTOXECvAcZXB6oQiA5L3Ij9TbjNNrCdipa8Unbg6jxU55e/j3z8Gk3IownIDTVIlicqqfyOaQPmQ5XttBFrbixQQVFT1ALKq1YLk4F5ebehosVxj9SKrNGVDbGMjdViJDld2vOWgFd8NW8yKAnGCk8RW7CWqh2lPnFfPQiSbFUpk/veuez9WQLKVIut5cgDJMaNGQ1X71x5DJpX9h/K5/JjCyt8hEhfDsP4fe+8dbVdZ5/+/dt+nn1ty0xMICYSQkBAgSO+gYMOGDCAoCiLVBnYdVEAY+6ijoiMgNkBUUClKryEQEgIJ6f32e08/u+/v+jznRh1/X8G1vn/81qyZIyxDcnPO2Xs/z+f5lHfB+nudrL87Ll6zB9jJQltqGuoIbsgXqpNB0PZ44Otv4UNf/CNzF0xj32lFbvzJCiZNyirrP90OGauEvPPUvXj7cQt590fvUtPQobEB4mIBLfUpiq8DOVJniMa4y4fPWcRXrjyOh8Z1ir7O4ikRt22yuWj9KL7tckJpiDsPmkM5ge9tafCZnQk5J+XmWS7H9zk8W6/z7pcSNgcVZpsW9yyZxoKuCk9Uy1y0pk6lkfDhmREf37esOGCnrNzMA4MuuUyOG/Y2eM8cg43tlKFGxCmlonKtSs1O83ZPgzkWbb8J3IISPxWITBKgC/tjgpkjN142rZ/6uAKGlkUsKYgpG0iKPVMtBqkqxU5Ten57At6ehvlfnpNEOqlR9tTDquIRLpH8IsWLLSw5iOWIlUWudr44rU+UJMJul+xEhlJpx29YLJQEp6ccvaIWpuWqjaQCUtTGMi0VZGRNSTDzxUhGIpLqIcpUXDa/9ZePk9sh90XeQzJB8YmQjpnwM4XtJRtqT9b3t4MGBSOZAK9K9imyYZLZqTUrw4AwQZfGVyc/UNNWkWqylJXBxKHRUSzrVPmd2DORkUjmIx7GCYaUmMoIWWkhdV5y+6KQREyJJ1579srfChjLMaY2aIde3/mLkrVpcqgprHZHYmlPAjRRyunKuU1Y4X+NUH+rhtK5og6VTgp3yflkZSRyYEmgiEUSSqXbKgD6YWOihSKyap0GW+dw+q8l3t/yh+UzxFlQ8WQlYO259j3XL29jSm9XJ1JVwISNg0QzK8X3WjgytUgkAE1EQ/HAIVTwG3XwKBiQuG10hngi7KAKDJmhySFtSY4+cX9kHSulpJTE6pTA9oR6urofE8ZT/2VgJg9F4nY0QQ0Uoys1TJI90yFAiDWF0veT4C5XLJN5seJ05Dv+P5bAUsJEogYTlqj7wv0tUxV/2yDmvu++g2//7HlGax4HLyzxtZtXUy4VMVUtEjMy0ubzFx6CZ1h85YeP0WsXSOWGagGNWJRaqmhpXinM+LWIS99zOF+7+Bi+vyPgG5uH+fVhk9k3n3J/JSEYTXnLrCyxVecXozbnrBjENGcRxVWwQu5YavKGfJkREWOsuRycCZldqrJ5bDKnrBtj27AJBSlnx7lm7wwfniM0dJu7hmImmQ7HZhNiR+d1ayosTUUvsEg9I673nQ0gPQop0eT/JZPZs6l1kQVXZa8EAFGDdhCspngiqd6IooFNxCb5pdpvUi51poMy4ZP33PPQ9wQIkQRS08k9UUUWlDiUqWwu6XyWnLKqmp1oFqrso5O2xZHwSCW9m4gVndbMXwJAPLEwTJU2deh5jkxQVZLVmVZKaRbFYqjTWUgdFoXiPqEJV1SCpipRfGWSJVmuxHkJRmEsniay9DsB5m9P9T33TvFcYxHA7JSBSkZCMicJ4BN1u5dKNiG6H5raVEphWDJMtbElAmU7xj7C7hWuqcoOpJ+qurIT3zskFBELMeOOdGxRm0nFujTBmsji/i4x+GtQlDeUjSmfJ/2mTkNKvYJI+nB1pZKujqNEMmH5nsLOMAn9CMueCCr/4APCtKnunZgUydBG6G+qLSDPUH1nEQdVvgHqHaQcloNAPDE6lebfpYB//zm6tGNEndwm0VLakU/WzHYOBeXF7JOqMnQCd5jKITRRqXQs1/7y2UrUQJ22sr7kZsgh+tcSdk/wlfXc8QKWFsnEQSULQ5P1K3tQDj7pa3YOJPn5vw2Af1spqPvROZ3/Iq6qnr06WDuVyp4epLyHtFM0VcVI4hCQasLn+sev18wAZWNLeVdo9JLmPZpxQNYOqQ6Nc/MX3su6oQZ/eGAlxx7Vxbd+uYW8JSVdi1iLqbUM7vz88fzg0Y3c/+BO+roDmtJfakyn0e2RaYgYqUHW6mX38GquvPgMrr34CP64K+DtL0Qs7mnzi4VZ5uYF1BoqUdLbBww+9OJubL2btj6OLtzFep40aXHLISnvmNr1l9P4ieGI92z22TbcJC0UKGkpLV/HbzX4yLwyn19gKrqbr0XE7ZTL1rb58UDIlxcU+NReAlPI/IUILwHJFD/hv5RpHf5tJBmGhAFlMSkllSxUU6X/pixitZjkQXemrrK4VUmruvHyIP+qLtJB/ncW1F8CbUdTuiOzNOHMKQ9ZwpH8o6qYicCQig3nRHIj21T+S2UwErpSoSvtSXVkQXXqxTiRzdu5liRMlfhEp04RMLIIyWYmMjJ1eHdOc0lMZNpqBJiS4RqBAqxKgAnjNq5q4EuPyCaSRT9xYKiM5G9MpFRWPZGVdfLZiUNDrmviPv+XjE1F+85NULMAuZcCHka+q7yTDAUmEjWV+CpUtTqAIiUs0AmisjmknyVwFjVgmnj9beax5/cM1efac98mMkhJAk1P9bE6NLPO4aJ6rqqVEGFJbyxVzs7/Vzn4PQMXCUQqc5VrijvPSgUNYQIiAVCyXgtdDasmFoCUvgowbSpp+3/UQ1NBRVhcExJUaqnIUhU9RrUYBIjtKoC+/CuHi1Aq5SXAfRVzZLCn2IayziXgpJ3yUyay0tbutFo7VhDK7LvT/1RlsRKSkIy+U5Wo5orq33XKcEOthQkVl4kAv6dS2LMHhCss5bQaOIlGoayZicxP3taa6L+qvrRaQ6ait0rvu7Pe/l8zQLksoW9JCWxnicV+0NBo1vo5+6w38/YlZT70rd/whiMO5ce3b2BSrsYuR6OrGWJmi/zwS8dz9WcfZcDX8MwxZWupiSK0GeCHLp7pkbddgpEmF5x3BN/40DHcNF7hopUNSKZTzg3y0b4eSkbK70YNHqz4qjFkmgFRYJHaMbkwQ01NtCpcPLXEoa7Jw7WQO3amtPU8Zn4cUbXJtrJKFHVM+uqRz1HZiDO7J7EzP8qvdhlsGc+Ti1t8ev+AT87sVYIIoq6mVKFVqi1smIndIJvL1GjQIB+Jf26LWE5WiR8Tzd3YGEePu5SKdmfamMPTA6X0YqYdqpZQDTOxTtuAjMAQZfCpDWIk3YQiJpBIL0MGLyaxIZSvQJScMEIH36zjBMLdtFVJNGKmCCvSbbeJMhmpuKVrjii4Nh1w26GaiAfU0JIiji4Q0wxmkBDbAYafp+JAWQkRSJWtxMcJpfFvSP8nlWRbRSGRyApFIuu1eizys/JeiYBkNXzTw0mFtB6RGC30RHqaDm0zJaOO9YCWLpapOYxIV9TJnC8ZoegCdoKdwIkM0TK0s6qHaEUm/oQvtIGHLrAoUwp96alKo7xOQgGzleJlY1zPpGW1sA1hbRhoHvhuiqUm/brIyhHnJLjKBEEqA5EUC0iTNpHhYiVOJykxfaXHKGlvQzcpyAmRyjdIcUytw2OWYQU2ppagBTqBJRJTNYhF7KKT1AhURfXIkgRHl9a9gxOJ54UoELUYMV16I9mHUjD4HUn3JEcooiNaSVlKYCl1PPU8ZSKfb8J4rkJXUqatC6KiszalZBc4m5SNTUc0dyxsYWsoAQo5sDqHiwgq+XpdTfm1pkUrJxqbYtXaCcK+fDd1hqa0RP4szmBLT88RrHBKb6wp4/aM8K0lyTAsnEhDHqWTVvFFAVok01S2H5EGHr6dx/XGabldZBmFqAf0plJ2iYI8hi2NAulRmgRyrxRjSA4eE1sGUKI4g4kZpzR0WZtyWVItyRqQmY2HGbq0dfG9U/OX1wZCK+NnU8RGfXSZGIYGjqLODHHAgr0U1ebSLz7Ign16eGTlRkUESnN5xsabvO3w6Zz+hgP5+Kd+B8UuAmNMVhoZw1EKKamWJaMntFKTVq3GFecfwfUfOpbbd0Sct87HyMTEbVGUGVANYtlCZlIgsgMsvYjdNGkaI3R5JVqmULdbjCU5UtNTuCTT8jGTPI6QBLUMVdumnNZoGw5+OEZ33MeYXSVTTWgX8+RTaKQx1+2b8rHZJUxfRmDibt/pT6jyVBI3uekTOCcJjHsClwxmUhq4SaGToegyi7JwffHDzXTKJGWSJN2TRmdTqr6FTP4sxX900oDA6ybOtMgkWbXQHNmRSnkyhXaGSqZFIcmqxET+XAyCXKE9aBlaukVWei8Tfq+B4eM2uonyApGZqIfVLpTTvdMI9w0dJ/SVkbiRiJxTjdgqqklnQ9MoBBGJ3TnJda3DfrWE9iglRsdl5h++2hpkQ9kME9djiguepRZo3hJep8iVt/HtDCUlvN1WGD2jFeJlTdwwxZ/oAzrJOCRdExMA+VkfQ9DqNtQSKEqGlITKKF4qtT1wIBlEidagZIwigWTLypd1KuVqqBHaMZaXErsCeA/R/Syx01Q5txwBCWLuA54GMnOVzFjupiWYEEOCogRkS5L8CfCcpoKgO3Gf/TTFUT6UHT1CoXuJjJ2IE5iMQVhSqjzKOkGtlWJn4CFIhAnojsrYY4+2KXAYWynJWHaCh7AycopFpMnhbLZFSpaswFItqRzquGEBX7K4yFOtBllGUjoqYdgkxJJsXYe6GVHwRLHcg9DFd2TtecS46j5IBmiKtDQ1fCPXGXoJqSySgZcE9pDACLATh0jUpOOElqMjQvGeEWIrzcQGdtQZ/IlYkkzBE00A5a76DqbecaprazWcpEiiSR/XUImo4EqFVdJJQcV+1lEQJwlqMswzZYDkO6rqkmAoR2tT3Z2YIJCSXDjSMbYkKrLbpFx+rSmwNOhlrCy9GWlMx6IVZsqEp6k03D50zkn8513PKk7w1l11bKObyB+hFtl87+LDWTXk8aObn6IwpUf57iaeBMAcPjWl1yUljKOJUsgAnzj3BK674jh+sa3OWTssSnJiW1Uso0wQttBFAt/KoTWyxGIs1N1WoqXjuo0TN5T6sHSrbK1A1ahh6AWScEhR88y8g9lo0za6cKMRjHIfdW8HTjKFWDdwPFFlTqm2NG7cx+Si+a4qwzodnw4EQ15eEKqyW86a0SCgV7MZSAZwzRIFUfmbUBwRuEq1Ca7mkeQFopLSHfgESUY9FKFFjfk60/NZBr2JiZVlMNpMmSNlqJPQHPfwXIeaMU4h7KU7H+InIimT4eHxlMPNgGzBxPBEODTPsOigZap0BXm2JCH7ZMSuVLII6cmNs9sr8lKaMtdMmJGtYXq92FZKYMhIRIo1yZp8djcSirkMrrRyVZPbVti5kcAUv3ZEQE8OkakiWKsgKK8WADWyUWdSLjJUdckGw4iMvJHWcSdztJjdfpsoytCdi8hHGpFMu7UqlVjHC21yov6d5Ghlxml5RZyMoXweBNtWMoboldCUxkSmCBNYeKL0LZatmklgRNixI+IrpGldmQNt8wz2McGbCLhyBQZVBT/xxd0QGB+Dldooc+lhvvj7iJBuO0dVjwWphVbUcSoRTkHUiR0lIz8UBGgZF91vMtXOdcpnXSbVGbZ5EZNNk4wZ0YoibOnLRWI5kaFdDSnaIXomiy9Y50RUiULcFPprIqwr8vMB1SRmr3xGiR1kJWMzA1bUbULazHdNuqRNU0sxiy0VuKzYwJN7bo5jUGJLWyen15Q2ZTYyaKeWmnFMDprE2Zj+RokuUVdqSm82omRnGDQqWG0b3bKIIwsnB7V2TE8iiupCPGhRz9ik1Cm2J9Fla0pzUsQlskmWpp1QCytMcbuJtTHyFDsCw7KLUgcvjXDlWmIYthJ6PZ1EdAUnptOtBBpSKdUDjKzLziSkhMFUGSekwu+HkXAMLVvCaLaIrQLTxEMosamYKVpbqk+DolFTyhEZ38ZzYty09doBUNLtPfgE6TnIxpZehTRDPb9Ob6GgSpZW00NPiuhSLiDQiIh7bnwX7/nS3fT3J9g5KaCq6mdEX08Xj2EFcDXJmx4D1QafOf8Uvnj+UrbnHN766FZWD8/B6Y5oSfZjpExOTEbiJjMcjQ/MgNOmCxMk5rptFe4e6CHWxxUuSSTZ9SEbvRTixQnnz8hyYU9B6LA8Vq9x5csOXhJSNG1aWh1XVFr0aVS9CjOLbZ7cZzrdUyATRorELdMtXTTSVEO8048bD0Ne3ryVswe7mKfb7Dcpw+raMAdrvXxlvqWUoX+yfZhP9xfoidp8fnaZd8zSeL7mc926BivbLm/oM7hmVsSKtsHZr0TYtLhqWhfnTPcp2TmWN3U+uSrAt0Jum59lXk7j0dFRPrw25fBiQsvNsmLQ58b9eji1D+4ZrvLd/oAV4yXe21vjor3yzCnYbGjqXPzKEFpksDTfQyVp8mIjZEY24lcHdquJY2i0MaMMulnjg2tsPjTdYlEpRpMSRqKBFXHbYJvPb5SMw+aDU1IumZ1Vorev9pIeoO5pGK6Ol8CtWyRHHuXDs/uQsCBwKiNtsMXTuOLlDC8Ot/nhUTon5TuySZU45fx1NdaNN7l8RpGzprh8eUODOwdCDuuLmJEUWaUL9rDKVXNsjjVzE5mFqE35ZIVQL4mRkngXIl2dnc0Cn9kyws/m9aoA1TRDcpKqJj5+NkdLC/n4C1UqqckJxTIP1bfS0Cbz47kOU7OwtRZy0WCTbVvyLO1r8YUFeWY6HuOey7Wba/x8DL6/T4Y3TxZBUfHOreJT4qNrqpw9q8Th+UBNKoUPfvbLOmtGhzg4X6Dm11keRJzUO4nGcMgraYOHDi7zu1bKd7ZqDKc1PjU1z/nTXDJWxG/GQr78Uot9Mxpz8xZr2w22jeS5cG7M+/fOUUFXgUIlw+0a790Oj/dHnNStsaahUWvnWDZlgPWRo3y/f7GslyeGDP51Q5PJWsg1B9mcWs6yugFXb6yyqhry7ultPj19JncNjnH9NkfNFU8pif6eQz1u8ahf49Z5M1hUhivWD3D/SMpCN8uB2RKP1AY5uZDhUwdI586hGHe61DJn0MW7WEu4dGOFd3aVObq7Y4caaxoZP+LhWsDHNoxRocSp3dBfDxiNTW6cb7OkrPHYqMnHNwWMeSnnTUk4b17C3nqBrfWEC17SGDA8fjony9KumJZUJdJ7lMrutTJARc2Kg84kUIFadYXSNy1p3qdqIBeKsCbyUELVo6p5Lpe8YS4HLS7zvi/8iZ7uaSRJg1TocXqBUPTiMhp+5OOGWdqFKu3hkKvOPYIvXXYihu7zShsuXJ3wTLWOpjXp1vZmd9LP3KzFXUscFuYKe9SqVJZz9bohbtxewNab6HZOKTCbqcEdB6Sc3pcniVpElqZ8ER6qtHnrag89EE5uiYoeoPklZthbuf+YvZhrjzFGgW7VXBeJcTE7mgB4xvJ7BrFo5AFzH29ztGPxk0NDxmsZjl9VZ7qrc//SLKYRsdejTY7Jm3xnaY4C4uFhcO1unc+sbLLtpC6mOtKHK/LjDXDJ2hFuP6DEO/YWZkUTQy9z4vJxvjuziwWTRJVUY84LNT5U7uYjc2J2GQZve2wzVxwwi3O6OoySL2xJuWZjheHjuuiVLLKhM23FEOf19fCt/aURnaje2gc21tg+rnHv6zKkAmNI2mhphqHYZ9r9Lb6+IMuVswNGzYAe6dEpTKPDOctbbA49njuyu5PcvFYPUBpssYiTdvouyx4bU2T0Zw9zVVYktVPDjsiGJg81Q854wmdmd4OnD82RNQqYaZNnmzmu2Qx3HRARmybbPJh//xg3HV7i7Ekh45HBt7bpXPfKDv5jv724cB8Pre2SOJLpFFXfSPpAEugNK+QHWy0uWreNl143g5nlCCd1VMksHV2SPG9eXWFH1WL5shxGJkAPbd6wqsVAu8YjR09R6IXfDBZ4+6oR/nR4L8fnEpqaRy7M85jf4jv9DX4xt08J1CUCYE6r7ExLzLp3lE/Ogy/O7VbiCYEec9aLAR/oHeb1U2dxwcsRdw41GDsuT6MNb9kW8N3ZGvvmdBY8VqOcS3jqwF50zeC+YXj9c4P8bInDWX1lPAtqHhy5aozL+nJcNNNRQheRaOSknfLy9BdHuLS7l1OnwcU76vx8p0ftsB7GI52zXmhw82KfbLabWU9VOLFo88v5KBOzVDP46SafSzY1qbyum1JO1Mp1+p6u8Ca3xI+WqDGbOmT+bXObWdmY02cG7Kp0s98Tu7hl6STO7LFVRTRl1RAXukW+Jc/fDxUqxKFBO8mrfmLmT8NcOcfi63O6VGAUdkyQ1rCTIpevh9t2jTN0UoYktnjfBoM/7hzi6VPyzAxcfjQUcNmKGjcekOPSeTmFSLDMBqe/2OL9U/Oc0ZPQTlzyMvGOoGn/E4Kogh/bg4P7WwhIpx9kKuR9T8lkqCF2JAJFcJQXyCM/fC//etMjPPDsbgrZHInAKdT0R0BbRgeXFscqRR5zI9LhgM+9dwmf+eAJ7NRgkh0xkOicu7zOyvE8TaocXS7w60MTiqbD0JjHh3e2mO4GXD9nEqlp8K11Pp/eUMV0ihT0Me49oJslU2yabZ3rdvvsCmM+PbPN9HyOJ8Y13vNcnaHQUaP8JcUWvzmsl5lAf7POVKegMoI02+mViOyRpUZ1ChynqESxoXPQ8jrH2y43Lg1xyXLz7hrvWxmz/IiIBV1dLHs6ZZE5xk8O6aYRW/Qk8KtROHNlk80neeyt9SipqnIcMX/5OGm7wFNHu3Qb8B/b62yMQq6bKxPlKQqX1bPC4YbZdS6Z2iF5/7ZusaW6hctnzSbVQ364xebiTQ22HRYwK1vkA5uqPLDDZNPhBarZGt1xF57RQAuyXLw+5Ef7W0ocNIxcMlrIt3c0+da2LHmjyfNH5dFCoXiIU5h0AkLe+RzsiHWePjSgZWReewgStQiNnDpE1nkxF70wwvLI4bklOkvKJRpSCqU+duTwUL3BlWvzrK7t5orZDl9dIPJLsDOo893dMdfPy4mLDq9YDeb/scovD+niXX0GzdghJyIW2xrcuA6eO05jQU4gLgWaJuS8gNgVoHRnSn/5Wo9fDLT44PSU6/crKR/c0A3IJRnuG4DTntnEC6fPYD/xDZGiOGhT0Uy6/1zl+gPzXDVF496Kw2krK2w4uMycXIumZZFLLNY24JbtMV/Zz1BluMwvpd978w6LL29tqoP5xWMnk5NWlx1z164qZ8zoVtf5wS1NHtits+kQGzIGd43W2D9TZHoOLniyyXZxuFvW4ULv9dwOjrbK3Lo4Qz01ycrBnxj8KYx4eEeVa/aerrC4YSqkBRl86fxsrMb55SKx3uayl33+MBCz+oQeirT5/Y4M+3X7zM04zH5gmFOmW3xvYVlN0gXac+OuGp9ek2f4OBQP3KLN4X+2OaCnzU2L8orTrmeaav2Opm0mZX12tcvMfqrJf+6TcM7sPGYr4qItKf9ZadI4UlO9wFCmE7Gv7DV/vdPiqs2DtFOTDYdNwpVKLjUZNyrkUpePbki5Y2fMjmMNzMij3+9i2qMB355nc+ks8PSYt66ps7ofnj2hzORswO3bWzw15vD1A0XdfQ+SpkZTpjyUXzsDjGT4oUuGsEextkNslxM1kRF77PPv17yNL930J3Zta6neyKc+sJhTjtuXE8+9g0xZOs8yotEVkNMPRXXCJA4FKyXYJEHm91AbGeGqcxdz7RWn8MPto2w1LL48VaZ5Gb6xeZztictn9w7otvIMNgwOXzXO9pbwGi3eOmOcO/bvUQ35P4zDLTu28uUZe9HTAwXgzNVNfrfFJLIs5mQaPHZogWmOxgtJypd2NFkQ2Hxsno1t1PjkNhMnCrh+rzJjFnRPoGvVUEPAuns8IiYQt/OeCjjY9vjFElks8PPRgPeu8Fh/VI6pJY2FD8Oynja3LsoQCbHdTPhZf4uLn9fZeESG3q5YZdhC+Xp4OOD4Jwf4woE5rpzVxRtXNPn5ITlmCETACJTW3KErPPqHNR5YErJoah67BTuNgBmGrVSm79gacPGLIZvelGF6oJN5EM6f2eI7B1gYiUVdq1OQPlfssMVrMz/nqAZ/SxfJcbhs825O65nGO1eO8sDruji+IGKwHVhKQ/c58yVf4UCfOFhI5tJjfA2YgSZ6HtLrhWu3NJjjanx6Z8o78jpfWSAmSIKaEmedgN+ND/JSo5uKH3HDWpMnD7Y5dJrLpmGfm8caXCsG6HHAusBm4eMhdyxs8IZpXYJXx3WgEfkUH2pz9dQC1y0UTkVn0JSdSD9lCPV4NeaJwba6/lsGR9hyaDdkHLwwIXF0Llgf8NSwx8tHVsn6Mzsm3Gq40ebkP2cYKTRYeXCWe4Z13vT8OC8sc5nfK2vcxtZNVvtNblnv89UDc4jlkczOvcTnM2sijpqu867nPX63tMSpBR3N7kjPR2FMYhlcunmcezbbbDwuR04EWxUjqiMCcOiaTdhM5YnFNnfUxnjnkwn3HdzFEZOkxDXJBg2w88olbWuYskDwu5JvCFVcomsYKE1CRw0RpKT1lVbm+NIEL6uRCVwCrYlw/xc9mnBYb8IPF9jKO8WKNG7elfL+V5psPsJnWr5PeWUvfDri5B746j5ZsRxhyIRnxmu8qdDB3q0NQxb8qcIvDyvxrskm7VTnnFUVXhhL2HCcTRrqGHZW9XEtvc2VL5kcNdXnvc9r/HKhy0lTDCKv49Ge8eET22J+MhKy/jCXvA7btUHmPBjwwxl9nLOPVGUhy9sxpzwUc+leTa5fMI1TV/fzszlTmZKvqbJbixxkzpON1IzuywAAIABJREFUG7QFu/paJXCsICc2gRfiuiZB6HeAq5qleLn7zuvmX987l3d/4g9k83MYre3kzze+i1sffZkf/3o75S4fy7AJ2jqWKMqGVQVclcBlkyUyBjGiPqr+CB987zHccNEy7h51OfeZKncvczmp16GlSTu3ihHnCSObc9b73LlzELc8DTf0GPU9PrlPlmtnZPBtWQ5SzohfiMs3tjX52HYf09WY0aqzNe3ixLzDzxYZFLJC9JfSXpgCKc80LU5+coSr93H5+DxDiTF03OTF5EbwVLLYBA8TK9yU7N4Dn2iwINfDrYs1Wu0ah7xk0RM0eOzIMrZvseCFfvpSh88v6MZvB0zSfW73TL6yrsbgUb30CXE5hJZdJZuWeMdLVR4czvL2SU2OKhmcN1V4vm20JINhNXi63+HUVS3STIXPz5zGZXPkezbxBF5kwE27xrjsJZfWUVk2mE0OfLTBV/aOuGqv6R2ArSIXNIi1vDK9FsNYmRoKkP6JgYiHvQafnZYw6/ESZ0yu8bUDutACD90W4awezng2ZjCOWL7MoZVUyBgyHXi1IUhKNk4Y01IuWxFwyzK4+GWb3+9ss+NEh5ahkY9tmgY8NAAvVOET+8G0P41QzpR54XCTze2IH2/3+dq8nBoCrvHaLPmzw11L2rxxcg7TrIFfJLBi5iz3WWi1uHdh78QUsxNIpCed6Cmf3T3CaVo3k4sO+y5vcO+iDMdNbhGlBXJxwvynx5kaa/zxmG5VsiuTUz8kdjOcv7KfFf0mr5yW55ldLsevrbDyoAwH9Gjo4kusaawKKvx8t8P1e4svcV5NIp+txdyxfYxrF09ivydHOcgocfshIQ3JoBOBu6RkYo0r1w/wm6EyW44S7qxHYItzyDgJXbz5cWg6VR47uMQNW+Dza8ZZfkIX+xfA9ASQJ0pEEVFsKt8ZGUIkjGFH3URmjJZ2+rliS52J4H39m3lk3Sw2niy8BJO6PYpNjwIHLHhmkJkkfHnvqTR1n6al88Ami2+3PXYf7DNZL6np4KLnBimGKRfN7FU2tDdXWxxnmly1f0RMnp0tjwMeCfnigSZnlTPcOeZxxdoRbp07g7PmyJ1N5VzHtAJWVeC728f4zuKpHPpInf0zMTctywt0HU2mHHaGyzZVuG0rjB2nEZglPrk64d9Hm2w6tMGMzFRBptPKmHz8lZqyxriwdwozMzaXLBCJYRs7DmjrARmZrCv3Muu1A6Cc/ELW8YwUV9NwQ5OWnpBmNFq7mlzy1kPp2r/Nv351DVO7ehis17nxioO5556dPLJ9kGJH1OwfvuxYpyZE/HqDS847jK9ecgK/3+lz9toqvlnkhrku58oeK9TZ2szwyU0efxoVEVSHUKsrRQ/BRwmg8/JyyKXzdXJ5jVor5ebtNl/ZVUdXPRCLoh8QZiJqccTRLnzpwCLzBMfqBdw/FnLlpoR6vcCli9t8bYZFIsBkUf/QpbiXkb2oYEh0lXm9wL3h2OU1djVjztjLYfXulL5cm6/NLTE5b+CmOkc+2WKbGXNm1qOaBBhOFxsrMU83aqw7bDpd+ZB8bDFmtuhOsgzWWsxYkTK/FPLiQbJgDZxYYAUdQL7cza0NOHFzxPadNd45V+dnC6TLlVe2w7fujrhgwyjtI3t4PjA58qmAH+w/zgemT2bcHKcr7BLVrg4QO9UJ9TpJUiAbR3x8W513FQscWjT5ws4m39/UYuvR3coPRgxpYtfh9DVt0t0+d5+SR4j74u5lhzkiS4QF5J5IvZwji08sMAVTDLZDfjcSsa7W5uqZvawKIg55ZJy7jp7EGzMNmnZeEcEeHWzz4Dhct6/F78aavGWFwUfmeHxy9iS+uHEb1x4wm5wHqxI45NGQWw8MOHOamE2Zql8kXnJHPGXSZdZ47GA5LC2Fx5YMSPMsdps+167z+PcFRWIt5aBnKszO29y9f74jHJP6LH6oglsusXyJq1RplGKMH6tgetlLBrdsHKL+FpsnB8sct7rNqkMy7NclkmIWjtFiVX+WX9VG+dx+PWqU68Yx1+/0OMyFo/oKfG9Hm8+sa7D6BJPZdpcCC0eGpqa9V75S5Vc7M2w5SXivJhlBvihcaZM3PBMyRsTyw8pcvb7Bt7bUWHf0FPqyqANEDjdf90h1G0vUeIRhYYg/t9XRr8TD8lx1gMifvW/nEPdvNdl4tIkrdADp5Yuqj17h4GcT3NGEE2eXiBsWfmmA5Q2TTcM2uw6xiXtciiEseX4QK3T4l5kOfivhLt/hjEyFT8hwKYSXjJCl99c4dVLCY1WHjNvk9v2ncmRZBh+eOE3jxtIi0fnBKzrzHJ+T9yryg91VPvF8zPrjS0zJSTdcYD0GnxgY55bnXM6Y06I/ihnyDL64T54TegWLKRP+hnKd22mGHPywhhUHrDixSJcwmJVNnbKj66jfKPuBfwIGIxVOKPAKS1egQifQlIR2aMWkox43XvVG7n32Oe5+YBd9fVmGx0Nu+8pp3H3fEL945GlKmVfX4xIMnEjbt3ePcN6Fh/Pdy47n1yM+b3+xxly9i41Ji6miD6dbvNQKmKyVGLaq5GzprhRw2gmjtkBkJEynZNoWM/J5KsEYw2FGaYXJqL6raTFmt9GsQA1iWhWfUtxicqlAI4oY9Mco67OoxlU+N8/i03OyaJ6BJvg3RYXqBCAJHFHoq4atYbnMe6bNMsvgqgVtpoddSPbvaI2OzoGWZcGTTQ7tcbl5P10FM+Ggf39byiWbBhleZtNb7CZtRGiys9t5xAt8/8eqHF9w+dFiAT92zGxEgl/mpz5l3Nii3h7nnK0uv9vqcMt+Dd61t8BJCnxroM1HVo5Qff1MBuKABfc2+OjCJtfOmqnc3FzZJEaLkKLqiRiyIwRCLk3ypxpMngRzEpuV6SAPb5rELUe3OTvb1WkHpHDsS000L8fDS0KFScsIdE10TOOEqK1jSto0IWgn1KsWGnkj4cLVOq9EVZb25GhFQ/x0bZGzpsZ895ASbS+hpOv8eqzF6jDLF2b6NFKdL6xt8Y2dJW7cq4qf5Pn4fOGVVni+2cXBT1e4aX+LCyaVaFuRgjaILd6cp7Ic2RNy63yLRi4mHxq0LB8rqfGYN4nLV45zTNEkZ8O9/QZbIp2hIwPIiJGny+ueTkj9Co8fLQo9ZfXcA3wKocOpL46wtmKz/fgi943Aaat3s2JxloNKZVJLzE59Xqqk3D5q8OXZYuspI6eEk5+L6MrU2FvPszuuc/eGPr6zDM6fIjLuoSq/xUv4iq0hv9qmseWECEvocQIcDyMc3eWEZ1qKi//HZSHXbWzyuXVllh8CB00WS1GLOPQxLEe1pJR+lJyGoUbDlgxb+u5CXxHPbjme4JLNAfds1Nl2skldg0IEdckzNJjx3BjnFLN8foFBJhXXGJ2fb4l4/0YYOKlKr9aj5MjmPx5zei/823xT4Rq3BTErRhu8faZkWBZrxgMWPWNz21KfhmbxsWdGeOSoyRyU77CbRJZN+DsC+zl5VUip2GBuqLFbb/DbbdO54cA6l08tqtFhTtf48Loxbt6a4ZGTMlh+WzHEZD82aVJMpdkVKlFdESM58vEG5bzG7w8okQYtQjNFdwSL2xFkEOk4658JgOohiHm4K+lighUkSny0GQVMtgyu+djxXH3DI4SSVphNGtWEu779Nq77wQssX7tReYO82kvUNdxcH8O7+vnMhSfy6Q8cyM9qKRe8IBHcpGTUGdUz6EaOnFIAbhMaEQJ+t32TwArp0/KM6DrleIjIylOPsqSZcaaEQvIXDFKsAKOulcUzbHJ1k1zRYFwLlA6gKEQLZrUcFag0PK7eN+ULexm4iaEQ+tIElvXkxW0F5xCyusprg5T5K2OW6FV+cahIfxeUwKPvyEbtqL/s+9g4i/Muvzwoo9zupDT5j/E2l7+QYd3xFfbVpQwUSaUQM5aBBMxf3uRQy+JHB0mTwFfKI4EPq1tNsrrDPiVTefQ2dI9Dn2hRzMQ8s2gSdcvnByMWVz3ZZPhkjW7HZsHykK7UUr2jKBsj6iAFwyes5bDUmglUQLyvZnPnjioX7TuVuNVQU+4zVxksylT4w6Iu5b0qONOjtw6gtfp48IAYEUKULls5jBluWRRyGq5IdEWC6nexGMFMJjEYVPnQhpQvTy2zU4vIGxE/3O3zy/4Ww4dPxs52RF/v72/x5HDApw8sC/6cER+WrWhSrQxz0X7TuXZmQs2VKbDBEfc3uPmQPG+ZIkIBIj5TZbSeYebKhFsW1fmXbA7D6oiLSnZgJCFXbA5Z5KYsEg3KRGN1bHH+czV+uneOswUUmMIlu4b57qaE8PBJSp1bER8kYzAqzHxK5/AM/HxJkft21Hnjy02ePayPQwo643pCQdNZWQ24dXeNr+/drRg894xr/H53nYtn2IzoGlk75uIVBiXL4MEj2+jtfGc8TsIHN7T584DJy8foWJKmhBIklHkcp60QuwWDp49IWFOxOfjZGjful/CRGT2EXo0oU1QiphXBReptmrFGznA7mX4jhmxCXbcRx5ksKR99pcH9A3nWHCnyXdKO6rBsBKK23xMVjux2+drCDC1qzIzz3Njv8Yn1TbYeV1QmYp6hcdxDAfv3hHxvYZ6qDlMCCOyQwbpFXwG2VdsseCLm54tTTpnu8LoHI1puwJojpPdWIKvky+AZKX93jfD5mb3s0FIsR+MjK+pUrTZrl/UhfATZTB/bUOMnYxGjSx3Vq5RExPRiRgspPam0ijqVrVCBj3zRww3aPHhkQSVGnbfQSD2BtFmKxSV869fsASrVMKm/BBUbaorSlDomtUbAUQdM4Q0nTuXqG9cwrdulHrWYLAKoN76Rd3/0HppiWfV3emh/Hwwt26UZeHiVJpdftIyvX3giayo6b3xhNyPaNCGOkPcCGmlT2f+JdFKIx5vyFm/ozTGkpdw10GZdy8MwM7TSgLKwQTyTWnGEoJnhmF6Xk8oBtt5m/bjJLZUQIxHRhgRXQJFajSSbU2VeV+Jx3dIC/9JrU9F8xNZI36MLpBSUoo7FpSraYPFjDZb1GNy0wCFOO6WH/L4ZhNTshOOfqrFfb4Gf7uPS1FKl/nvbNo9z1tnUjs3iuj5WILwrObRHCZ0ejnhsnCUFi5sWC0WqgK/GHzkeblS5c6PLtw8UPqSFEcLbXoZqZYg/HdUHxhg/2GDwyZ1Z+o8SZWibb25rcfXaNi8eU2JhViwbE+qWrk78e8ZrHN1TVIo0H1jT5OpZCbPzWdWXkoni53b4fG17wq5lDnGuQp5uPrBimJ1Nl/uPLWAw0kHwx3k+sqmfS/cuMMsRzrFOIIoxSjrK4lfbEnZpOlfOQLVQ5PR4ptVS2dbNiwzOmirT1oCnd5k8HetcNVXkzEScIcea4SaLX/S5qFvje4uETQSDXszsR5rcvVTWQIZIObDHnLHaY8tIk6eOmEHJlpKwgdmxAmIssXj/qiF+u6hPsU0MRfK3OfSZGN/YwopD5mOHKc82Io55MeZbcwe5YNpk9CAgtYs8vrPJSWvaPLq4hzlTxXs55qA/jPPNxREXzJiqsGUmHr8YjKl7ER8UJlECH9/gc9q0Fkc7XYoDHlkNvj0CH1kRMHBEjkLRQQ8buJbDxTtiHthU5bkjsxQtAc87pGGEafu867mU0VbIw0e7iu52+LMj7Gzp7D66oAQ10CQPyqn+9MvbYg7aSymQYsrJnVhERkQUpbgTw5WrNjS5UybOxwjI30VAmh3mR4YFT49zdDHi+wcU8bSOzNr3tjX46LoG8YlTFNsmsOHIp5oc52rceGAejAZNCsShzlVrKnxz3zI7chX2/WPELxe7vLXHZVfNZO+V/Vw1M8M1+5dV2R2ZPl9Yq3Fab8DSckpJrsHQ+ffdw3ziJZuXDs8xu5ASaAk3bHb4/oZBtp86SbFmBJZl+tIbTRFh71a7Ss4oETkar1szQskz+fPSshIOkesXuJfk1YrPrnjJ0WsHQBEhUNJHVkQaGmRE6sjQqIy3ufAdB5HEdX54z256nYh6mOHo/W0+85FjefPFf1TYuT1Ks/8wC0wtTCdmZLzJ59+9hE99+A3qxN1Wh/dtrLJ8SE7yBg3LodfPMKqP8J/zCpw31VHUHUmCRZj9c5td/m1zg7xm0zAjulMxTA+5vDflS3MMCrajfDkEvXfvuMlbX66ICgJpxqZ3zGHIHmVBd4b75lrMKIjxi0deMFBiGSTAb5FxUSK9ocqGWzrs8iMOfzylt9jiyf1LFMXO1PQwE4PQ89ji5DnwoRoHum3uWjqFaVmfwRS+uTbl+o3j/P51UzmxL5H5vViFKNnvJ0OL058YZ17e4p5FecrZGEvUYhKbtVHKoocH+P5+Nm+cqbOhleHYZ4a5c3GOt0zuZliHy5+v8avBBr9eNpW35oSH2+K0dTFPD7T52aIcc6fnqLSGuWNLhmnZkEtnd/FwtcHFz8FjR+SZ7CQkE/qBdw5V+JdHQz46v8QXF9rUW3DMsyGDaYPfLszhWjaDccLt66uscQOeXTyZVNgYWoAriszi0erHHLtyiItn9HHxzDZjsU63lmWsCtOfH2Oao/PEYWV00+OajRp/qo7zzCHdlOKQlpFT4ev8tWO0IpfbFmWxPY87Ki5nPtfPx+flOHO6wUAtx/U7PNpxld/O72ZaV8dVThcRgQDqbsxnX66xraZx6yHyWQLAN8gF8MHVVX48aHL/4XBYt0/G6+bbg+N8abvFYwuzzO7R2TQOx68c4v2zDL48pwdPAhZ53rdplN/2G9y+r8HsSXnW92t8a6zON/Zz2ScfsKE/x+mrB/jdsiILs1mEtt1MfFaNOZz+VI0zp7T5+tJu3FgjjE1OXtNg9a4aLx81jRm9HeUXWwvYVLOZt3qI+fTwyEKbcjlhU0Xn9c/votvO8oPFZaYHLVYkGr/b7fGuaTonTCqjex6eHWLrkurLsKSz8zcEKZe/PMqfKxYvHlGitwAFgSLFBs9XTQ5dMczirjZPHzgLIxgjtrp5z6aAX29r8Iel3SyeCvUQ9nloKwuKOW7abxJZB3aMjfHpHVn2ylb56eLJ3LOtzXkrIj62r8snF1kUYp/LNvTzH+v6+MZim0ump7zQtjh9xTD3Lp3Egi6ZOYtUGzw+FnHGQyEnzmzy82XdVKKIs1dpPLHb4rHXwSG5DmdY+L6JKDEpPU55ZfhzO+S853aSiXt45HVFuoUHr2aXKalkforbJdiEfyIDFEUKaZOGuri62wrsLPexMRxxzZVH8fgzm3hgzQDdGYeRkYirztmbI49ezBkX30Gh+OosAfm6oZZS1hLGRkMuuuBQbrz8RMx2WxFsN0Y53vZsmxejNl1xHw1vmBtmlLhyfmdzPVirMiMuMK9HLj/lgys87hwTFV6bkdTg1PwIdxw+HTeAIS/ihaTOqWVxqR7iZ+M5zl2bQ8u0iZMGcwyHuw5KOVBxvYQGVEazG6SJMGhF8spQUJBOTQRDMTy7ZStPNGYyYDU4fqbPWwu9CDy7rTtkPPjeSJXHawVmGxGvK8Cbptg8U2twU39El1WmnI4rVP+UCbWbcS/hJ7tqbG5MIm8nLCg1OG9yRvU0pE8j4f7Hm8fxwyw79Jj1XpsremxOnybZqM49gz6PD+SwMkKbanH+vhn2Fp5TBN8c8vjNWEK5HbAkY3P01Cwn9PrUNZ3/3F3hlf5JvGk2vL67o+sigerWzVX6wwyx2eCCOQVebLd5eEeRyArIO0M4XoG2YVD3Ak6a1c07O4kssRWSBnVMq8ij/R63jGgszhm8f470tnKYYcRPR1Keqokak8e5ZSh05fn2QBPPz3FW7yjHliepfqL0rZse/GbA4/y9TUY8k//Y3GBEoFSJR9bQaUQax5gFzpwjUz6bbBKSaA0irUtU8uk3E/5tlUdXLuZdU032yelKNPclPeZX6xMGjRYzHYtPTS0pC1gjrXPfQIF3bxphjpEhSTxunN/D0u4RilqGJLWx2xbNLHx3vcd91QqT3QKulvKR6VkOKCcKufCfOyNeqhsc29XmzMklYhF/jXN8c0vMc6Fg5Vw+0OUzP1fgxyM7WVOdrpi9C7MDvC8/hbAsB27CL/sTNrdEALjNW7szHD81Ia9nGGx5fGFAY9tgm56swd7lDO/sCViSzSuxj1SJ5EbEkcjHd6hlQnh5rDbGb3ZFRGYP860xLuqbhBQHDb3FTwbG2Do0nTDncVTR4e19OitGhvjlWJEkrDM1V+CiyRq/2F5hGz3UNJOsqEU3mwJmxWuavHdqgQOKLb6/LcNmLaUUeryjO2LfKSUVpD65po5lWbx/Zo0XRvM80ko4NhsoTKfw7KqE/GRnnc2VXmzd4+w5OmPNkN/0t3HsPmZoDc6ea9Et5GtRiDENmmFITrcYCuG+oSqrKg6h7XK0vYVDZ8xmtlIJ/qvAbBj5HZe/14LBBJoQ9HOEwmBNc5hag1j4f8Mp1199GHf+cQtPr99JLlegVR/h9996F6u3hnzyhnvJ9didFfwqL5+APs1lsFbnw+efxGcvOYynB3ejGWWO69N4uGly4aqQkVqWs/Zqc/18GbBbXLShxQ/7HbqCgBv2yXPerAYNo8hZLzZYNVpkulXlzweVyGcT7hmBd7w4QGR28cHekO/tV1S8w6/sGOPbLzkYfQ43zYk5YZLDtnaNe8cMLu/LUdPbFHXB73WCgqjgKB0/3STQFHWdfBopq0opzMVQI7ITfM1VkArV8LPaCpEuxjRa3FK0Qt/II9ctkzThK7adDglfbDhFAUbUOjRDjh4PI8p3VMf1YdrpJFWeKmiGYZJtQSqWEwrpIVNY0WE3RfxF6aUKhtO0HPCElJxDpIXa6CILgNUyREqvUw6ogY2o88qk0aNbOWl1AOBKrEPMeQLJqIRYbBDouuIXi1qJYNulAS4lUNVwKQnFqJEgQC1flYU1RX+Utx91hMMpMCUh2IvDm68OLunOWIJbk35rE/ycKIaINFaFwMgpKFxOto5Vw6OoDrROQ1W+vUnLDKXFpSa7RmyTph6alHV7fk7JR2c6XzbSFQ7MbccEGSE1CgtaJD5NpDfftAIchf3U2TwWsfTFjinXPft5HD+lSNPQyUkfHJ3Abip/WVNkr8IqhlaiYUnLRm5fQigqJEYTP84puSstjrANHy/OCc5ZYdykSvJsKWp9dU9EYkoYRL4EFlHjiUxaksGocZKo9ORJRbtRTJ+k8p3Y1EorI26TGhklWya9ZCOpoFHuHNxmqPpgUgPJ3U/ErkFuh9LOlWmoKBKJxIMStVLCA5qCV2RV/62uiQCHowKpgEpUD1z5dYhfjJoqqGcRmzWMqKiUwqX9oO6ULjWaEA5aWE0bQYGn4lUiitlpiD9RZltS1irz+CZ6mKMtij1kMQQGY5n4KoiHtMiSVyLFko/o6jl3oHUdsH5kG5gi4CE0zT0iuUoIo1MGy5rT4xhHNBVfKwCGuqg7ZIk0mQUVSZIRdMclGLO49iMHcNvd23l5ew0sl3x2iIe+914u/tx9PLN2DLOgY8gM/lVeiWPi1oRGPcK5/3Iy37/4KG4aafLVdfD0shylbJuql2Ek9dgnEyh1jG9u1vjE+mHKRi9DbpV8YnH7giynlEV6G9b7A8xzSwSmw0t+lZMfkXFnN5pWpRqmfHZugWvmBASayVYfurHo1Tz8xOWgVRVeX0q5fp/yhAxVRy5exRZxUBM/CHnUikdo0Rb4h29jWAmJcBdjgVvqeEZNbQ5ZaL4WKPFV+TuBbDfZDfJzSqW4QmqWhXRCKIR3ZXatEQa6EqGQVevpETmRw9JrGBRpyLrUoRgFNEybvDh9qeWdZ8Rs0x1nlHiME4cqQxM4DkmFNCyju1JmGKo3VJeeJI7yz5VSKSfCmEp6vKMGgtOmgUNJuMKCIBDeLI0J46UKVlqmKd9NIqHVMZmKnQomZcTxzbBlCuxQ8CFwfKzUUcbvin1vdPDPgvWVmWEaNghsCytwCOwBXARGYpGK0ZGwbhJL9QVzVqfYaYsEUiqljXiuOGoThE5Kkxplv6QCZE3TyAoVrF3Ek6IhEucyAWVPSJeJmrQIIvg+VtbCiGUgJPL84hMjXVfYWm1y0Tp4cdzigrk1Tplc5KiMeGY0SJIMukhxWSJom2AEHqFZwNTrmKH4keQIYnAnvD18pVCiSMnEsaGm105iKwsDzW/QdvIYSaxMwsRMThOPFV2nZrZwUsEUilwDlNS11gnSArrWICN3UIK90Fu1gFCz1QEoWH2RflLbxmoTa476XlJai9q08KKtsEDLqeDIgaR8TsTUTM4JgdQIDS5UhvSiLpQIjAu7s24SjcASvF/ne4Z2DjNKyUQaTdcjl7g05OknAr3RcUW+TM8qT2dlYSn7RwnZehieq3r9OSUwaCKiL7L8rKRCW6xxRXsnFumxDM0oJi9aYeLAKJRUs2OeJlNe0YR0o0ihE+TvCF1OFMllAi7/E0SLDCcVd3aimNOSJEmF0YEZ8ewLwxx/0W1KYSQMO1phsUD4YzkfM7RjgcOE2OJUNbiTaz93Fn9+8lkeXR7SDKu89y0z+dBbXs9h5/yY3p4MTbONKePVV3lpgrWzHUYqNT76vmVcf+mJ3L2rytnrbOb0uty7T4PefAZXORE5/GgHKviNZAoUwlhpgcnmnR83uGHfKZw+SS64RtMosnMo4dS1bQYkeCcWpaDMiAiVFipcOTPDddMLeFYdt11gvQfX9I9x24jPp6ZZfHmvXjV9ey1PgVe9uP/9w//2d0AA8rGus77ls7IyqsRdD+npYy9Tw1CH1V99nP/bX+z/wAt4zQDo6zGG6O9L+ivMHGWE4pLUxjjrbUulcOPnv1mJ57W566Zz6N/U4pKv3Mmkcjc1WriSp7/KSxRWTCvD0Mg4Hzv/UK6//CR+39/kjBdierIS4w1O787TrQU8HYQ8U/OJvZRipsC4eBBYGpnEouHVyOQ9ji5kOMzqYlsCtwz3k017aJki655SiEVGSKz9fLoMj/3NhMN2NYnCAAAGOElEQVR6cowGOsvbAeubPkmzyDdnGVy+r8WoI9i3Vy/h/weumf9Rl6wKPjHelpaCUhieUEYTzxc8bJl2/+/rv+0d+C8BcPnKIZUB5oqWygDt1FQMEEuyL+Hu2pZSfokjAysKmTndxrGLvLipn75ike9fcyyf/9ozvLBtGz3FGTQCgSG8egmsPEatDCOjFT76nkO44cqTuWc44M3PBWQNEXDspSFwGhnCiOih7pALhUcYEAsYToRK29I3ydJSULWWOP0onTDXymGFQmOLFHZQKenG4mNgq/6Mp/RwxpWDmZh1uLpFEFt8ZpbP52ZLDSK+HK/u6fDf9sn/7xf/p+6AWDtIaSfl+F+k8VUzLer0z15DD/Gf+pD//aH/3+7A/zUASgksmCEJgIEyXxa9ro63gzhYBco7QoJkVclhRbbNQftM4cNnzuPca55AdzysxCbVXHRlYPOPX4Lmcc0s4+M1Pn7uIVx/xUn8dijgrS+m5J2AuFVXTBE36xK0qx1Qti29SFG5CJUXqDSkM5pL5IWKs2vmhdPTwPY9GlZWsR2k3e2LOKJ8XpLipiaa4ajAKBQ3Uaaxg4hxbD4+P+Bf9y4pFV9RA/nf1//cOyCqRfIKFHCi82vplEqfV/mZvCbO63/uvfvvcOX/nxL4uAt/+l8yQNH9krmQMkQREUeh3YjRsm0oCtP/ae/sYeOooih83rx5M7MzXgSWMKaIQAkRP1UkEkFlKciiSgEKaRCNU6DwIyqMhCCm4E+iRjT0lJZQmkg0KFWaCCmJIioqRJwE7LG9uzN+M+89dO44FcSuVuB4brXFarW6u/t25t5zzvdIonG73MTLzw1xduF5LH//C+bmCjgm/FoCVzidfXB5XmGqFOX6Fj5aOokv3l3E6toE525pFIzEF0V8jYjJEVGOYAIaMh64BSIRTFHISu2ah3YGec3NDpehAe2AI33a0lKYNu2wj4lFrSbi0yTRzaiBsA1kDMqYAD/AyrEWF5/KBG6eyhS1r8PaAWF/MAhDRKC7XRCxOxkevAHpRyQH+bvxwBng/StA3vIyiDPSTsIB+N8XqLyX3fqjiLkXtBHePvsiXFXjux+vYbbI0bQjGMVM/70PQFnNhBhluYWPz7+EL99bxOqdMd64rpBnDrGL0aQatXUY+ET8yLV2AieKJ/TzATbXmNhKHEU6Ik+AeEKDuGJ01xbaxHRgcttxKi1xj9w2yQZvB0XFOaSCNx7bLbB8pMY3R2flc92PK3qQP/z+ve/fgd2jT3B1/CmwyHqhPqhz/fQH4P5d/P8+418PwPszQNkCK1HNyEGmvEZgdLUed+trNS86p/WRx5lTT+PX27/j7ppCmnhhHgwS07GK9yg6Bzhn2yhHWF46ia/ffxWX7k7w+g2NmajCdtJiYJnj5cXLagnotoV4OWlwp/mZvF7rmanGDA0HtWMlSNERUG4DXK7hE4XIOrGPdYFZBABRHtbCV1YoZ4aUNxvh4pEaK88MUUceOZNk+jq0HVDUZkaUWFAZ2d0NUJAhxGMKE/ol8IH+bvzjAHzlwg8ig+EVIA/AQIEa8wBDhcQUCDaG1psgLRh+Hh4lkM7C3PsD9RMZZsaPocEGQjyLlqCSaO8tGScpJs2wUZb44K0T+PydRVz+q8K5mwaFqgXf6KOJBILSlcHAAGrYqE+k4JGCS2MTKMdgTy5qRKAH6yKEmFCYLvOOSbwivBSgNE++HbmSdT5HRAaqNshaj9JqfHKsxafHc+qaxTje1+HtgGpbOEOvskK8Q4W6ghPgO3V/rSQN9XVwO6DaEAIhyzwYfr52D6+d/wqVfhI6zeAcA3KmuwTweoDCrWNcBVx4cwHffngaq5sRlq5uY1xkYumZZmV0cjBRN8xgwk1zdAcr84/js+M5RkmD4S64eZrvoX/tvgN9B/6bDigbmsAMsVgnWPvT4vKVG0iHc4IYjASIPt0DkMuHIWqUTYIXjs7j1LMD/DZR+Gk9RmYasSpNs4j+83Eq9DAGHGzpbSwkKU7kCWozEhtgX30H+g48nB1QTfCBFq0O9tMZ/fmQ2X9dkNp0hxyM11eKlpq0i5EimjCkEMZzO+psTlOshjpCOiTbIHyLmtYh5l05Wpk6DkpffQf6DjycHfgbBGkfh+T4NBcAAAAASUVORK5CYII="/>
          <p:cNvSpPr>
            <a:spLocks noChangeAspect="1" noChangeArrowheads="1"/>
          </p:cNvSpPr>
          <p:nvPr/>
        </p:nvSpPr>
        <p:spPr bwMode="auto">
          <a:xfrm>
            <a:off x="460375" y="160337"/>
            <a:ext cx="2910898" cy="291090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8" descr="data:image/png;base64,iVBORw0KGgoAAAANSUhEUgAAAFAAAABQCAYAAACOEfKtAAAgAElEQVR4Xu2cd3RV1bb/P3vtck56QggkECABBVEQvF6KSAuEBAQV7I2rV/TqRboU6b1IEwGxXAuC7dqvjd5ERMFeEBWQTkJJz2m7rN9YO3jL74/3vD/yfu+9MdiMjEFOzt7nrO+aa645v/M7lxaKheXcVw6huS5CS8DVImgYJMhy9va9mPiYIGJ56BJMKTEjGosa6biaielKPA084SLRMTwJmgfo/HpJQEMiNQmy5nX1+2+5NOkiNQFS/UBMD2N6cbhaDA0THRswf8uj/v4eIYT2b93wn7xZK4/aMqfHbAzXJSIluqkjXA3DK8Ga/hDSlThCYkkNy5UITbCndwaa0BEKEwWgZqNJEyEVgM6/DMoHUEqk+t4+btpvBlDdoP5pKADVZLkIaYBWM2EaarLEv4VHrQNYFHJk84LlxOMRlmfQzLq+EVlmNaGxQ4gFJJor0F0N04nDM6s5lZeAqWm4mkDHw9Mkwq0ZGCIGMvgvFqiA9YSGMkIF4Fkk/9OBK3gUSApADwehLBHhP0cBi7LOmof+5qvWATwTjcqcwhUkRiO8sHI4N9/zJLbmIXQbZ9JwQoZDwNPBs7G1RALuGU7l18FSoKCWtsDVDAx/tA6e8Hxr/MelfteQmgLu37OYX5eqmkBbtwl4YGsmhqtwdGsA/DevWgewNBqVub0f5/oul9CskcWi1btw0NANh9CkB4gJCLoWUvMImwZJdpSivAAWNroTQAqvZpEp/+b7QrVE/9nNOGhS/38CEBlFEjhrcaBp6rN0XGWN2q+L9x/+9rdgWesAVoYdmV24lGdm3sZDY+dxOi7L92G6rMCeMQotaoOn4xoaOBEwUyntbuCKGFY0yBlpkxQwiUViJAR1f6PQ/mVZOTWbgLJA5QsVvL41/obL83C0GoB0F6Thons6VWpHi3jEB5V1G7/hQf94S60DGFIA9l7B9R3j+d3lv2fcinVITOKdEuInDyY3LkAlNqdjMTonBvig3OBUzxRiQkd3oPDPjzPyj915+cU3WbV8PEI59f8LQOmDCq7rIYT4zQBWR2ze2fYtmi4ICo3C7q0xXY11X+3j0pxcsuspv/rfbIFVUVtm9VrCDe1TGPfA7Vx519PYmk2qW8bNTwzhisZ1MCV8UVzFNblpDF33DR/2vsi3yk8OVHPnmIeJlkjqJcOn786uWbz/ZGCua4Mw0bUa6/NcF13/bYM+HYpyacEkbPUIBE8ufIA+nbNp2W0mm9+eTOM6/nT9W1etW2Bl1JbZvZexaeWf+HrbVsb95WekFsOyS3jpw3kEgHgBlRqUl0WICINrkhx0qdO2/2xefXEy06a+yu4v9rB34zR0tRn/07BczwHNRCgfGnGIC5r/4iH/o9FHpEbLghlcd3VPSs6c4r212zi6czGdb3yKV58aRJN0BeBvdAdnP6jWAayKOjK7YDkrJvUjfOYoo5/cjel4GEYlS96aws5DFSQbgiYZibz60xlmdahHS2GjC50G7Wdz4pOHKAtZtO8zg1+2TELq/zokZXWOBEN4eMoXei66+G12I22PvEFPsmjmDeRmZdCq9wIOrBvNo2/t5db8lmSnxxDS+u+1wHDEkdn5S9n2yp3kZNahXt584jQdzTtJ9sTBHLE9ElyDYNCjRIunVcBkc9cUHE3SpHApBz/4MzqSpnlzOLRtqgps/mUTcf3EpCaSe+Hlt7jtluv+KU/5j8cuY3DtmBeZNqqA1tkpNOo8l+3vjOTznxw6NU+hUT393w0DlQ/+90z2P5kerTriyEaFj3F1x3oM/9MNdBu0AkGMgFOGmDyGKitKMGbgGB4WJjFXUNo9nqguyMmfx9ENoxFeiMbd5nF4+1Q8LXh2E6mxjjAaKqz2hEOva4ey6Y3lKkjC1VXW56KpLEYzkFJtLuo1DVf8mnF4XDPkJWaO60XrzBTumfYBuRdk0qZVC37XNI2G6SqsEWhezH+G2lBc5WuFCqtU+GSqjf9s+KPWgo7Qf2sI8NsMWyuPOLLJVU/QqlEi40Zez10Prsb2qjDDFSROGU5CsBocnUpH58J0wdelktM96xASJhfmz+XohjEgPBp1HMfhT+bheBaammQtjBYLUmTbNLAMbN2l/93LWPP0cGxbYAcEQVw0YnjSwFNppBAIV/iTZXgqVHK4fsirTB+XT5sGdXl2zbc8/detTBoxkItzUmiS7mA7GqZwcT0FpYUnJA46prARnlreGo4bQzdVBmPUPoCVEVtm9VxG59835tihXzh8WiJMg4BXSf6C+7i+ZSpVUvDtoXJuuqQuY9buY11BY3+WM3s8wplNowjFIO+G2Xz89hQ0XaVcBlJz0RydlWv3c1ffpqiQuO9di1i7chhSmL616I70rcOVOp4ewiNAwLUJ64I4DDzNY8DQl5k+tjdts9P58Osibhm+jGcXjaF50xSaJavdPIarrNdwsV0PUyjLSyJqhBARF90I4KnPcx1/gxPCqt0lrABs2vtxXLsCyxC4UuLqCXhuMc9/MIN68QaGhLALJTGb6vIw12XGY+JRr8cyijaMQBg685ZvZNzgfJBq/iGERrwDrfs9zOcbxhKxDa6+exHrVw3FEBB1LUwNTNtBCgNHixITFkENbFwCagI8k2tGrGL66L5clp3Orh/KGPCnR3jukZE0vSCVCxNqYs6o0LBEGKkFcL1qNDsJz4yiqYDbVpmLSUBXOXsMQ8TVLoDVygK7zkMzTOITk+jXozkvv/sNQiti4Zsz2PVzEXESLmuewYpdx3i8oBmtDbBcyMxfxOENYzANOH7GJhKRJMdbBMwqfqkI0ibLoGHeUra+PpjvvitiwVPv8+qTd9EgzuCJt3bQpFEj+rbP8f3Ya29+SNdru/LDnmK6tslAKMrKCXD1gyuZ+WA/2man8dF35dw2+DGeWTyE3LMAHim3eemNtYy8uyemFUc18MRTf2PEvdcSE1E0L8DMua8yY8JNgINZ2xYYDisLfBhbTyDqSB6bOYihU1eSJEpJGzOCEhEiENOwzDDHdJPfBYNs6JiMgU79wvnMuK8Xd/ZvgWcmcdMfFnDpZRdw63Ud6Hf3c3y/fiKZ+fPJkSFEnENpdTI39G3E3NE3k3frHA4eOc2+nYspPnaa3nfMp15aCgdOV3Bs62yfNlMZzNUjVzJrdF/aNkzl7Y+PMHfZWmaMvpVmzVJplqpx8dUTSSCBj96ZiCZjPPPel7z93k4mDb6Wrpc1ZsKjH7DyrzvZ9sFDXJCSjDBqeRMJVzvy8tuXcLwMPE8yfOCVLFy9g3gtjDN+BI6IYrgatq5jGmGEHeRkfoq/29XtOIX0xCB7141EJ5HPDlTw1vufMH14L5p0nsXRjyaT0nEiby2+G2m6TJzzNqseHkhxRCc7M4nZC95jxtR+PPTgPD45FkfjRI0fS0yK1g35O6d4zYjVzBpdyKXZqcxf9SlFZTa9r7yMC3JSaZgBc/+yhW6/v4ymjS0apcXT/pqxvPHSQvrfNIMv10wi//Z53H33DXy8+2uWj7sBYdRyGBMOOTJv8F/YfzSM60bpc0Ub3t21Fy1WiTXhHpKj1VRJD1tPo5Es5oCZRXlhHSJAt5sWsf+0yaENw0i0PU5aBguXbWXekM7U7zqd4o+mUrfDJIp3zfVZvav+MJ9NT4/hkgEz2fXWZE6clqz821ZG3dODln3n8eXfHqJFr4cp//BBnxVXDNCAYS8yY0wBrRqmcdX9zzFrynWcLtJp2SSFtPqC0jLISII1Ow7Tt10mK17ezeDbr6Rxz/kc3TqWHw6fpnluXXK6TKF482REIFC7PlBZ4GUDF3PylNr+w3Rq1ZwP9xwm3qum4+w/cHXTTPaHIlSVSXpdmMrsnUXsLszEw+D7Q9V0vetZ7unTggVjelAiTGYt2c7CYR2p03UWJdsnkt5uCqd3z8GWgj4DH2HTC8PJ6j6Fw1tnIaRHw64TObx1Ng0LHqZow3jqdZ5E0c7pmF7NBnHdsBeZMqY3lzbMoEH3efywfjSffldJq5xkZMCj+FQlrXNTmbR0ExOH5HGsOMLF9eJJ7TWfE1sewlU7sRUmq+cKKjeOQrPU1lV7l6YArJc/lTizDhEvRPPGdTlQFELEqli5cQK5lkFIShxXUuJK3KhLQaKLqcWh2L+G3Zcg9BAnNoygUktg5iObmT8yj7RuUyjdOoM6HcZT8tlMXGlSMPBRNr1wP9ndFnBg20NYnk79rvM58uFoGuTN4OSWqTTvM4Nv1k4l7iz52n/I80x4qB85KWlcPuAJDq17gPVflnJJbjKVIZvS06dp3zaL64e+wfK5V5MaH0fQjdD8qkd5ffUDtEo3UEZXp/sKStffjx6Mr2UAQ45s0Hsx0bIIRnKQBvV0ykoFnhfmqbVj+ezHEkxNp2WzFJ7ceYiZ3XJpZyjK1fAT+ZYF0ykmjZPrBhP1DGYt3cS8oXmk5E2mbOsMUq+YSNmnM4hi0Hfgo2xYeR91rpzF6Z1TwTVo0mcZ+9c/QPPCOfyydhJtblrI56+Pw/QLRgb9h6+ktDJM2Ymj2MSz5/2JrP2yjItykslIFdghSEiAgnteYNSfCujTsT66ZtN9wBzuvH8Avdo28zOcdnc8z4n1d6PXdhij+MAGvVdAVQTiAiQmVRGrigO9ggunDeJgxELYMVLiDE64EVonGGzuWBdHV8EpbPvmGP2Hv8Ezk/Po1aMtDy/fxtwHOpDWfR6l2x4i6YopVH4yj6gGV92xiE3Pjyah6zhC22YSQyejYA5nNoylcffpHPtwDm1ue4zPVw/B1GN4mFw7/Bkqwyo+jfD4lNto0SCRjV9V0CI3hYZpEiFdKmMWfe5/gotyc3lmci8/9y6pdFn87Aa2bfgaV/fYd8rl5I7RmHpC7VpgRdSRTXo/hudIZExiBioJ2waGEcYdPxhXS0BX7Is0iMiITzSU5SfhSlU3EYSwaNhpPgnmcfZsW8KMpVtYMOxK6nWeR/H2SaS3H0fJroexNY3ed81j09PjSek6msqP5+J6BnX7LKLovRE06zWdo1tmcNmty/n0paFYwsaVBgOGr2TamH60aJxBQKqCqWTN56W0zEkhKymEFYij7x1PUa4bREMxPnv1z/7mE3VNbn/wWfp3uRzbtP308b7rWiJELS/hcgVg4VKfalLFIyd6CpmSQtCuxJ74AJmOR6ldTUALkmRFOGSkUNI5CU1X1V2BKySdb17CgRMhft42mZnLFIDdqNtlBqe2TSO9wxhKPp2PLaDvnXNY+9wEUq4YT+WuuX6xKSVvPic3jKZp/lSObZlBu1uWs+OVIVia2tQ0rhv6PHPGXEWrxhl/9/zvfV7KJU2SaZLucaIU3lr/LS+8/znFRSXsWz8SXdP98fS4+0k++Mv9fkaiCDTTtTEslevU3qUpABv1ehRN07EkBGQ1FQGdpEgFmVPuZdAlGfwYtrHLQ3Rolsqsjw7wQ5+WeLaHrteEGp/9cooBg17lxy3DmL5sEwuG9iSt+xTObJlBWscxlH+ygIiQ9L/jYd55YQxpHWZStmsapueR2n0hJzaN5oL8aRzbMv0sgEPPAgjXDXueOaP/FcB3vyjj0saJPgs+8IHHefrJYfQd9Cy/HDzBkS1jfSLC82J0Gvg0W1fdi6VyS033GR+jtuPAGgtchlCzFg1T2OUS1u7+kTi3hCWvT6N5XYOwB1H1YzscOVXGbY3SCCB8tYKqyla6kuZ5K9i/bQjTlm9iwZA80rpP58y2qaR1eIiyT+cS1QT9b1/E314cRXr7eZzZPcEHMKPboxzdOoymPadzYvMM2t28jB2vqCWsEi/JgGGrmT26N5f+kwW++3kZrRsn0CDDol3+OD7eMI/uAx/h0NFyirdMryncu64/GbteG4LwhF9OUBSaWdt8YI0PXI50laLA4YE7e7F05SaCVjmLXp/CvrIwnhvlkrppvP79aYZ0yKQjYdDiMFSVTSXzNjTNf4z9m4Yx7fGNLBrajbSuczi1fSJ1243340AXg353PMp7q4dTv9McTu2cgBpWgy7LOLjtz+T2mMWJLTNof/NSPnplmA+gCpP6D1vF7DF9uLTRP5awArBtThJpdQyefukT7ru1A4WDHueng0c5vn6OqiAgpaTrwKVse+5+DGH5z4pJSbylyou1d2mVagkXLKdhZh2OnTxG/hW/Y+uOb4g5xVw8dTCHIkGCepgMz2C/nkiXuBhvdk6iWsQrGtCn6lXJJ0Mtxc1jmLRiI4uHdKNOl3mc2j6Juu1Hc2r3fD8TKRy4lHWrhpGdN5fiLeP9QTXJW8aBTfeT03MOx7dMp/0tS/jo5RFYQvNB6D/seWaOVQDW+/uo3/+slNZNkjlVXUVWVgr1TI2uA5+krOoU370xCUwPpZ65fvCTvLRoEMkBxR0paYhGQNRyLvwrgC2aZbH3l4Mk6BYZdeMoOlKMPenPxIwgAamIyxgYCRiRck72ziBkWP6OaEkP6WrUKXiUE+tHMvmJbSwa3IW0LvM4s20CGZ1GcuaTxdhCUnjnYjauHE6DXos4uXacXyDPLlzC0Y3DaJI3iyMbp9LutqVsf2UEAVUa9QQDRqxk2ug+tG1S3wdUXeu+KOGiJmn85eUPGD+0L0FHI2/QapLioywYexMX5yZSIl2mzXufP97VlVaZ6bjS9t1UnK7XrgUqSr9hwVJuubGQF15dg6lJxg67iflLnkFM+BNJMYcqzcMQQTJECT8Gm1GRJzA8i+IoZBi2z/8l93qMok0jGL5gI4+N6kT9/Mc4vXEkGV3GU7J9PlFTUjhwEZtXDScz/3FOrh2C9Gzq9pzHyW1jaZw3m+NbptH+jhVsf3mYzwfKmMZ1Y15i8sgC2jau69eT1c+Gr09zQaN07h31KO88N8wveXa/8ylu7ncFJSUnmXZPHnvOhPj4o/3sOVbEw/f3oMS2yIi3Cei1TKiGIo5sUPAoN1zblWdfWEdyis7SuQMZNvEpmj54Cze2yWXvmTDRKo+uzYPM3FXFL1fVxbJ1Jj+5nun35uN4DjlXP8H+NUPpdueTfPjiIDLyFlO2ZSR1202h5JN5VAtJt+sWsvO1UdTr9ghntj+IsCX18iZQtH062d1nc2LzZC67bQUf/XUYibqLdATXjHiJCaMK6JBT17c+BeA7nxyndcsG3H7vAjb8dQzVNgy473GeXng7PW5cxN53pnDTfSuYO+0e8u6Yw8kds5j26Bpmj8jHMGsbQKVM6LOUAf06svrFTWRmxdG8cSN2//Adi18fR9v0BGKuR8gWfp1hx/EKxuSm4bqCFj2n88P6ycSEoFX+ePZtmkuDbtP4ZuskWvWcy6Et42jacTo/75iN6zi0LpjLU5P7MHLBFj5bMxrL0xiz8D0WjymkSa8FHNswjmZXL+S7D8YSr3Qwjk23QauYNO5a8i+qsUB1vbDxCJe1yWbC5BXc0L8rJWUxnn/nI9atHkaL/EWsmjuAuTNXsebdmVzYYyHvP30Xd9wzlx82LsAI1PISDocdmVW4hDtu7sbrr2/GxKGqOoIRlDy5diZfHy4lLTWZ3BSdFz47wrArG9HOVfIonfpd5nB8x3i2fX2G3V98zsQ7C8noPovulzfio0/30797Jru/D3PT9Z0Z/od2NMlbSPecGAX9B3DRhfXIyc4gFKkit148WV3ncGLjeLJ6zPKre3FqCTsRcvos4pqC9iwfW+j7QAXi/TPe44YBv+eLL/bwxMpPaXlBAp/tc9i/9UFyei4iXoZ5bNId5Oc1pln+YyTGVXNVp1weHnMjcVYtA6h8YIOCR+ib3xbLiGPjms1UVkdISDS5fPoD7K2qwHFC5CQm8UMknluaCRa0SANXcP24V7i4Ibz07h6+2zKDOE8jJ382gVjIl7I9PPmPHDlTxbylq/hl+wJy+y7lyTG9KOh+KR36DqfFRU15aclwdn7xMzeOeoqjm+fRuNtUHh7dj4EDOhKOVtOycAaOXcmhD5ehq50ZjWbdhtGmdVNWLBxJh8Kl/G31QArveI7DW0eS2/MhHK0Ox7eM8yt+Od1mEtNT+PbdUaQnqF24lgnVyqgrG/ZaTJJhc9vN/fnr6tdIr5tO8akSohOH4JkxX1kQdA1sTEwR4liPDBQzXorGbfcuQ4pU1jxxB0qyOmjCm/TumMOOb35i8cRbORNxGDXtrzw761by7n2CTc8+4NdYbpu0ijqpFssfvInFq9cR0U2G3NiFFa9+jmZXM3pQL8ojEZ56dbdf4Rv9h27+ZmV7GotXb/YrcaP/2JWCm//Culfuocfty9n+wmCWv/kJGz/8hb8tvdMXZa54aSdvrtvDpufuRuo6lspBa/HSFIC5fZcjw6XcNOA6Pnj3r9xz790sX/EKZybfS3pY4lqCmLRJj4Y5HJ9AqDAdU+rEhEdV1POL4UHTI2iECdmJxHs6lbpDsvCIxiwqcUg2dSpsm0RLIygNKhxP1SdIElHKCPpFKr+wLlVhXRKvqnRoVHkBknx5dQiDoJ9VhM7KrS0kFVGbhDhBZdijTtAg6mnEYi6pwiNsRDC1RM5EXeqbAk8XGLVvgY7M7vUIFjEG9L2KbZvfoUdhb159az05UwaRn5VKGS5F1VUUZKfxyJdF7OmT7Zc6o5rS57kYnoqo43AIodsmmuHLytF9WYCF50WJ6hYBz/ZrtFKxzTLsuwFLuESNIKbn4mmqVKVUqIqmiiC0ACENEpVOG5UpWb7UWNWkNS3qK8TCXhihW0hD6Q4sZNTF9MVfLq4QeEqkKRIwXVelw+hq1mrx8jORxoVLMYjSr1dXvvzsU4pKwkQ1m9kvTqBDfZ0qCaccj4YavP9ziCktEzA0m4gWQJdRhOtgaHFEdIFlx4iYLpaMOys419HdmP83VZzShCIglFgwXCMYV8y9D2rUVxYosZUjNWJalKCwcLB9GstzjRrJhuMidQMNVbLUiClZhzSIBXQEBqba3xR4hodwTaRe83dF/mpKsyBquSbiA1iwFNeu5trenTh66DTf/lyERQVPbZrAvgqHGJJWiSav7ClhXJt0mvs5sONboaNAMVSq5KnvjamkpOrydL/gLZ0oQU1JOyIIL97fRWNCI+jauEoHozQ3Xo02Br3al/QK1TuBTkR9hqs8r47COiodgjHwAhbICJ4Xh9AlmmJflPoLpccJ+PJfFQKhK1ldNTFNw3AEmlDvr+VUTpEJOYXL0TSHwm7tcGMa67bvJuhU0PmR+/i6tBQpPS5MrMPusjCDW6Qx8YI0dC2G5yixZI3CRYUYBm6NGt9V4YbwwdUVZaPkFkqb7wNj4HqqJ0W1RyjhpYtwhN/CII0QksSaTgmhZBjqJmV+0teTO36dRFm7UiAoriZQ82xFACsC1ovi6QG/2CA1G+np6JqDK1QvgRIuCUyjlotKis7KLViO4qYuu+hCLm7RjBfefg/LqUKOH0Kl7vrm76vxTZ3EUJTDfTMxvCilwsTyW14gCr4Ys8qDJAWO5/iKKVMZplFFjEQSpe3jITWDamUVSorpQsiFFDOC7Skrsojphs8HGo4SZyqNjIt7VivtEcUhQKIK7nW1bJUgWUP3HL/yF9EhyVYTGfWF72Ej6HeUKJ9sSqf2UzmfzspfhjQ86iak0K9PB1a+9h7CrcKZMJI4f1ASWwgSqaCEOpT2SkaZ0IcVYb9bKMnTOGY71LcCxByXi9IS1f7AZ6UhrkpN9BtxNp8KU1A3CbUd/BBWWntB3YDOoaqIv0FclqKkc0obE2PdaZu2dZJINDwS0Hy5xodnKmlimWTGG3xa6tC3jmBbRQzLdWiYauER5JdQBM+xaZuSTJryCJ7GO9VhGgudLEsnQddINv4LNpGcXiuIyCgBPHp2bcX67d9jaSVkPHQvvZumcuCkICQiXFE/jmf2RznQK92PDTecruLQ8SIyjACfVHl0TtH4qkpjxOWNOQmcLimnXWqK74Me+OB7XuhziS9ze+jT4zzQJouUOMGeU9V8dOAIY9s15YtTLpfXtfi0JExGnRTSvDCpBNjr2ew7VUqsJELnltkcqwhxebLOxuJqvvxmD/0LOvoSuZLyKtbtPURyej3uuzDLL40+d/Qkl6ankJUQR7r0SDBqPQ50ZG7+CmJKk+dGyapjcawMLK+YEc+P5aqcNEptSbnQyBKwaPtBVl3RQFUkOapZbD1wisZJyVgJcHzfL3yblM3E3EQ2FoXolRmnXBSlusbI7Yd4rVMjorok/81veat/G8K6RlUMlA22FVGe3lvGHy/KpNrQ+Tli0zqg+/nyB1VVNA4GcErD1MtMoa6jhHAxThhB9hw+ygWNs1HNDrYDr31/hPVFZazu2YpUQ2NDWSWXpSTxU4XNlYkawdr2gf4m0nM5UUOSZOnYFSV4gWQCsoK3N03leGkEy4S4OIstR0q4tVldWroOUcOhiCBrfjpFapxF38xEdhSdZMnnB3nt2it48qtjjGqTQRUmn1e5PLN7Ly92v8R3BxM/P8TI3zVmS3mUi4LxNI2XJNk2y087DMwIEK9L3quIUBAfrwI3ZvyoPjeRVqbOuqIq8usH/W6lYlMteZujYZ06QZ1fymy27zvK/miY+9s2p0mCzkdlVVyZmshre4u4v0UdTP2/oKiU02sptmbghIqxzERflCi0Km5ZOoJvTpT6O2ZW/Xh2najiz79vyIPJAmlGeWpvKcKM48DxYmZ0aMoxw+TbijBdUxNYsusQEy/P4qgrePfAaXYcO8NL3S7CMVzWRDU6GYIpO/bz5w7Nuciw/czmrahD10SLVC/Ea6U2/ZIDhPUg97z/HYsKWtDUdFn9Uwl3Nk9HSo2TwiRRi/Lyl0Vc1TaHN74upkKG6duiATtPhijMSWXZ5/uZ27Ypy34sZsxFGaoQ9l8RSC9BygDhquNoVjJxZkAlSaSNf4AK3d+/EF410kogWFXGoT7ZqDasbSKBfQdOE5eYxM31BCc1kzhNEvY0nvv2IOMvzWZXtcPbX//CESfA011ykFqE578p44ZW9Zi2/Qfu73QxzSwdJRSZt3KugcsAAAexSURBVPsgd7VvRj0Z471ym14pcZR6GkPf+IS517bjAtPhnYPlXNsoxW+zPaVb1NUcDkiLVA1KJbz+xUFuvrQRz27/li6tL+aEEeXelESePl7NH5Xl1rY2RrU5NOq9zJfcKior5EoMTWK6ZWhThqO5MWKGan81SXBChOKSONQt3k+zjgv44OfTNEg0KchMoFRV9kI2XrzFluJKbqgXz0s/n+C7A0WcCNTh/iYG7XKzOBbVSTA8vqoI0ywlCdN1aGQ47I8J0oIWCZ7k65hDC0vnl9Iou4pL6HxBPS4RcEgKGugaccLjmNTJcKOcEEHiVAcFsOqLAwSTEmjmOex3XJo1qEPf5CArj1RwV3ZS7ROqCsCGhctUFomMediWsjab5GgxWbPvo0t2A8och6Pl1fyhdQZjtx/i5z6ZeG48BzV4a89h6sVp3JSbzUkd3vvqODe3bUiJlFRXe6zeuh0rOYsdVRGuCVQzsMcVJHvws2PTyLL49ozknV0fs7BXJ8pMyb4yCSk6jTxJsYSPv/6a5q3aYKo6r2VRJDQOOx6/l1Xs05JoaMBpR/NjRbXzr/noJ/YeK2L2dd1ZsPZjera/lJuyAizbX8SoCxpi1HYurABsULCMgOqAdAVh3UBXDYSxUka9NZr26Sl+j8dPpWGapsfz8rfHWXJpOq5m8fOpEAeqq3GdEL0vyOVIVZQ9FRG61U/G1TU+3nvQT+dMM5FjlkmH1ATq6i5ZQYOfwpILgjo7j56B1CS6xBs+OfHVkdM8/+MxFvdsw5o9xaQkOSTEp/g16U6ZGRS7Np/uO8INLRuzrzpGw8Q4zlTGiFgaX+0/QnwgWRV/aRxw+LlKEK8L8homsfbUafpl1ceqbR+oCNXMPsuJc6MIzyViJPp9F0Hp8sq2sZwoqyLNSiQpHtYerqKwQTwdpIdrqverNu0YESGwVNagB3363zwrpbCFju3YxEsT16hhk3EjGLqL55qYisJQPcaKRpBKcag0WYLNVdV0Sgj68pGAq3LYGNLxQFpohuqO1/3MyBblmDIB6Rm+8sFQTY3S9bMioUfATQDT8XNt289xwKjtOFAVler3WU7Qi2G45YT0un73j/DKue35UXzz8ykc0+TizATWHSpjWOeGjIoL+CyHVPSSjPmdmwFXkQQ1QNh+J7ntq+wdoUgHRfQpdi+IkDFl634moknvbGOiyu8M/3UholRLi5LqShomJvrsisqvhePhGgo4lQOr5nhFMFSBTKxpo9VUba7mb55K+zQH3TGQegQpg36ur6ao1vnA6rCywKWYboz6KR7HK4NnZ7iIxIlDqJJStVaTJB0qjEQyRQU/dM/2UzXD7y4622TtCRyhatoSV9OwhU1A0UmixsJ0YjhaAMPPh1UDtxqqjX6WSdGk8Jd7QMbwPIOwgDhlScraVZe6LYmaSrsT9XlDTfUw6zG/hUHxjsoifbpBddv7Tsfw71UTqWRyitPwv58iK2vx0ipVXbhwKdKO0alNQ3Z+X4zQTALeCSqnjcHRNQyhQ0yxLBaeEaI6L4moZhB0FSfq+TmnqvorSHy9jAZR4RFUKKtMV9OV4hlbaBjSRXNV65gKj1xMV1etHD4pawsXyzH9+yNahKCmtjalvxHojkfUFL74SeW9iu6K+pOg8moP0z/ZQ7HZtv8ZUsb7jIxiAX1QPdP/m6nVNh+omg0LH/X7yDpf0ogPvzvosyhBu4KKh0ei2xDRFbMRR8BRjIxDWccguiH8UztUa5XP36md0JRnz0fwj+pAuJ7frK74HMWIqEBDneDhqBM//JzEr/T6MjZ1hIAiHXQ7vqZ5xogSUIPWaro/NSUE8QyECCFlnM+v/Ooq1PdQP8oNqD47BajmWL71q3FJEfW7oBQJW+sKVT8OLFiCg0Xvy1uz8cvv8KSLFS2nfM5Qgk6QiIqxpMRSzl8ThK6MQyqaSy0jv7Gvpl3LZ91Uf0cNo+oDK8+ejaLep5av6uZUlqKAVVSWIlTV8lWWqoDT/YGrpaneafoBswLB0xx/2erqs1RPnWJvFRGrDrnwbVnWyNqUrlAd02IL/zv67leq760mzUGIWk7lFCPdtHAhUo9HKz2Dk5iILhSNVEVkyhD0WABbsbwBF0dWIwhQ1CUJzBqqXPkaZR0xTSfoen744gPnW5sq5Ej/vAO1TE118ocw1caIbag2L2W1aldVcKiFqqhQteTVhhbnD17pD9VydRWAUsNwdWLqXtWN6dP8NdOlDsdQG5kqt8Q0efb/nn+/OlFEeRPlK7Xa7lQqizryxsHP+3UKpTeumXHVpV6Nd9f1fhHH0ZRfUgORBAzBa23rI62ac1xqTuk4e6DJWf/3dy/96+9/f/1se+o/vV5z0pF6zq9POnvYjn9QxT+8vX9OjO8Z1BEqZ08/Uv+p8QI1O/PZt/tPPPuC/9y/f75E1HYg7TiePFqunG2NQ/71UlWyYynxJPgFnn8MRBELraQq2ii/9r/vqvWG6/99EPzP+sa1GhP9zxra/59vcx7Ac8T5PIDnATxHBM7x9vMWeB7Ac0TgHG8/b4HnATxHBM7x9vMWeB7Ac0TgHG8/b4HnATxHBM7x9vMWeB7Ac0TgHG8/b4HnATxHBM7x9vMWeB7Ac0TgHG8/b4HnCOD/ARzY31A9OktsAAAAAElFTkSuQmCC"/>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10" descr="data:image/jpeg;base64,/9j/4AAQSkZJRgABAQAASABIAAD/4QESRXhpZgAATU0AKgAAAAgACAEGAAMAAAABAAIAAAESAAMAAAABAAEAAAEaAAUAAAABAAAAbgEbAAUAAAABAAAAdgEoAAMAAAABAAIAAAExAAIAAAAhAAAAfgEyAAIAAAAUAAAAoIdpAAQAAAABAAAAtAAAAAAAAAJCAAAAAQAAAkIAAAABQWRvYmUgUGhvdG9zaG9wIDIxLjEgKE1hY2ludG9zaCkAADIwMjA6MDM6MDkgMTk6NDI6NDUAAAWQAAAHAAAABDAyMzGQBAACAAAAFAAAAPagAQADAAAAAQABAACgAgAEAAAAAQAAAUCgAwAEAAAAAQAAAFMAAAAAMjAyMDowMzowOSAxNDoxNjo1NgD/4QztaHR0cDovL25zLmFkb2JlLmNvbS94YXAvMS4wLwA8P3hwYWNrZXQgYmVnaW49Iu+7vyIgaWQ9Ilc1TTBNcENlaGlIenJlU3pOVGN6a2M5ZCI/PiA8eDp4bXBtZXRhIHhtbG5zOng9ImFkb2JlOm5zOm1ldGEvIiB4OnhtcHRrPSJYTVAgQ29yZSA1LjQuMCI+IDxyZGY6UkRGIHhtbG5zOnJkZj0iaHR0cDovL3d3dy53My5vcmcvMTk5OS8wMi8yMi1yZGYtc3ludGF4LW5zIyI+IDxyZGY6RGVzY3JpcHRpb24gcmRmOmFib3V0PSIiIHhtbG5zOnhtcE1NPSJodHRwOi8vbnMuYWRvYmUuY29tL3hhcC8xLjAvbW0vIiB4bWxuczpzdEV2dD0iaHR0cDovL25zLmFkb2JlLmNvbS94YXAvMS4wL3NUeXBlL1Jlc291cmNlRXZlbnQjIiB4bWxuczpwaG90b3Nob3A9Imh0dHA6Ly9ucy5hZG9iZS5jb20vcGhvdG9zaG9wLzEuMC8iIHhtbG5zOnhtcD0iaHR0cDovL25zLmFkb2JlLmNvbS94YXAvMS4wLyIgeG1sbnM6ZGM9Imh0dHA6Ly9wdXJsLm9yZy9kYy9lbGVtZW50cy8xLjEvIiB4bXBNTTpJbnN0YW5jZUlEPSJ4bXAuaWlkOmIzOWM2MmZkLWMxNTAtNDA4YS04MTYyLTdmZjkyNTNjYTg0NyIgeG1wTU06RG9jdW1lbnRJRD0iRjU1OTQ4MUVGNjg4OTZFMzY0ODBCMjI5RkYwOUIxMDIiIHhtcE1NOk9yaWdpbmFsRG9jdW1lbnRJRD0iRjU1OTQ4MUVGNjg4OTZFMzY0ODBCMjI5RkYwOUIxMDIiIHBob3Rvc2hvcDpDb2xvck1vZGU9IjMiIHBob3Rvc2hvcDpJQ0NQcm9maWxlPSJzUkdCIElFQzYxOTY2LTIuMSIgeG1wOkNyZWF0b3JUb29sPSJBZG9iZSBQaG90b3Nob3AgMjEuMSAoTWFjaW50b3NoKSIgeG1wOk1ldGFkYXRhRGF0ZT0iMjAyMC0wMy0wOVQxOTo0Mjo0NS0wNDowMCIgeG1wOk1vZGlmeURhdGU9IjIwMjAtMDMtMDlUMTk6NDI6NDUtMDQ6MDAiIHhtcDpDcmVhdGVEYXRlPSIyMDIwLTAzLTA5VDE0OjE2OjU2LTA0OjAwIiBkYzpmb3JtYXQ9ImltYWdlL2pwZWciPiA8eG1wTU06SGlzdG9yeT4gPHJkZjpTZXE+IDxyZGY6bGkgc3RFdnQ6c29mdHdhcmVBZ2VudD0iQWRvYmUgUGhvdG9zaG9wIDIxLjEgKE1hY2ludG9zaCkiIHN0RXZ0OmNoYW5nZWQ9Ii8iIHN0RXZ0OndoZW49IjIwMjAtMDMtMDlUMTk6NDI6NDUtMDQ6MDAiIHN0RXZ0Omluc3RhbmNlSUQ9InhtcC5paWQ6YjM5YzYyZmQtYzE1MC00MDhhLTgxNjItN2ZmOTI1M2NhODQ3IiBzdEV2dDphY3Rpb249InNhdmVkIi8+IDwvcmRmOlNlcT4gPC94bXBNTTpIaXN0b3J5PiA8L3JkZjpEZXNjcmlwdGlvbj4gPC9yZGY6UkRGPiA8L3g6eG1wbWV0YT4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8P3hwYWNrZXQgZW5kPSJ3Ij8+AP/tAGRQaG90b3Nob3AgMy4wADhCSU0EBAAAAAAALBwBWgADGyVHHAIAAAIAAhwCPgAIMjAyMDAzMDkcAj8ACzE0MTY1Ni0wNDAwOEJJTQQlAAAAAAAQE3n9ekra5xMgyDJPGcCRVP/AABEIAFMBQAMBEQACEQEDEQH/xAAfAAABBQEBAQEBAQAAAAAAAAAAAQIDBAUGBwgJCgv/xAC1EAACAQMDAgQDBQUEBAAAAX0BAgMABBEFEiExQQYTUWEHInEUMoGRoQgjQrHBFVLR8CQzYnKCCQoWFxgZGiUmJygpKjQ1Njc4OTpDREVGR0hJSlNUVVZXWFlaY2RlZmdoaWpzdHV2d3h5eoOEhYaHiImKkpOUlZaXmJmaoqOkpaanqKmqsrO0tba3uLm6wsPExcbHyMnK0tPU1dbX2Nna4eLj5OXm5+jp6vHy8/T19vf4+fr/xAAfAQADAQEBAQEBAQEBAAAAAAAAAQIDBAUGBwgJCgv/xAC1EQACAQIEBAMEBwUEBAABAncAAQIDEQQFITEGEkFRB2FxEyIygQgUQpGhscEJIzNS8BVictEKFiQ04SXxFxgZGiYnKCkqNTY3ODk6Q0RFRkdISUpTVFVWV1hZWmNkZWZnaGlqc3R1dnd4eXqCg4SFhoeIiYqSk5SVlpeYmZqio6Slpqeoqaqys7S1tre4ubrCw8TFxsfIycrS09TV1tfY2dri4+Tl5ufo6ery8/T19vf4+fr/2wBDAAICAgICAgMCAgMFAwMDBQYFBQUFBggGBgYGBggKCAgICAgICgoKCgoKCgoMDAwMDAwODg4ODg8PDw8PDw8PDw//2wBDAQIDAwQEBAcEBAcQCwkLEBAQEBAQEBAQEBAQEBAQEBAQEBAQEBAQEBAQEBAQEBAQEBAQEBAQEBAQEBAQEBAQEBD/3QAEACj/2gAMAwEAAhEDEQA/APdP+CoXizxV4b8QfDyPw5rV9pKz2upmQWd1NbBysluFLCJ13YycZ6Zr9f4Lw9KrTrupBOzjuk+j7nwnENWcJU+STW+z9D87/htN8b/ijrk2jaF401O1is4Hury8u9WvEtrS2TgyylHd9ucKAiMxJHGMkfoGNWBwlNTqUU7uySirt9l0+9o+Ww7xNaXLGo9N227I7f4kaT4u8DeFYfEnh/46nxo8V3FZX0Ol6jqQW2luI5JYfLllZVnUpE2/bgocZGCDXFg50a9V0qmD9npdc0Y62snott9O504iNSlT544jm1s7N/09jwb/AIWj8Tv+hw1v/wAGd3/8dr3/AKjhf+fUf/AV/keX9Zrfzv72fon+yl4z8Y6n+z18S7/Ute1C8urfWtJSKWe8nlkjV0+ZUd3LKD3AIzXzksJh/wC3MLD2cbOE9LK33WPluMsZiafC+Jq06klJTp6ptP4l1vc6X/hMPFnfXL8f9vc3/wAXX6R/Z2D/AOfMf/AV/kfxx/bmZ/8AQVU/8Dl/mH/CX+LO2uX5/wC3ub/4uj+zsH/z5j/4Cv8AIP7bzP8A6Cqn/gcv8w/4TDxZnH9uX2fT7XN/8XR/Z2D/AOfMf/AV/kH9uZn/ANBVT/wOX+Z77+zV4h1/Ufipa22oandXUJtbo7JZ5JFJCjB2sxGRX57xpg8PSyqU6dOKfNHVJL8kftnhVmeNr8RQp1685R5J6OUmtl0bZ+kNfzWf3mGaAEzQAtABQAUAFABQAUAFABQAUAFABQAUAFABQAUAFACZHSgBaAGs6KNzEAep4FOwDqQBQAUAFABQAUAFABQAUAf/0PVf+Crn/Ix/Df8A69NU/wDRttX7PwP/AA6/rH8mfn/EfxUvn+h8sfssW1rq+gePtItRNP4gsorPVdMt7Oa1tbqZ7dLmGT99dMitChmjMkSuGyVkUMybT9LnrcKlCbtyO8W2m0r2a0V9dHZ+q6nj5alKFSK+JWatZPquvTX9TtP2gLjwjJ+yz8OZ/B9jDo+j32u3o021SczzzW1hDJbyXd0SqEXMsjfvgFAztxgECuPKY1v7VxCrPmkoq7tZJtp2W+iWx0Y50/qVL2asm3b0Wl359z4Fr9APlz9Wf2CNY0DRPgr8SbrxVpy6ppEutaXDdQkZYRyxbS6f7aZ3LjByOCDzX5/m+HxFfNcPDCVOSooScX5rWz8nsyM0x2BwmR16mZUVUoOcIzXW0na6847rbbRpn0Wj/CT4WQ3fiHw/qdv441i5O3TYJ4D5FnGTkyXAPDSAcAfKc9AMkj2Gs4zaUMNiabw9NfG09ZPtHsvvXmz+f4y4Y4bhUx2BrxxteX8KMo+7TX80+8raLZ+Su2nP/wAKe+JyWfifXtTg8Fanb8apZwQHyrtVORJbAfddhwRgnPUEjJS/trKnPCYem68H8Em9Y+Uu6Xy9eiqX+qvEKp5jja8cHVj/ABYRi+WaX2qdtm1o935O13KvxJ+Gfi67uvBGueHrTQPC7qY9OvreH/TLN14jllYZLh/4x74JPJqXkuaYOEcfh68qlfecW/dkuqXp0/C2xouKuHs0q1MnxmDhQwj0pVIx/eU2tpSet7/aX3t6s9V+B0fw48JeMbTwp4VvIvE+s30NxNd6osZSOCKNRshgBzyx5cg/U9APk+JnmeMwcsZi4OlTi4qML3bb3lL9Pw63/SOAI5DlmZ08ty2osTXmpynVtZRSWkIb77y19Xsl9nk4Ga/Fj+rT8el8Z/Er9uv49674A8M+Kb3wj8K/Cm8zNpshhnvI1kMSOzDBZ7h1YoGOyONc7Wbr+vPDYbIsBCvVpqdee19UtL/h16t+R8J7armWJlShNxpx7df+H/I9v8Q/sgfEn4TaRP4l/Zf+Juv2+tWiGT+ytZukvrK/KjJjxIgRHb+EspGeCV+8PEpZ9hsXNU8zw8XF/airNfduj0qmW1qMefB1XddHqmJ/wTy+I/jf4iaP8S774i3k134gXxCkl0Jl8tone1SIxiIYEYQwldgAAx65NPivB0MPPDrDq0OTT727363vuLJK9SrGq6r97m1+7/gH6MV+dn1QUAFAGPqPiDRdJ1DS9K1K8jt7zWpnt7OJj888scTzOqDvtjRmJ6AD3FbQpTnGU4rSOr8tbfmRKcYtRb1exsViWY+meINF1m71Ox0q8jup9GuBa3iRnJgnMSTeW3bd5ciMR2BGea2nSnBRlJWUldeavb80yIzjJtRe25sViWFABQAUAFABQAUAfOX7RHwy1nxh4S1XxF4X8a6/4R1rSNNuHtTpd/Jb2ryQq0o8+AfK+4jaW4YDoeK+jynGwo1Y06tGM4yavzJN9tH0PKx1CU4OcJuLS6P9D8lP2Q9V+O37SvjzUvCesfGTxToltp+lHUPMtr55ZHbzY4gn7xtoHzkk4zwBX6xn8MDltCNWGEhJuVtV5N/ofE5XPE4uq4SrSSSvufVfxP8AhF+2d8DtIuvH/wAL/i/qXjuy0uNp7rTtViWa48lBudkSTzElCqCSqmN8fdyeK+VwWPybHTVDFYVU29E4uyv+FvxR7OIw2YYeLq0azkl0Z6x+yt+12P2mvDWq+D714vC/xBsbRpBJAgmt5o2+QXdvHKTny2Yb4nJxkHJU8eTneQvLKsay9+k310fo7d+jO7Lsz+uQcH7s0v6a/wAj4Y+Pw+LPhH9r7wL4E8bfEHU/F+mz6poeoW63BW2hVZ7wKVNrb7IMq0ZwQvIx3r7jLPqlXJ61ehQUJcs07avRd3r1PnMZ7eGPp06lRyV4v8ey0P3c9fqa/DT9HCkAUAFABQAUAFABQAUAf//R9U/4KuYHiP4bk8D7Hqn/AKNt6/Z+B/4df1j+TPz/AIj+Kl8/0Pzyn8NW+l6TZ+ELa2jfxJqtj/bF9dyOwNnZfZpLpLONAQu6SALLOxySWSJQArFvv1Xc5us37ifKl3d0uZ+j0XzfVW+XdNRiqaXvNXb7K17fdq/uE8OX2m/ETT9C+H3i7WZtKutM32eh3cu19PgF5OZTb3agCSNHncn7Qpcpuw6FBlXWjPDSniaMOZPWS+07K110bt9nS/R3Cm41lGlOVmtE+mvR/Pqea63ouqeHNa1Dw7rlu1pqOl3EtrcwvjdFPA5SRDjg4YEZHB6jivUpVI1IRqQd00mvRnFOEoScJLVH6f8A7B+p+GNL+CPxKl8ZWDajo82taXDcIhxIiyQ7RLHj+OM/MBx0r4fNaOKq5rhlgp8tRRk12duj8nsc2b4rL6GRV3mtL2lByhGSW6TduZecd0fREFh8J/hlDc+Ip9TsvH17P8ul2KA+VGp/5bXanOGAwNmOucDuvsTrZvmjjho05YaK+OXV+UPLz/p/z9SwnDPD0Z46daGOqP8AhQXwpfzVF3X8vfZdYrLpnwl+JQt/FEOqWngOSDA1bT3ztYA/62yA6lhkbccHGR/eI4jOMs5sK6csQn8E/wBJ+ne/z7OeC4Yz/kzGFeGCa/jU31/vUu99rW0fTvPL4y+C3iq4uPA//COw+HNJ2+Xp2tAH7TFMv3ZLruyOfvAscDr6rlHL87wkY4/27q1N50/stdo+a6aLy7PeedcJZlOeTvBxw9HalX+2pLaVTq4y63bt17r1b4F6f8P/AAf41tfDWmXtv4m8SXkNxJPf2xJtrSGNRiKInO5n6sR06e1fKcT1sxxuCliasHSoxaSi/ik31fZLofo/h/hMjyrNIYDDVI4nFTUnKpFvkhFLSMe7fV/LyPsfVrSS+0u7soX8uS4hkjVv7rOpUH8Ca/GKclGSk+h/V0ldNH88/wCxP8brD9m74y6roHxF3WGj6yp0rUJnB/0K7s5WEcsgxnYGLpJ/dDBuimv6C4jy2WZYONTDayj7y801ql57NH5blOLWExDhV0T0fk0f0PWd5Z6laQ31hOlzbXKLJFLEweORHGVZWXIII5BBwa/nuUXFuMlZo/U001dHzh4b8B/8KY+JXxX+KbwNJ4b8YDSr/wCz6fBNeXa30Cyw3bfZoI2dg+5JMruOS5IAGa+jrYr65hsNhb+/DmV20lZ2a1b6ar7jyqdH6vVq1vsys9NXfroW/ht+1j8C/i34uHgXwJr0t9rZimm+zyWV1bkJb48zLTRooK56E59qjGZFjsJR9vXhaOmt099tmOhmWGrz9nTld+jOn+KXx9+HPwZ2S/EOa/060dUP2tNMvLizBckKjXEMTxK5I+6WB6cciubBZXicZph0m+3NFP7m7m2IxlLD61bpd7O332H+B/j78KfiJ4C1X4neFtbE3hrRHnS8u5YJoFiNvGssmVkRXIVGB4Bz0GTSxOV4rD144arC05Wsrp76LYKONoVaTrQl7q3Z+Sw/bL0Lxv8Atn+G/iV4onudI8AeE47+10+NoJZZVWe2kQ3EkEas4kncrkBSUQKD0Y1+sf6vzoZLUw1JJ1Z8req6NaXelkvvdz4n+1Y1MwjVnpCN0vu3+Z9zfEz9u74ReHvhLfeO/AV3LrupSzTWGnWslpcW++8jjSQvIJkQiCISIzv0OdincePh8Hwzi6mLVCuuVaNu6el+lnu7afefR4jOKEKDq03d7LR7/wCR8p/sT/tafDH4dfD3xPH8YPEN0niLXPEF3qk0gsrq6M32iGHdIzwRuoLOrfLnIGOMYr6niPIsTiMRT+pwXJGCjulazemrR4mU5lRpUpe3l7zk3s327H686j4j0LR9Bl8T6xfRWGlW8P2iW5uHEMUcWN252fAUYPevySFGc5qlBXk9LLU+5lUjGPPJ2R8oXn7cvwchtJtb07TfEur+HrdmD61Z6FdyaaApwzCdlXKj+8Bivq48NYxtQlKCn/K5rm+48Z5tQS5kpOPfldvvPoD4YfF74cfGTQT4k+G+uQa1ZxsEl8vKywORkJLE4V42x0DKMjkZFeBjcBicHU9niYOL/P0ezPSw+JpYiPPSldGR8Tfj78H/AIPWsk/xC8U2WlzIpYWvmebdvxkBLePdKc9vlx71tg8rxmMdsPTb8+n3vQzxGNoUFerNL8/uOQ8fftXfBb4Z+BfD/jzxfrDWlv4otIb3TrNYjJf3EMyK4IgUkqAGG5mIUHjdmuvCZHjcVXnQowu4NpvomvMwrZlh6NONWpL4ldLr9xo/BD9pj4S/tBQ3o+HupSPfacFe4sbuE291HGxwsmxshkJ43KzAHg4JFZZlk+Ly9r6xHR7NO6LwmPoYpP2T1XTqe/V4J6ZyPj//AJEXxF/2Dbz/ANEPXZhf48PVfmYVv4cvR/kfid/wSr/5LL4l/wCxa/8AbqCv2njj/dKf+P8ARn59w5/Hn/h/VH7usAw2kZB4IPpX4WfpB/Ox+xwklt+25pUHhn/jxTUNcjwn3fsSx3IAPbaAEx+Ff0NxDZ5JJ1d7Q+/T/gn5XlStmKUNry+7U98/bN/5Pu+GGf7vh7/05S14HD//ACIcT/2//wCko9PNP+RnS/7d/M/azIAJPA5r8YP0E+X9U/a3+GEOoalYeErHXPHK6M7R31z4c0mfUrS2dPvK1wgETEDqEZq+mhkWJcYyrONPm2U5KLfy3+88eWZUbtQTlbflTaXzPRPhD8c/hj8ctGn1n4cawuoLZsI7q3dGgurZ2zgSwyAOucHB5U4OCcHHnY/LcTgZqGJha+z3T9GdWGxdHERcqUr238j1O9vbLTbOfUNRuI7W1tkaSWaVwkcaIMszsxAVQOSScCvLjGUmoxV2ztbSV2fKOsftrfBbS7WXWbVNc1bw/AxWTWbDRb2fS1wcMRdeWqMoP8S5X0NfVU+HcZJqD5VP+Vyipfde54ss1oRXNq13SdvvPf8A4e/ErwL8VvDkXiz4fazBrelysU82EnKSL1SRGAeNxkZVgDyDjGK8HF4OvhajpYiDjLz/AK1PTo16daHPSldGV8UfjF8Ovg3o0OtfELWI9NjunMVtCFaa5upQM7IIIw0kjeu1cDPJFa4LL8RjJuGHhe2/RL1b0RGIxNKhHmqux4H4P/bw/Z78WeKIvB91qN94b1K4dY4l1qxksUd3OFG98qm7t5m0Hp1r3sRwzmFKl7ZRUo/3Wn/XyPNp5vhZz9m20/NWPsqvjj3T/9L1P/gq+ok8QfDmMnAay1UfnJbiv2fgb+HX9Y/kz8+4j+Kl8/0PibUhp+p+NPDvjS1uEWPxvoF2jQbiz217Bp8umSxsSAAHni3RAZwjqDjpX2UOaNCpRa/hzWvdOSkn8k9fNHgytKpGon8UX8nZr89jwhdIjm8GXHiOCY/abe8jtmi/uxz27yRyevLxsv5V9B7RquqTWjV/udmvxPL5P3bn5/od58cJIrr4pa5q0M/2hdXFnqRc9S9/ZwXLj8HkYZ74rgyxNYSEGrct19za/Q6cZrXlLvZ/ekz77/YSbwj/AMKO+Jdv44WX+yLrWtLhklhOJLdniwkw652NgkYORng9K+YzVYz+1sNLA29ooyaT2dt180eVm7yx5FXp5un7GUoJuO8W3pL/ALder306PY+iT4L+FnwytrjxB4o1iz8bzSn/AIlenWUxCSoek10VyUA/u8jPHzZ49b+0s1zSUcPhaUsOl8c5LVPtG+/rv6dfwL+wuHeHoTx2YYiGMk/4VOEtGv5qjW3pt69IR4I+GnxI8rxV4b1qz8GW0ZH9q6deS822OsloT/rFcdF4w3HHStHmeZ5ZfCYmjKvJ/BOK+Lyn2a79vvM1kHD+fcuZYDEwwkF/FpzesPOn/Mn0XR/cSz3vwD8TzzeBdK05/DsaYSw1+Z2dpZhxm6Q4xFIeh/h64XtEafEGFisfVqe1f2qSWy/uvuvx8zSpX4MzGcsnw1F4dLSniG2+aX/TxPaMu/Te0T1v4GeFPBPgHx5a6MdVh8ReK7u3uC8llJus7GFACV3fxyScZ9BngfxfI8TY/HZhgZVvZulQi1ZSXvTf6Jfj59P0vgDJ8oybOIYX26xGMnGV3B3hTiraX6yl+C6Lr9t1+Jn9Yn5c/tmfsKTfEjUL74tfB9Ej8TTjzNR0tiI49QdRjzoXOFS4IA3BsLJ1yrZLfqHD3Eyw0VhMZ8HSX8vk+6/Feh8dmuTus3XofF1Xf/g/mfn58AP2sPi3+y9rknhHVLefUPD1rOY73Qb/AHRS2rg/P9nLjdbyDklCPLbuvO6vvs1yLCZpD20GlNrSS1T9e6891+B8xgsyr4OXs5K8eqfT07fkf0D/AAt+KHg34xeCtP8AHvgW8+2aZfgjDDbLDKvEkMyclJEPDL9CCQQT+A43BVsHWlQrq0l/V15M/TsPiKdemqtN3TPyL/Zuijg/4KQePIYVCIt14mwoGAMzqen1Nfrebu/DlFvtD8j4fAK2bVEv735n6QftiwxT/swfElJlDqNHnYA9NyFWU/UEAj3r854fbWZ4dr+ZH1eaf7nV9D5z/wCCYPP7P2tg/wDQxXn/AKT29fRcaf8AIwh/gX5s8vh//dX/AIn+h84eC1X/AIen6muBj+0NQ7f9QqvosT/yS0fSP/pZ5FH/AJHL9X/6SfpZ+1aij9mv4lYA/wCQDfdh/wA8zX5vkf8AyMsP/iX5n12Zf7pV9GfLH/BLpFb4EeICQD/xUdx1H/TrbV9Rxr/v8P8AAvzZ43D3+7S/xP8AJHnf7aXi+/8AjD+0X4A/ZPsLqS30OW8sptZWMlfOkuWMgVsHkQ2yl1H99weqg16HDuHjg8ur5tJe9ZqPlbT8X+COXNarr4ungk9Lq/8AXkj9XdO0jS9L0m30PTLWO2061hWCG3jULEkKLtVAg4CheMdK/K5VJSm5yd29bn2sYqMVFLQ/DzxzNN+xV+29BqPhTNl4P8TtbXE9mnEJ06/lMc8QUcYt5laSL+6AFHBOf23DJZ1kjjV1qQuk+t0rr71oz87rP+z8xThpCVtPJ7/c9j2v/gp/8P8AwVpngLw9440vRbOy1y+1ww3V7BAkU9yktrKx86RQGk5jUjcTjHFeNwXi60sROhKbcVG6Teis1t23O/iCjTVKNSMUm3q++h9Ffsr/AAC+Hk/wj8L+PvGenw+L/EfiPRbBpbzVoY7ryLQQqILO2jkDJFBDHhQFALHLMSTx87neZ4hYyph6MuSEZPSLau76yfdt/dsj1suwdJ0IVKi5pNLV9rbLyPhbwp4e034G/wDBSy38H+CI/sWjXl4YFtkyI0t9S0/z2hA/uJLgqO21fSvuMRVljuGnWr6ySvfzjK1/Wx83TgsNm/s6eif6q5+5IOQDX4gfopyXj/8A5EXxF/2Dbz/0Q9dmF/jw9V+ZhW/hy9H+R/Ph+wf8afC3wO+IuseJfF1nqN3Z32iC0X+zbRryRHM8Um50QghMKRu9cCv3/ijLquNw8adJpNSvq7dGj8wyXFQw9aUpp2a6ep94fFL9uTxd8RdDvPBX7M3w/wDEeo6vqUbQf2nPp8ka2yyAqzxRruzIAflaRkVTyQcYr4XBcNUcNNVszrwUV0Ut/X/gXPpMRm9SrF08HTk2+ttjs/2FP2Q9X+CNtefEb4kRJH4u1eD7NBaB1l/s+0JDOHdSVM0rAb9pIVQFySWri4mz6GOaw+G/hx1v3f8Akuh0ZPlksMnVq/E/wX+Z82ftnf8AJ93ww/3fD3/pylr6Th//AJEOJ/7f/wDSUeTmn/Izpf8Abv5s/Sb9qzSPiNr3wA8Y6L8KopJ/EN7bCJI4W2zyW7SKLlITkfvGh3hRnJzgc4r84yOphqeYUp4p+4n8r20v5XsfWZjGrLCzjR+J/wBP8Dl/2KvAfiz4bfs5eG/C3jXS/wCxtWje8me1IVZUSe4eSPzQuf3mwjI6gYB5GK6uIsTSxOY1KtGXNHTX0STt5GGVUZ0cJGFRWev5nwt8EtWXw3/wUu8b6F4fZYtN12TVIZo4iPLYiCO8JwvGRMrH2Jb3r7jMafteGqNSpvHlt97X5HzmElyZvUjHZ3/z/M9g/aw8Yah8Xf2hPAP7IWl3MkOhajNBf+JBCxRp4FDTi2YjnYIYmcjoWdCfu15GR4eOEy+tm8l7yuoeT2v97/BnfmNZ18VTwMXo9ZfnY/Rqfw1olx4Zl8ICzji0iW0ax+zIoWJbZ4zF5aoBgKEOAMYxX50q01U9rf3r3v573PqnTi4cltLWPzf/AGHf2cPjH+z58Q/HsvjlUs/CclutvbuLhJEvpIJd0V0qKSUCwbgS4VsttwcV+jcS5xg8ww9H2GtS93ptdar7+x8plGBr4WrU9p8P5+f3Hn/wE/aW+C3ib4yePPjv8bvFdhpeqG4Gl+F7W+ZibHSI8sXhUKwVpiV3uMMSH7GvQzTJsbTwdHA4Km3G3NNrrLz9OnyMcDjqNSvUxNeVne0fJf8ABOZ/4KBfFf8AZt+Mfw70nV/AnizS9Z8W6LfIiLAx8+SxnVlmjJZRuRW2PgnjBx1OerhXA5lg8RKFem405L5XW3+RhndbDVqKlCSck/wPtf8AYJ+JWrfEz9nHRbvXLg3l/oM9xpEk7NveVbQqYWY928l0BJ5OMnmvieJ8HDDZjONNWUrSt67/AI3PfyavKthIuW60+7/gH//T9V/4Kuf8jH8N/wDr01T/ANG21fs/A/8ADr+sfyZ+f8R/FS+f6H5arqutalodp4dtoPOi0WS8v4miQmaNZUjM5LA/6tfJD9PlJY55Nfp/s4RqOo38Vl5aXt89bHxvNKUVBLa7/wA/yOz8FaLZQePrPwRrt7a/2f4kjgspbpi7W8DahCr21w23awa2meNmHYqy8gnPDiasnh3Xpp3hd26vldmvmk/wOmjBe1VKT0lp9+z+TOF13U7rUZbS3voo0uNLt0sGkQENKtszKjOD/EqYjzgZVVzzk16FKmopuL0bv9/9X+bOWcm7J7rT7j9Mf2GI/Cs/wK+Jtp4yklttMuda0uJriEbmt5Gi/dylf4lVsFh1K5r4zM5YuOb4aeCSc1GTs/tLqvVrbzPPzqOWzyDEUs1k40pSguZbxbfuyt1Se67XPoWP4beC/htb3PiL4k39r4giJUaZp2nXQzfAn/WyMo3RxBef0yeAfZedY7M5Rw2WQlTf25zj8Hku7/r0/n+PC2U5BCeOz6rGuv8Al1Tpz/if3pNaxjb/AId6JtPwy8H/ABEMPin4f6na6Bpe4DU7LULgCTTSPvPGzcyxsOV5HPGeoVrO8bl3NhMwpyqVPsSitJ+Tts+/9XT4TyvPHHMclrwoUf8Al7CpLWl3ab+KLXw+fXdKV7D4FeKbm48C+G45dEvYSVsNcu7hnhvZl42zoQBGkn8DADHHT7phVc+wkI4/EtVIv4qcVZxXeL6tdV/w6uWG4OzGpPJ8AnRqLSnXnJuNSS6TW0VL7Lsvls/XPgR4F8O/D7xza2GtahFqPi69guStvZyrJBY26AFjK4xmSTgAdhnjvXyPFGaYnMcDKpRg44eLjrJWc35Lsj9N8PuH8DkmbQo4qsqmMnGXuwacacVvzPrKXRdF959V/ETx1o/wz8E6x498QRzS6bocBubkW6h5REpAdgpKg7Qdx56A1+O4TDTxNaNCnvJ2Vz+ra1VUqbqS2R11tcW95bxXdrIs0Myq6OpyrKwypBHUEHIrlaadmbJpq6Pjz9rf9lHwl8fPCV9rVhaR2XjrTbdnsL+NQrTmJSwtrjH343xtUn5oyQVOMqfr8hzyrgKyhJ3pN6rt5rs/zPCzLLYYmDklaa2f6M/Pj/gl3491XS/ip4h+G8jv/Zmt6a1/5J6R3dk8abgOxaOQq3rtX0FfoHGuFhLC08T9qLt8nf8AVfifL8PVpKtKj0av80b37Of/ACkk8ff9fXiX/wBHLWOb/wDJN0PSH5M1wP8AyNqv/b35n6Qftgf8mx/Er/sC3P8ASvzjIP8AkZ4f/Ej6rNP9zq+jPnD/AIJg/wDJv2t/9jHef+k9vX0fGn/Iwh/gX5s8vh//AHV/4n+h84+C/wDlKjqf/YQ1D/01V9Fif+SWj6R/9LPIo/8AI5fq/wD0k/Sz9q3/AJNr+JX/AGAb7/0Wa/N8j/5GWH/xL8z67Mv90q+jPlf/AIJdf8kH8Q/9jFc/+kttX0/Gv+/w/wAC/NnjcP8A+7S/xP8AJHyb491OXw5/wU8tdR1RtiN4h0uMM3QRXVlFAh+nz19ZhYKpww4x/ll+EmzxK0uTOE3/ADL8VY/dwcAD0r8LP0g/EP8A4KpWQl+JXgKS2G66udJuoQB1OLlfLH/fTnFftvBErYatfZSX5an53xEv31O3Z/me4f8ABTKG5tv2fvA9venNxFrVssh/21sJw3614fBrTzCq1tyv/wBKR6PECaw0E+/6M+2f2Y/+Tdvht/2L2m/+iFr4zOf+RjiP8cvzPosv/wB1pf4V+R+Yvjz/AJSoaR/2ENN/9NdfpeG/5JaXo/8A0s+Prf8AI6Xqv/ST9rV+6PpX4ufoJyXj/wD5EXxF/wBg28/9EPXXhf48PVfmYVv4cvR/kfib/wAEq/8AksviX/sWv/bqCv2njj/dKf8Aj/Rn57w5/vE/8P6o/eCvwo/SQoA/FL9s7/k+74Yf7vh7/wBOUtftHD//ACIcT/2//wCko/P80/5GdL/t382frn8SfiJ4W+FHgnVvH3jO5+zaVpMZkkKjdI7E7UjjXjdJIxCoO5PYc1+S4TCVcVXjQoq8n/V/RH3FevCjTdWo9EfF/wAKj8UP2xdNf4j/ABA1K58H/DC5llj0zw7pU7W9xqUUTlGlv72PbKYiwK+XEUDEH+HBb7LHfVsnn9Ww8VOst5yV1F9oxel/N3t+XgYf22Oj7aq3Gn0iuvq/8j5K+Dfh3Q/CX/BTLUPDXhqxi03S9Nl1OG3toFCRxINMBwqj3JJ9SSTzX1uYVZ1eGo1arvJ8t2/8R4WFhGGbuEFZK/5HRnxBFoX/AAVWkuNbbYl3OthEW7G50hUgx/vNhR7muZ0nU4VSh01+6eprz8udXl6ffE/ZwcjNfjZ9+cD8U5Jk+GviwWbYujpGoGEA4YuLaTGO+c16GBt9Zpc23MvzRzYj+DO3Z/kfmZ/wS3m8L+Ivhx4t8Katp1neXulajBeKZ4IpJPIvLdUGC6k7Q8LewJ96/SeNo1aeJp1YyaTTW73T/wCCfI8POE6M4NK6f5r/AIB+o58DeCz10DTz/wBukP8A8TX5f9Yrfzv72fY+xp/yr7jR0m38P6a0+kaHHa2rQFZJre3WOMoZR8rOiYxuC8EjnHtUTc5WnO79SoqK92J//9T1X/gq5/yMfw3/AOvTVP8A0bbV+z8D/wAOv6x/Jn5/xH8VL5/ofmX4QSf+x/GE9jH5l5DozFcDJWB7mBLlh6fumIJ7Kzds1+lYhr2lFS25vxs7fj+Nj5Glflm1vb9VcoeNNFtdA1oWunMZbKe0s7q3kPPmpcW0cjMD/wBdC6+xBHUVeFqupC8t7tP5Nr8rEVoKErLayf4Hq+i+DLay1fWvhXqkkd9deJtEstV0m7VSpj1D7Gup2yfNk4lieW2k5wWZW7CvJqYlyhDFwVlCTjJeV+V/c0pLyud0KSUpUJa8yTT87XX3q6Ps39hO18Lap8CfiZYeK7x9PsL3WNKRLtRuEErw/upHH9wNjd7E9Oo8XNKmKpZvhqmEjzSjGT5e66pedtvM8HOaGX4jIMRh8yqOnTnKC519mTfut/3U9/LtufRMXwZ0P4e29z4j+MF8jWCHbYWemzK02pE8h1YYKRY5JOD6kcbvYlxHiMxlHDZPB832pTWkPJ93/WvT8BhwPg8jhPH8UVU6a0pwpyTlV80+kfufdrS6N8FdG8fyW/iP4U6lDHoMxAvYdQlVbjSiOX8zJ+dMcqQcn1I5AuJK+XqWGzam3VXwuK0qdrdn3/LoD4EwmdShj+HK6WHf8RVJJSo9+a/xR7O+ve2pJP4O+CXiW6l8C+CNUuYNfgwtrqV64+w6hMPvRYH+rDH7jBQD/tcZmOY55hYrH46mnSfxQiveguj8/NX+7pdTJOEswqSyfKK8o4mPw1Jv93Vl1j/dv9l2V/PS/rHwI+Gdn8OfHVoni6+T/hKr23ufI062dZVt4FA3yzuvGXHCAfrzj5PijOp5lgZPCQfsIuN5u65n0UV5df6v+keH3CtLIs3gsyqr63OMuWnFpqEVa8ptdXtFfn0+jfjdoq+I/g3450Fk3m/0PUYVHqzW77f1xX5LltT2eMo1O0o/mj+qMXDnoVI90/yPzy/YS/bL8LXvgzSfg78WNVi0jWNKhSDSr28kEcN7aKMRwmV8Ks0Q+QZIDqBg7gRX6DxNw9VjWljMLHmi3eSW6fV27Pfy9D5fJ80g6aoV3ZrZvqv8z7n+NX7Qnw4+C/ga+8Wa9rFrJcLA5sbOOZHnvJyp8tI0UkkFsbnxtUZJIFfD5dlWIxtdUqcXbq7aJeZ9Fi8bSw9NzlL0Xc/Pv/gmh8DfEmn3msfHvxTaNZw6rbNZaUkilWnSaRZbi5UHBEZKKkZ/i+YjjBP3/GOZ0pKGApO/K7y8rKyXr3PmMgwc4uWJmrX0X6s8T1HxgP2XP+CgniPxh47s5l0bU7y+naSJC7Gw1dd6XEYH3xHIMMBz8rAc4Fe1DD/2pw/To0H7ySXzj0fqv0POlV+p5pKpVWjb+59T67/aK/ae8DfGb4MeOvAvwNkl8UTDRp7rVb8QTW9jpthGN8hkkmRC88oXZDEoJLEsSFU18jlOTV8FjaNfHLk95KKum5Ppa3Rbt/5nu47H08Rh6lPD+9pq+iX+fZHn/wDwTE+K3hK38G6v8I7mWZPEFxq099Ai280kLwvbxg7p0Vo4ypiYESMueMZJxXocZ4Gq68cWl7nKk9Ve9303e/Q5uH8TBU3QfxXv+Hc8T8X+K9N+B/8AwUnvfGvjgtZ6O1+JpJ9rMEtdR08QrNhQSVRz82AcbW7ivbw9CWO4bVChrK23nGV7fcedUqLDZs6lTa/5o/RD4ifE3w9+0F8DfizpHwrWbW9Ps9DuoI9TiQizu7xoJHe2tmbDSvEqrvZV2guFBLAgfnmEwdTAY7DTxXutyTt1SutX2v066H1NevHE4atGjqrPXo3bZHw5/wAE+/2lvhN8J/hp4o8K/EXWk0a5/tH+0rUPHJI13HNBHGUhEasXkDx4CdTuGM84+44ryfF4rE06uHhzK1n5Wb38tdz57JMfRo0Z06rs739dDR/by+DfjHXV8N/tWeDNFvNOuRZ2javYyoGvNPe3Pm2txKsZYfu8hJsE7Nqk8biMuF8wow9plVeaau+V9HfRpX77ruPOcLUly42nFrRXXVdn/mfpJ8C/j34K+Nnw10/x3pWoW8U32dTqVs0qK9lcqv75JATkKGyVY8MuGBr84zPK62CxMqE4vfR910t/W59bg8ZTxFFVYv18mfBWqaND+2b+2Rpnibw4v2z4a/C5YIbjUgM217dwSm4MMLdH3zbQSOPLQt0ZM/eQqPJsnlSqaVq19OqTVrvtpf5vyZ8zKH9oY9Tj/Dh16N7/ANeRu/8ABU7W9JT4Y+EPDjXUf9pT60bpYAw8zyYrWZHcrnIUNIoye5xWPBNObxVWpbRRtfzujTiKcfYwhfW/6M+xv2Uda0nWP2cfh5Npd3FcpbaJZQSmNw3lywxBJEbH3WVgQQehr47PKc4ZjXUla8m/vZ7+XTjLCU7Poj8rvGXjfwtef8FNbHxHFqUH9l2us2No915i+SJYrEW7AvnbgSnYTnGa/UqGGqrhl03H3nFu3lzX/LU+Lq1YPOFO+l0vwt+Z+60bKyKykMCBgg5FfhrP0dHlfxr8aeGPBHwx8T6t4m1KCwhj0y8KiaVUaRjCyqiKTlmZiFUAEknFepluHq18VThSi27r8zjxdWFOjKU3bRn4nf8ABNDxp4a8HfHHULPxNqEOmnWtDks7Z55FjR7hJoZfL3MQNzKrbQTzjA5xX7Vxlh6lbBRlSi3yyu7drNXPz3IKsKeIam7XVvyP6A4ZobiJZoHWSNxlWUhgR7EcV+AtNOzP05O+xIzKqlmIAHJJ4ApDPwm/bJ8c+Fpv23/BuqxajDJZeG20GO+mRw0cLRXrTyBmUkfJG4Lenev3Ph/DVVkdaDjrLnt5+7b8z84zStD+0oSvouW/3n1z/wAFLbbVtc/Z403WPD0gu9Istatbm9aAh08h45UikLLkbBK6c9MkGvk+DpQhmEoVNJOLS9dL/gme3nylLCqUNk1c479lj9tX4I+D/gF4c8E+Lbu5sPEfh2BdPXTrezmuZr5w7eU1qIlYO0gIypKkPkdME9ed8O42tj6lekk4Sd7tpJd732t+Rhl2a4eGGjSm7SWlrb+h8ueFPidYeAv+Cgmp/Er4w20ngu1mnvJLiG5BlezS808C2E3k7/mKlN+3IViRnAJr6ivgpV+H44bBv2j0tbS9pa2v87HjUsQqWaOrXXLv8rrQ6v8Abv8ABeoa1qPhX9sD4YJdroesW1oZrowvDPaXFq+bK7dHAZElTaFZgMFV3Y3gVycMYmMY1coxVuZN6Xumn8S82v8APsb5xSlKUMdRvZ2+Vtme+fDv/gqD8N5fCcH/AAtLRNSsfENvGBOdPhjuLW4dRy8ZaRDHuPO1xhem4jmvBxfBeJVV/VZpwe13Zr101+R6VDiGjyL20WpeWx9CfAfU/Fv7QGvzfHzxvo0mheGhaS6d4W0m4O6VrW5Km71C46AvcBEjjxwsYbbkPub57M4UsBBYChPmne85La62ivJat+foerg5TxUvrNRWja0V5dW/X8j8prDV/HH7AH7TupRvYSXuhzGWMQsdialo00m+J4nPAlhIAz/C6srfK2a/VZ06Gf5ZFqVpL/yWXW/k/wArPofFRlUyzGPS8fzX+aP0K1X/AIKVfBy50qKHwFomt+IfE2obYrPShZ+Sz3D8LG0m5gcn/nmHJ7Cvz+HB+MUm684xgt5Xvp/Xex9RLPsO1alFuT2Vj6c/Z78C+LvDHhe+8U/E2RJvHXjS6OqawY+Y7diix29lEcn93awqsY5I3bjk5yfmM1xNKrVVLDfwoLlj595Pzk9fuPZwVKcIOdX45av9F8kf/9X1X/gq5/yMfw3/AOvTVP8A0bbV+z8D/wAOv6x/Jn5/xH8VL5/ofm18H766svij4XW2lWIX2oQWEwkUPFJb3zi2milVsho5I5GVwex9cGv0bMYqWEqXWybXqtU15prQ+Twjarwt1dvk9GQfEi2l0lPD2kzBlfTdFjidGJOyVbq6MqjPo+RiqwT53Umusv0jb8BYhcvLF9F+rPSfHPi8+CvHutJYxOdbstB0zQLa5DACzZdNt7a9kCkEmXy/MhQgjZuZuoWvMwuH9vh4OT91ylNrv7zcflezfeyR2Vqvs6srb2UfTRJ/5H2H+wtpGga58CviZo2v6j/ZFvda1pUcVyV3RxTmL915g7RlsBj2BzXkZniMRh83w1bD0+dxjNtdWutvO2qPns6weDxmQ4jC42t7KMpQSl0Ur+7zf3W9G+l7nv1p8Fx4SgvfEHxmuJdK0ixYQ28VrJHLc6hJnhbfJIEePmLEDj0wSPdqcSfW5Qw+SxU6ktW5JqMF/e8/61P54o8DLLYVcdxVN06MPdioNOdV9oau0et2lp21Yk/wX/4S6S01n4PXL6loF+RHcfapEjn06QHLrdDIyoHzAgHI9eCSHEn1NTo5zHlqx1XKm1NdHHz6f00lU4F/tOVPFcL1HUw1TSXO0pUn1VRaXSWqavfz0btS/Dr4T69Nc+C/Amv3Nx4rtMiGe78uOw1GVPvwwEfdb+4ScEjqRyMo5xm+HjHG4+glQluo3c4Lo5d/P9Donwxw1jZTyrJ8XKWMhtKdlTqtbxg1s/5W3r3a1PWPgD8MbnwP41s9U8cXJs/EGoQXItNNBWSUQqB5k07AttHZBnk9+w+T4qzuOOwcqWBjelFx5p7K/SMVp8z9K8OuFKmUZpTxGbz5cTUjPkp6N8q+KU2r27RXX8F9vXNvDd28trcrvimVkdT3Vhgj8Qa/EE2ndH9btJqzPM7r4JfCW/8ABOn/AA61Pwnp1/4d0m3S1tbS6t1nWGKMYUK0mXBx/Fu3E8k5NelHMsXGvLERqNTbu2na5yPC0XTVJwTS2PMPD/7Fv7LvhnV49c0r4e6ebuFg6G4M11GpHIxFPI8fB6fLxXp1eIs0qQ5J13bysvxSuckMrwcJc0aav9/5n09HGkSLFEoREAAAGAAOAAB2r5lu5655l8Svgt8K/jBb21t8SvDNnrwsyTA86ESxbuoSVCsig9wGwe4r08HmOKwjbw1Rxv2/y2OOvhKNdJVop2DRPgr8KvDfge++G2g+F7Kw8NapHJFd2UMexLhZRtfzWB3uWXglmJxxnFKrmOKqV1ialRua2fb07BDC0YU3SjFKL6HaeHvDPh3wlpkWi+FtMttIsIRhLe0hSCJfoqAD9K46tapVlz1ZNvu3c6IU4QXLBWXkef8AxK+A3wf+MFxZ3nxJ8K2eu3OnqUgmmVllRCc7PMjZWKZ52klc54r0MHmmMwaaw1RxT3OWvg6Fdp1YJ2PRNA8P6H4V0a08PeG7CDS9MsEEcFtbRrFFEg7KigAc8+55PNedVqzqzdSo2292zqhCMIqEFZI8j0f9mb4B+H/Gh+IWjeBtMtdf81p1uUh4SZjkyRxEmJHyc7lQEHkGvWqZxj6lH6vOs3Da1/6bOKOAw0antY01zHuTKrqUcBlPBB5BBrwz0T5x1v8AZC/Zp8Q6zLr2qfDzS3vZzukaONoEkPU74omSNsnrlea+jp59mVOHs415W+/8XqeVLLcJKXM6aue8aD4e0HwtpNvoPhrTrfStNtV2xW1rEsMMa+iogAH5V4VWrUqzdSpJtvq9WejCEYR5YKyOA1z4E/BbxNq1zr3iLwLoup6letvnubmwhlmkbGMu7KSTgdzXoUszxtKCp060lFdE3Y5p4PDzk5Tppv0Leh/Bj4SeGbbUrPw74N0nTINYgNtex21lFEtzC3WOUKoDqc9DUVcxxdVxlUqybi7q7ej8ioYWhBNRglffQ57/AIZr/Z7xj/hW3h3Hp/Zltj/0Cuj+2Mw/6CJ/+BMy+oYX/n1H7kesaJoej+G9JtdC8P2UOnadZII4Le3QRxRIOioi4AHsK8mpVnUm6lR3b3bO2EIwioxVkjkvF/wm+F/xAvrfU/HPhPS/EF5axmKGa/s4rmSOMkttVpFJAyScDvXXQx2Kw8XGhVlFPs2jCrhqNV3qQTfmjlD+zV+z2Rhvht4dI9DplsR/6BXV/bGYf9BE/wDwJmH1DC/8+o/cj1XQPD+h+FdHtfD/AIa0+DS9Msl2QW1tGsUMS5JwiKAFGSTgCvLq1Z1ZupUk23u3ud0IRhFRgrJFnVNK03XNNutH1i1jvbG9jaGeCZQ8csbjDI6ngqRwQetTCcoSU4OzWzHKKknGSumeQj9mr9nsDA+G3h0D20y2/wDiK9b+2Mw/6CJ/+BM4P7Pwv/PqP3I7XRvhn8PPD3hy88H6F4a07T9C1Hf9psILWOO1m8xQj74guxtygA5HIFcVTGYipUVadRuS2bbuvmdMMPShB04xST6W0OG8B/s1/An4Y623iTwL4K07StUOdtykZkljz18ppWfy89Pk28cdK7sVnGOxUPZ16rce3+ff5nNRwGGoy56cEmW/GX7PPwT+IXiy28c+NfB2n6xrlosapczxliyxHKCRQQkgXsHVsDjpUYfNcbh6ToUarjF9F/WnyKq4LD1ZqpUgm0etXenaff2Mul31tFcWc8ZikgkRXieNhgoyMCpUjggjGK8qM5RlzRdmdrimuVrQ+e9P/ZB/Zn0vXV8R2Xw60lL5H8xd0TPCr5yCsDsYhg9MJxX0E8/zKdP2cq8rev67/ieXHLMJGXOqav8A102Po5EWNQiAKqjAAGAAPSvnT1jhPiD8Lvh78VdJTQ/iJ4fs9fsom3xpdRhzGx6tG4w6E9ypGa7sJjcRhZ+0w83F+RzV8PSrR5asU0cn8O/2dfgh8J9QbV/h94NsNH1BgV+1IhkuFU8ELLKzuoI6hSM11YvNsbi48mIquS7dPuRhQwOHoPmpQSZ7TXjHoH//1vVf+Crn/Ix/Df8A69NU/wDRttX7PwP/AA6/rH8mfn/EfxUvn+h+S8FxNaTxXds5imgdZEccFXQhlYe4IBr9XcVJOL6nxCdndHuVjper+M/im2rfEOJLe0sYG8R6qqlQqacf+JiyAZOGnM6xon3g0qgjrXgynCjhOTDO7b5I/wCL4fwtdvyPTjGVSvzVtl7z9N/xvb5njmuaxfeIta1DxBqhzeapcTXU2OnmTuZGA9gWwPavbpU404Rpw2SSXyPOnNzk5vdn6efsJ+HbHxZ8DfiX4evNQTTHvda0tLeaUExfaPK/dI+Oiu3y57Ej6H4jNMZUwebYbEwhzqMZNpb8vVrzS1OTOMso5lkNfA1aqpuc4KLe3Nf3U+yk9L9Lnv1p8F9a060u9e+Ml5caFoejEW6DcLi4uHJwsVqpLLtP97p6DAJHuVOI6FSccPksFUqz1fSMfOWi18v+Bf8AnijwNiqFKpjeKqsqOHo+6teaUn0jTV2ree3lZNpJfgl4k1WW0vPhNdy6z4a1/Efnl/JaAqfnivUBGNnPOCD2GSAXHiXDUoyhm0FCtT6Wvfs4Pz9fn2U+A8fiJU6vDVV1cLX05r8rjbeNVL+X0d+iu1exP8HvBupzXfhTwF4kk1TxjpQLPFKiw2t20X+sS1k/voemWIOPTJGUeIcbSjHFZhh1HDz6p3lG+zmuz9P8ntU4KyrESqZdkuNdTG0tWmlGE3H4lTf80fNu/pqvVv2f/hzr3hrxtb+J/H9xJZarqEFxFZWU5Ml1MiAebLISTsRBgKCcknsMZ+V4rzjD4nBPC5fFSpxacpLSKbvZLu31P0nw54ZxmAzWOYZ1NwrVIyUISu5yStzSlvZJaJPVt/f9xSiRo3WFgkhBCsRuAPYkZGcemRX4cmk9dj+tpqTi1F2Z4J4S+JPivVYfCMuq/YpP+EvW7jVbeJ0ktZLZXYSFWkbzIsJhvukEjk5r7zH5PhaMsUqXN+55d2rSUrK2iVnrpvdJn47k3E+Y4mGXyxPI/rSmkoppwcE3ezk+aOln8LTa1dyC1+J/iW7+Hnh7xOs9gup6vqFtayxCJiiR3Nz9nyqebu3L97k4PTArSpkuGhmFfDWlyQjKSd1duMebfltZ7GFHivH1ckweP5qftatSEGrOyU58mi573W+r1Oo1bx1qvhXxrPo/ih4Y9HvLKS402eKFvMkng/1tu2XIaQAho1AG8HHUV5VDLKWKwUa2Gu6kZJTTeiT2ktNF0be3oz6LF5/iMuzWeGzBxVGcHKk1F3co/FB+9rK1nFJLmTtuivrHjHxP4f8A+EU0zxFdWWmXevNMtxdvCxtoZkVWjtgPMADPkjcz4O04GSMaYfL8NiPrNXDxlKNO1o3XM0205bbLsl1V9mY43OsfgvqGHxs4U51ubmm4vkjJJONP4t5Xau5a8rsrtWs3/ifxppuo+C9N1AWltPrk08F+ojZ1ja3hkmLQnzBhWCYG7JAOevFZ0sFg6lLF1abk1TScdVreSjrp0v0sb4jNs0oYjLcPXUIyrOUamjduWMp3i+bZ8vW9k7kWk+JfHfi7wvL408MfY4oLnzH0+ynhd3mgRyqtJKJF2vIAWVQuFyASeSLr4PA4TFLBYnmbVlKSasnbVJWd0tm73etjLB5pm+ZZe81wHIoyu6cJRbcop2TlLmVpSSuklZXSberW7468cnwfc6MogEsF3dxpeSE8W9rIwh80/wDbaSMfTce1cGW5b9bjV1s1FuK/mkle3/gKk/uPYz7Pv7MqYdct4ymlN/yQbUeb/wADlBel+w7xH4h1vTfG3hbQLF4Fs9aN2LjzI2eRfssfm/IwdQN3Q5Bx19qMJhKNTBYnETvzU+W1np7ztrp036BmeZYqhm2BwVFx5K3PzXTb9yPNo7pa7ap9z0Kvnz7Y878TeOG8P+LdA0EwB7PU5fJupz/ywecMLQdf+WsiMv4e9fQYPLViMJWr396Kul3Stz/+AppnxOaZ88FmWEwfLeFR8spfyuSfs/8AwOUWv+HMnxn8QNR8FeLNKiv4Y5PDd5Hi8nCkSWTvIsUUrNuwYmdgrfL8uQc44rsy/KqeNwtR02/bRfurpJWbaWnxJK6112sebnfEVbKsyoRrRTw0178utNtqMZN3tyttJ6e7e9yn4n8YeLtD0fVtTgns5GtNYtLCFWt3x5Ny8KEviUZdfOyCMA7enPGuCy/C161OnJS1pyk9VvFSemm3u+uvkcua51mWDwtevCUG41oU4+6/hm4LX3t1z9LLTbXToLXxRreleM7Xwd4nSCYarBNNYXlsrRh2ttvmxSRMz7WCsGVgxDDPAI54J4KjVwcsZhm1yNKUXZ25r2aaSurqzVrrzPZo5ti8PmkMszBRftYylTnFNX5Lc0ZRbdmk0007NX0TRL8RfGsvgjR4tTt7b7WwmRpk7pZxsGuZcf8ATOPJHuRUZTlyxtZ0pSto7ecn8K+bNuJM8llOGjiIQ5tU5LtTTTqS/wC3Y/jYm8V+KrrTr3QtA0IRSal4indIZJctFFDDGZZpiFIL4TAVQRlmGSBmpwOCjUhWxFe/JTSulu23ZLy13fRJ6F5vm1ShWwuCwlnVryaTesVGK5pS0teyskrq7a1SOF8V/ELxN4Rh8SaVcG2n1LSdL/tiyn8phHcW6OY5I5Yw+VdHAGVbBDA4BBFe5gcpw2Llh6sbqE5+zkrq6drpp21TXdbpnyOb8R4/LI43Dz5ZVaVL20JWdpRTtKMo82kk+qdmmnbRo9AuNS16K78NwLcW5TUGZbsmFsttgaXMfz/JkrjndwfWvnoUqDhXk0/d+HX+8lrprv5H2tXE4yNXBwUo2m3z+69bQcvd97TVW1voUI/HLH4jt4LkgCWklqzQXGf9ZdwFXnhH+7FLG3/fXpXS8t/4TvrifvKWq7Rd1F/Npr7u5wxz5/248qlG0HBuMu842c4/KMov7+xyr+IPigPEsfhXz9LF9NpE2pAfZpSiyxzLGsBbzxkHdy/r0GK9RYTLPqzxdp8qmofEr2ab5vh302/E+eeY5/8AX1l3NS9o6MqvwStzKSioX59tdZfgV9T+JmvaFqniu2voYLoaS+m29hbopjee61MDy0kk3MAqscEhfu5PXitKOTUK9LDTg2udTcnulGG7Sst1576GGK4pxmExOPp1Yxl7J0o04pNOU62ylK7Vk92ltd76HoFkPHlrqthHqU9nfWE6y/amhgeF4ZAuU2bpX3Rk5ByN2cepx4FT6jKlN01KMla12mmut9Fr+G59pQWb08RSjXlCdOSlzNRcXF20teTvF6rXXbvpg/E3xF4x8J6NqfiTRWsxY6baJLsnieSSWdpNpXKyIFVVwc4JJPtXdk2EwmLrU8NW5uaUraNJJW807ts8birMszy3C18fheT2dOCdpJtyk5Wa0krJK3RttlPxJ4j8c+GH0mO9uLB49S1m3sBN5DoPs08RcuVMx2yK6MvJIIIOK1weEwWKVVwUrxpuVrr4k7W+HVNNPuc+aZnm2Xyw8asqbVStGnfla9yUW7253aSaa3s1ZlXUvHXiKPVPHFvp09nJb+G9Liv7Y+Uzl5JElcpIyyAEDyscAH5s9udqWWYd0sHKopJ1ZuL1tZJxV1p/e632OXFcQY2NfNIUZQccPSjUjo3dtTdpNS2XJbRJ6+Wut4f8R+INYgs5k1fTLl7rTjdSwxQsJIHZFKNxM+5AxKkHaT2PWuTF4ShRlKPs5pKXKm2rNXd/srW2vU9PLszxmJhTmsRSk5U+dxUXeLaVn8bur3TTs30e5zfgn4l+ItYuPBqauLO5Hi2ynuWjtkeOSzMKB9zAvJujb7mSFIYjrnA9LMsnw9GOKdLmXsZJa2ald200Vmt+ulzwsi4oxuKnlyxPJL61CUmopp0+VJ3d5SvF/DfRqVt76dpr/jhtE8a6F4bMIaz1MtFcXBP+pnlVmtU6/wDLXypB+C+teLhctVfB1sRf3oapd0muZ/K8fx7H1WY588JmuFwLj7lS6lL+WTTdNf8Ab3LNfd3MvxF4n8VW3jZvDekXFjb2w0ibUw91C7YeCVYyrssqYQhslsZXHeurCYLCywSxNWMm/aKFotbNN3Ss7vTbqedmWa5hTzZ4DDThGPsZVbzi3rGSjZtSVou972uvMwrf4n63jwb4n1SGDT/DHiiFVmaRT5lpdyJuiV5CwXypCCFcr1xnrx3Tyaj/ALVhqUnKtSeltpRTs7K1+ZdVfv2PJp8VYr/hOx+IjGGFxMVe6d4TavFOV0uWXR23tfc9M8I3+tarpjarqxjEd3I8loiRmN1tSf3RkBZvnZcMcYxnGM5r5rHUqNKp7Kle6SUtb+91totE9Op95k+IxWJw7xGJtaTbgkmnyfZ5rt+81q9rXta5/9f1X/gq5/yMfw3/AOvTVP8A0bbV+z8D/wAOv6x/Jn5/xH8VL5/oflRoGk/29r2maETtGp3dvak+guJVjJ/ANX6nWqezpyqdk39yufF04881Hu0e1reNrVp8YviBcqqQyRQ6Zbq2MB7/AFCIQxoD3jtbR8Y6Bc14fL7OWEwy31k/lF3fzlI9G/Mq9V+n3v8AyR8/V9EeUfqv+wX4Xt/GXwT+JXhuXUI9Mlvda0tbeSUZRpxFmONvTew259T0PSvgM2x0sFmuGxSpuajGV0t7dX8lqZ5rlEM1yOvgJVlTlOUOVvZyveMX/ien+ex7/Z/DnxnqyXl78YtWvtD8P+Hf3ZmvTJOzSE7VitUckOW/vKCMY69vfqZzgaLhDJaUalarraNlp3m1t6Ox/OlDhfNsVGpW4qxFSjhsPpefNJt7KNNO9791fS2/Rbv4beONKNm/wj1W91zw74lAVJ7NpIBvztaO6RSAhXuzYGM9MEUU86wFbn/tilGnWpdJWfmnBve/Zf8ABHW4VzjDezfDGInWwuI2lByir7NVEtI26t20vtaxdk+DWiLLeaR4E8Xf2n420JfOls4ozCrvF/rFtZgQS8Z9CTng45xhHiSu1CtmGF5cLU0Um72T2cl2fp6XOqXA2DUqmGyXMfaY+guZwScU2viVOXWUfV9nbp6j8BPBniuLxfbeO/iLqNxBqN1FcW1la3xdru4RVBkciQ7kRB0GOSe2Rn5TirMsI8JLL8tppwTUpSjblT6LTRt/11t+jeHWRZlHM4ZzntaUaslKNOFS7nJJe89dVGPTvfpdX+15XeOJ5I0MrqpIQEAsR0AJwOfc4r8TSTaTdj+s5ycYtxV327nk3wn8GP4P8H2i6lo0MGvW8cqSvGYnklBkZwBKOxyOCRz19a+rz3MFjMZP2VVuk2mr3SWiWx+bcH5I8ryumq+HjHERUk2uVuWra97s9N7a/eee2Xwy1uz+HnhnTR4ftxr2mala3NzIrwBzFb3PnMRNwWLL8oHr145r6CrnNGeYYip7Z+ynCSWkt3HlWnSz1PisPwti6WSYGh9Vj9Yp1YSk04XtGpzv3ut1p676HqPxG0TWNcn8LPpWni7Gl6vb38xaSNNkcKuCF3nljvGAOOOvSvmcoxNGhHEqrO3PTcVo3du3bpofoPE2AxOLngXh6XN7KtGpLWKsoprS+7109NzR8Y2OoapjSbnQ49f0G9tpUurcvGkglBUxFfMKggjdk7gVIBFcuX1YUv3sKzp1YtWetra32v5dLPVM786oVsR/s1TDKvh5xalG8U+a65bczS763Ti0mjz6w8FeL7C3+HNlfw/2kfDrXDX0vnqdqTQSQJGpfDSeWsgBOBkLkcnFfQVcxwlR4+dN8ntLcqt1UlJvTRXtt0bPi8PkeZ0Y5PSrR9p7Dm53zLaUJQSV7OXKpJX0ul3Z0HgjTPGPgnQYvBK6Yl9DprPFZ332hFha2Llo/OQ/vVdFO0hVYNjIYZ48/Mq2Extd432nK5ayjZ35ra2ezTequ1a+3f2siwuZ5VhI5T7FTjTuoVOZKLhduPMviUop2aSadtHrpH4j8C3XjRfFH9uxXEAuYPsVmkFyFWWFELKzKrBdxmZjh+wX3qsHmccE8P7Bp2fNK8dnfa9tuVLbzM8zyCpmqxv1tSjzR5IKM7JxSum0na/O27S6W8zMGmfECe98Ba1qukC4vdCgul1EJcw/NLNAIQ0ZYgNuI3HpgHHWur22AjTxtClVtGo48l4vZSvr6beZ57wuczrZVi8Rh+adGM1UtOOrlBRurvW7XN0tfqz1fQbrXr2K5n12yXTiZisEIkWVhCFADOy/LuZtxwOgwMk18pioUIOMaE+bTV2tr5X6LQ/R8vrYyrGc8XSVPX3VdSfLZatrS7d9FsrHk3inwDrPizQfE17PHcWmt3U2+wjS7AiBtCps3YBtnDLvbPIJPXivrMDmlHC18PBWdNL3ny6+9fnW19nZfI/N824exWY4PG1ZKUa8nemlP3fct7JtX5d1zO+qu99Dqf7J1XxFqkC+KNFQWN7o72t6pmjkQTSurPGFB3FcA4Ye3Hp5Xt6WHpN4ar70aicdGnZJ2fr5H0P1PE47ERWYYZeznRcZ+8muaTTcbbtaP3vQ4O5+Hni7Tvh9ceEoSdZuE1m2uIJZJkR2srWWF4/MZsfOI4vL9yAenNe9DNsJUzBYt+4nTkmknbmkpJ2S6Xd/JaHx9XhvMqOSyy6P72SrQlFuSTdOEoOPM3b3lGPL5vXY9Ag0LW9f8aWHizXbZdOtdDguIrO38wSzSS3W0SSyFPkVQi7VUFickkjgV4EsVRw+DnhKEuZ1HFydrJKN7JX1eru3p0SPs6eX4vGZrSzLGQVONGM1CN05NzspSk1okkrRSb3bbWiF1jwrN4r17URrsNxDpkdmLS28i68vz1nybneqEHBwigNx8pPelh8asLQpug05uXM7xva3w2v83p3HjconmOMrLFxkqShyR5Z25lK7ndJ9fdST008zhtJ8JeNbPw94O1bULUTa54KeeHyBKjG8spIzCQrg7RL5YQgMQC6kEgHNe5Xx+DniMVSpytTr2d7P3ZJ82q35b3WnR3tpY+SwmT5pSwWXYmtC9fBuUeW6/eU3Hk0d7KfLytXaTkmm0nczIrCD4zP4p1y0nXTpbnSZtBtrWfi6tyzmSWS6i5MZaQIAoz8gznJwOmVaWTfV6E1zJTVVyXwvSyUH10vr3duh58cNDil47F05ezcqMqEYS+OOrcnUjvFuXKktfdV+tl6XpqeKdRm0m51bR/7PbRoZHdftEUnnzmIxBIipPyHJO59p6DHXHzVV4WmqkaVXm52ls1ZXvd36+Sv11PvcNHMK86FTE4fk9km2uaL5pcvLaNntq3eXK9tN7cRqXgLxIulaF4n0+GaTxTZaimoTW73Y+zgzMwukXJ2BWjZlUqM/d4617dHM8N7WthajSoyg4p8uuluR97ppN38z5PFcP45YfC5hRjJ4qFRVJRc/d95v2iV3ypOLaTXlpuds2k64/wAVrXxJ9hxpiaRLZNKZU3CWSZJh8mc7QFwT69BjmvGWIo/2VLDc/v8AtFK1nsotb/M+peCxb4jhj/ZfulRcL3XxOalte9tLX7+WpwuvfD3xL4h1rxjdRwJZPeT6VeaVcSSK6G40sceaqEsqueO+Ac9eK9zDZrhsPRwsG+blVSM0l0qdm9G1+Z8jj+HMfjcXmNWMVBylRnSk2muaj/Mlqk3p10d99D17R9T8SahJENS0X+ykCkzGS4jmJfHCxeVnK5/ibacfw5PHyOIo4emn7Orz9rJrTzv+Sv69/wBNwWKx1aUfb4b2StreUZa9o8t7rzfL6dsL4raJq/iTwDq2g6Fbi5vb+NYkVpFjUfOGJLN2AH1ruyPE0sNj6VevK0Yu70v0PG4vwGJx+TV8HhIc05pJK6S3Tu2/Qz/iJoWr+J4fC8dtpa3UVnqlve3kUskWFhiR1ZcMSrtl+AOOOvSt8pxNLDPEOVSzcHGLSe7a7arY4+JcBicwjgVTocyhVjOabjpFKSa10b97bbTfY5a88E63a6l8QP7F0WKC01/SYbKzEUkMStMkcyMWUY2gmUHOM4U8ZwK9WnmVGVPBe2qtypzcpXTejcXv1+H8fU+dr5Di6dfNvquHShXpRhCzjFOSjNNtLa/Pv2T8ka/h7Sdd0mDTbe18KwWMsOnm3vLkTQB5fLiwscYjPO6UA73xtAPHNceLr0KsqkpYlyTleKtKyu9W79l0W/yPUy3B4zDwowp4GMGqfLOXNC7tHSK5d7y1vK1lfvpy/wAOvh74o8Ajw9qVhp8KSz2cena5bLJGNxhyYbuJxwzDJV1JBZSOMrmvUzfNcLj3Xpzm2lJzpuz67wa6Lqn0fkzwOG+HMfk31SvRpJOUFTrxvHXl+GpF9WtVJX1TXVGn4o8Aa74l8Pa7qhSe18RT3YubGJboeQr2jr9kYgN5fCoC2RkEtjPFcuCzShhsRRpaOio2k+XW0k+fz6u3yO/NeHsZj8FicRaUcS580Ep+6nBr2btfl2Sb63b30NW68KX/AIj+IWl+IPEugQzacmjvbTJNJFMsd1JKkpwhzuVdpXdjnI4xmuWGOp4fLqmHw9ZqftE1ZNXik1v0et7HfVyitjs7o43HYVOl7FxabjJKbkpbdUrNX89ja+LPh3U/EvgG+8OaFZpdXF0YFRGZI0VYpUkJJbjAC4AA/SuPIsXSw2PhiK87JX11b1TXT1PV4xy3EY/JquBwdNSlJxsm0kkpKXXyVkejwszwo7xmJmAJQkEqT2JBI49jivnJKzaTufdQbcU2reXb7tD/0PVf+CrgJ8R/DfH/AD6ap/6Ntq/Z+B/4df1j+TPz/iP46Xz/AEPyesLy70y/tdTsmMdzZzRzxPjO2SJg6H8GANfqs4xnFwls9PvPiYtxakt0d7rPicz/AA70/wAOwyxmbUNYv9Z1BY1wfOKJb2wbgbQqGZlUEgB8968+lQtiZVHsoxivTVv9PuOqdS9FQXVtv8l+p5vg+leoch+lP7IZdP2cfiiy5VhrmjkEcEYQcivmJ2efYVP+Sf5M+S41bXCmKa356f8A6Uj03XfGXi7xPb29p4i1e71KG0/1STys6qcYyAe+OMnJ96+6wuW4PCylPDUowb3srf16H8k5jnuaZjCFLHYidSMdlJtpefr5vUXRPGfi/wAN2lzYaBq93p9td/62OCVkViRjOB0OOMjB96MTluCxU41MRSjKS2bVx5fn2aZfSnQwWJnThLdRk0n5+T81qYljf6hpl7DqWm3Elrd27b45YmKSI3qGHINd1WjTq03SqxTi909jx8Pia+GrRxGHm4zi7pptNPumfS/7PniXxD4o+M9nqHiPUZ9RuFsrpFedy5VQo4HYD6Cvy/i3BYbCZLKnhqaiuaOy9T+gvDXNsdmPFVOvj60qkvZzV5O9lZaLt8j9HK/m4/u8KACgAoAKACgAoAKACgAoAKACgAoAKACgAoAgFtbC4N2Ik88rtMm0b9vpu64q+eXLyX0MfZQ5/acq5tr21+8nqDYKACgAoAKACgAoAKACgAoAKACgAoAKAP/R/a/x78G/hZ8U5rK5+Ivhex8Qy6csiWzXkQlMSykFwuem4qM/SvSwuYYrCprD1HG+9mclbC0a1vawTt3PP/8AhkT9mP8A6Jpon/gKteh/b2Z/9BEvvOX+zMH/AM+l9wf8Mifsx/8ARNNE/wDAVaP7ezP/AKCJfeH9mYP/AJ9L7g/4ZE/Zj/6Jpon/AICrR/b2Z/8AQRL7w/szB/8APpfcdr4e+BXwe8J6NfeHfDXhHT9N0zU5Y5rq3ghCRzSQ8IzgdSvasP7Yx/tY1/bS51dJ31V9znxOTZficPLC4ijGVN2bi1o7bE//AApP4Tf9CrYf9+hXb/rJm3/QTP7z5r/UThr/AKAKf/gIf8KT+E3/AEKth/36FH+smbf9BM/vD/UThr/oAp/+Ah/wpP4Tf9CrYf8AfoUf6yZt/wBBM/vD/UThr/oAp/8AgJsaH8NPAPhi/XVvD+hWtheIrIJYowrBW4YZ9648VnOYYqn7LEVpSj2bPUy/hbJsvrrE4LCwhOzV0rOz3O1rwz64KACgAoAKACgAoAKACgAoAKACgAoAKACgAoAKACgAoAKACgAoAKACgAoAKACgAoAKACgAoA//2Q=="/>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2" name="Picture 11"/>
          <p:cNvPicPr>
            <a:picLocks noChangeAspect="1"/>
          </p:cNvPicPr>
          <p:nvPr/>
        </p:nvPicPr>
        <p:blipFill>
          <a:blip r:embed="rId2"/>
          <a:stretch>
            <a:fillRect/>
          </a:stretch>
        </p:blipFill>
        <p:spPr>
          <a:xfrm>
            <a:off x="2687781" y="5248129"/>
            <a:ext cx="3048000" cy="790575"/>
          </a:xfrm>
          <a:prstGeom prst="rect">
            <a:avLst/>
          </a:prstGeom>
        </p:spPr>
      </p:pic>
      <p:sp>
        <p:nvSpPr>
          <p:cNvPr id="9" name="Footer Placeholder 8">
            <a:extLst>
              <a:ext uri="{FF2B5EF4-FFF2-40B4-BE49-F238E27FC236}">
                <a16:creationId xmlns:a16="http://schemas.microsoft.com/office/drawing/2014/main" id="{21914FDE-F0EA-1343-9934-9F0A13A6B979}"/>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128287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64873" y="1293091"/>
            <a:ext cx="8109527" cy="369332"/>
          </a:xfrm>
          <a:prstGeom prst="rect">
            <a:avLst/>
          </a:prstGeom>
          <a:noFill/>
        </p:spPr>
        <p:txBody>
          <a:bodyPr wrap="square" rtlCol="0">
            <a:spAutoFit/>
          </a:bodyPr>
          <a:lstStyle/>
          <a:p>
            <a:r>
              <a:rPr lang="en-US" b="1" dirty="0"/>
              <a:t>Posterior Shoulder Stretch</a:t>
            </a:r>
          </a:p>
        </p:txBody>
      </p:sp>
      <p:sp>
        <p:nvSpPr>
          <p:cNvPr id="3" name="TextBox 2"/>
          <p:cNvSpPr txBox="1"/>
          <p:nvPr/>
        </p:nvSpPr>
        <p:spPr>
          <a:xfrm>
            <a:off x="5966692" y="6142182"/>
            <a:ext cx="6225308" cy="1496291"/>
          </a:xfrm>
          <a:prstGeom prst="rect">
            <a:avLst/>
          </a:prstGeom>
          <a:noFill/>
        </p:spPr>
        <p:txBody>
          <a:bodyPr wrap="square" rtlCol="0">
            <a:spAutoFit/>
          </a:bodyPr>
          <a:lstStyle/>
          <a:p>
            <a:endParaRPr lang="en-US" dirty="0"/>
          </a:p>
        </p:txBody>
      </p:sp>
      <p:pic>
        <p:nvPicPr>
          <p:cNvPr id="3074" name="Picture 2" descr="Seated Posterior Shoulder Stretc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5643" y="1921164"/>
            <a:ext cx="4942465" cy="277769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057236" y="4830617"/>
            <a:ext cx="6253019" cy="923330"/>
          </a:xfrm>
          <a:prstGeom prst="rect">
            <a:avLst/>
          </a:prstGeom>
        </p:spPr>
        <p:txBody>
          <a:bodyPr wrap="square">
            <a:spAutoFit/>
          </a:bodyPr>
          <a:lstStyle/>
          <a:p>
            <a:r>
              <a:rPr lang="en-US" dirty="0">
                <a:solidFill>
                  <a:srgbClr val="000000"/>
                </a:solidFill>
                <a:latin typeface="Calibri" panose="020F0502020204030204" pitchFamily="34" charset="0"/>
              </a:rPr>
              <a:t>Bring one arm across your chest and place your other hand on your opposite shoulder. Pull your arm further toward your chest and hold.</a:t>
            </a:r>
            <a:endParaRPr lang="en-US" dirty="0"/>
          </a:p>
        </p:txBody>
      </p:sp>
      <p:sp>
        <p:nvSpPr>
          <p:cNvPr id="5" name="Footer Placeholder 4">
            <a:extLst>
              <a:ext uri="{FF2B5EF4-FFF2-40B4-BE49-F238E27FC236}">
                <a16:creationId xmlns:a16="http://schemas.microsoft.com/office/drawing/2014/main" id="{B10F8213-1781-B340-93A9-E96E683EE864}"/>
              </a:ext>
            </a:extLst>
          </p:cNvPr>
          <p:cNvSpPr>
            <a:spLocks noGrp="1"/>
          </p:cNvSpPr>
          <p:nvPr>
            <p:ph type="ftr" sz="quarter" idx="11"/>
          </p:nvPr>
        </p:nvSpPr>
        <p:spPr/>
        <p:txBody>
          <a:bodyPr/>
          <a:lstStyle/>
          <a:p>
            <a:endParaRPr lang="en-US" dirty="0"/>
          </a:p>
        </p:txBody>
      </p:sp>
      <p:pic>
        <p:nvPicPr>
          <p:cNvPr id="7" name="Picture 6">
            <a:extLst>
              <a:ext uri="{FF2B5EF4-FFF2-40B4-BE49-F238E27FC236}">
                <a16:creationId xmlns:a16="http://schemas.microsoft.com/office/drawing/2014/main" id="{B1DFC472-1878-A949-BD87-7403A49509C1}"/>
              </a:ext>
            </a:extLst>
          </p:cNvPr>
          <p:cNvPicPr>
            <a:picLocks noChangeAspect="1"/>
          </p:cNvPicPr>
          <p:nvPr/>
        </p:nvPicPr>
        <p:blipFill>
          <a:blip r:embed="rId3"/>
          <a:stretch>
            <a:fillRect/>
          </a:stretch>
        </p:blipFill>
        <p:spPr>
          <a:xfrm>
            <a:off x="10583873" y="6161027"/>
            <a:ext cx="1429936" cy="370890"/>
          </a:xfrm>
          <a:prstGeom prst="rect">
            <a:avLst/>
          </a:prstGeom>
        </p:spPr>
      </p:pic>
    </p:spTree>
    <p:extLst>
      <p:ext uri="{BB962C8B-B14F-4D97-AF65-F5344CB8AC3E}">
        <p14:creationId xmlns:p14="http://schemas.microsoft.com/office/powerpoint/2010/main" val="3600373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86181" y="757382"/>
            <a:ext cx="8312727" cy="1200329"/>
          </a:xfrm>
          <a:prstGeom prst="rect">
            <a:avLst/>
          </a:prstGeom>
          <a:noFill/>
        </p:spPr>
        <p:txBody>
          <a:bodyPr wrap="square" rtlCol="0">
            <a:spAutoFit/>
          </a:bodyPr>
          <a:lstStyle/>
          <a:p>
            <a:r>
              <a:rPr lang="en-US" b="1" dirty="0"/>
              <a:t>Scapular retraction</a:t>
            </a:r>
          </a:p>
          <a:p>
            <a:endParaRPr lang="en-US" b="1" dirty="0"/>
          </a:p>
          <a:p>
            <a:r>
              <a:rPr lang="en-US" dirty="0"/>
              <a:t>This will address the weakness in the posterior aspect of your shoulder and will help support those posterior structures that are being strained.</a:t>
            </a:r>
            <a:endParaRPr lang="en-US" b="1" dirty="0"/>
          </a:p>
        </p:txBody>
      </p:sp>
      <p:pic>
        <p:nvPicPr>
          <p:cNvPr id="4098" name="Picture 2" descr="https://d3hpmev60g3wm2.cloudfront.net/Thumbnail/5462/img_file_140779260653e935dedf37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6181" y="2318328"/>
            <a:ext cx="3182963" cy="1955374"/>
          </a:xfrm>
          <a:prstGeom prst="rect">
            <a:avLst/>
          </a:prstGeom>
          <a:noFill/>
          <a:extLst>
            <a:ext uri="{909E8E84-426E-40DD-AFC4-6F175D3DCCD1}">
              <a14:hiddenFill xmlns:a14="http://schemas.microsoft.com/office/drawing/2010/main">
                <a:solidFill>
                  <a:srgbClr val="FFFFFF"/>
                </a:solidFill>
              </a14:hiddenFill>
            </a:ext>
          </a:extLst>
        </p:spPr>
      </p:pic>
      <p:sp>
        <p:nvSpPr>
          <p:cNvPr id="5" name="Right Arrow 4"/>
          <p:cNvSpPr/>
          <p:nvPr/>
        </p:nvSpPr>
        <p:spPr>
          <a:xfrm>
            <a:off x="6225309" y="2835565"/>
            <a:ext cx="1117600" cy="9236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100" name="Picture 4" descr="https://d3hpmev60g3wm2.cloudfront.net/Thumbnail/5463/img_file_140779261853e935ea8c04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94444" y="2318329"/>
            <a:ext cx="3053483" cy="195537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466109" y="4738255"/>
            <a:ext cx="7860147" cy="1477328"/>
          </a:xfrm>
          <a:prstGeom prst="rect">
            <a:avLst/>
          </a:prstGeom>
          <a:noFill/>
        </p:spPr>
        <p:txBody>
          <a:bodyPr wrap="square" rtlCol="0">
            <a:spAutoFit/>
          </a:bodyPr>
          <a:lstStyle/>
          <a:p>
            <a:pPr fontAlgn="base"/>
            <a:r>
              <a:rPr lang="en-US" dirty="0"/>
              <a:t>Begin sitting in an upright position.</a:t>
            </a:r>
          </a:p>
          <a:p>
            <a:endParaRPr lang="en-US" dirty="0"/>
          </a:p>
          <a:p>
            <a:r>
              <a:rPr lang="en-US" b="1" dirty="0"/>
              <a:t>Movement</a:t>
            </a:r>
          </a:p>
          <a:p>
            <a:pPr fontAlgn="base"/>
            <a:r>
              <a:rPr lang="en-US" dirty="0"/>
              <a:t>Gently squeeze your shoulder blades together, relax, and then repeat.</a:t>
            </a:r>
          </a:p>
        </p:txBody>
      </p:sp>
      <p:sp>
        <p:nvSpPr>
          <p:cNvPr id="3" name="Footer Placeholder 2">
            <a:extLst>
              <a:ext uri="{FF2B5EF4-FFF2-40B4-BE49-F238E27FC236}">
                <a16:creationId xmlns:a16="http://schemas.microsoft.com/office/drawing/2014/main" id="{EEC28A89-2C41-0845-9825-40B92A3A7B96}"/>
              </a:ext>
            </a:extLst>
          </p:cNvPr>
          <p:cNvSpPr>
            <a:spLocks noGrp="1"/>
          </p:cNvSpPr>
          <p:nvPr>
            <p:ph type="ftr" sz="quarter" idx="11"/>
          </p:nvPr>
        </p:nvSpPr>
        <p:spPr/>
        <p:txBody>
          <a:bodyPr/>
          <a:lstStyle/>
          <a:p>
            <a:endParaRPr lang="en-US" dirty="0"/>
          </a:p>
        </p:txBody>
      </p:sp>
      <p:pic>
        <p:nvPicPr>
          <p:cNvPr id="8" name="Picture 7">
            <a:extLst>
              <a:ext uri="{FF2B5EF4-FFF2-40B4-BE49-F238E27FC236}">
                <a16:creationId xmlns:a16="http://schemas.microsoft.com/office/drawing/2014/main" id="{4F0BB456-31F7-CA41-BE35-CB7C9FB2C896}"/>
              </a:ext>
            </a:extLst>
          </p:cNvPr>
          <p:cNvPicPr>
            <a:picLocks noChangeAspect="1"/>
          </p:cNvPicPr>
          <p:nvPr/>
        </p:nvPicPr>
        <p:blipFill>
          <a:blip r:embed="rId4"/>
          <a:stretch>
            <a:fillRect/>
          </a:stretch>
        </p:blipFill>
        <p:spPr>
          <a:xfrm>
            <a:off x="10583873" y="6161027"/>
            <a:ext cx="1429936" cy="370890"/>
          </a:xfrm>
          <a:prstGeom prst="rect">
            <a:avLst/>
          </a:prstGeom>
        </p:spPr>
      </p:pic>
    </p:spTree>
    <p:extLst>
      <p:ext uri="{BB962C8B-B14F-4D97-AF65-F5344CB8AC3E}">
        <p14:creationId xmlns:p14="http://schemas.microsoft.com/office/powerpoint/2010/main" val="2157734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87782" y="886691"/>
            <a:ext cx="6437745" cy="923330"/>
          </a:xfrm>
          <a:prstGeom prst="rect">
            <a:avLst/>
          </a:prstGeom>
          <a:noFill/>
        </p:spPr>
        <p:txBody>
          <a:bodyPr wrap="square" rtlCol="0">
            <a:spAutoFit/>
          </a:bodyPr>
          <a:lstStyle/>
          <a:p>
            <a:r>
              <a:rPr lang="en-US" b="1" dirty="0"/>
              <a:t>Active assistive shoulder flexion</a:t>
            </a:r>
          </a:p>
          <a:p>
            <a:endParaRPr lang="en-US" b="1" dirty="0"/>
          </a:p>
          <a:p>
            <a:r>
              <a:rPr lang="en-US" dirty="0"/>
              <a:t>Working on increasing your range of motion</a:t>
            </a:r>
          </a:p>
        </p:txBody>
      </p:sp>
      <p:pic>
        <p:nvPicPr>
          <p:cNvPr id="5122" name="Picture 2" descr="Seated Shoulder Flexion Self PR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7492" y="1810022"/>
            <a:ext cx="4713790" cy="239252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260436" y="4876800"/>
            <a:ext cx="4350328" cy="646331"/>
          </a:xfrm>
          <a:prstGeom prst="rect">
            <a:avLst/>
          </a:prstGeom>
          <a:noFill/>
        </p:spPr>
        <p:txBody>
          <a:bodyPr wrap="square" rtlCol="0">
            <a:spAutoFit/>
          </a:bodyPr>
          <a:lstStyle/>
          <a:p>
            <a:r>
              <a:rPr lang="en-US" dirty="0" smtClean="0"/>
              <a:t/>
            </a:r>
            <a:br>
              <a:rPr lang="en-US" dirty="0" smtClean="0"/>
            </a:br>
            <a:endParaRPr lang="en-US" dirty="0"/>
          </a:p>
        </p:txBody>
      </p:sp>
      <p:sp>
        <p:nvSpPr>
          <p:cNvPr id="3" name="Footer Placeholder 2">
            <a:extLst>
              <a:ext uri="{FF2B5EF4-FFF2-40B4-BE49-F238E27FC236}">
                <a16:creationId xmlns:a16="http://schemas.microsoft.com/office/drawing/2014/main" id="{1F3D6EA1-C1E1-8448-A784-C6CC5B193A25}"/>
              </a:ext>
            </a:extLst>
          </p:cNvPr>
          <p:cNvSpPr>
            <a:spLocks noGrp="1"/>
          </p:cNvSpPr>
          <p:nvPr>
            <p:ph type="ftr" sz="quarter" idx="11"/>
          </p:nvPr>
        </p:nvSpPr>
        <p:spPr/>
        <p:txBody>
          <a:bodyPr/>
          <a:lstStyle/>
          <a:p>
            <a:endParaRPr lang="en-US" dirty="0"/>
          </a:p>
        </p:txBody>
      </p:sp>
      <p:pic>
        <p:nvPicPr>
          <p:cNvPr id="7" name="Picture 6">
            <a:extLst>
              <a:ext uri="{FF2B5EF4-FFF2-40B4-BE49-F238E27FC236}">
                <a16:creationId xmlns:a16="http://schemas.microsoft.com/office/drawing/2014/main" id="{AB1398C9-16FF-E34D-8058-3992556DFD63}"/>
              </a:ext>
            </a:extLst>
          </p:cNvPr>
          <p:cNvPicPr>
            <a:picLocks noChangeAspect="1"/>
          </p:cNvPicPr>
          <p:nvPr/>
        </p:nvPicPr>
        <p:blipFill>
          <a:blip r:embed="rId3"/>
          <a:stretch>
            <a:fillRect/>
          </a:stretch>
        </p:blipFill>
        <p:spPr>
          <a:xfrm>
            <a:off x="10583873" y="6161027"/>
            <a:ext cx="1429936" cy="370890"/>
          </a:xfrm>
          <a:prstGeom prst="rect">
            <a:avLst/>
          </a:prstGeom>
        </p:spPr>
      </p:pic>
    </p:spTree>
    <p:extLst>
      <p:ext uri="{BB962C8B-B14F-4D97-AF65-F5344CB8AC3E}">
        <p14:creationId xmlns:p14="http://schemas.microsoft.com/office/powerpoint/2010/main" val="3014174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Shoulder pain due to Sleeping</a:t>
            </a:r>
            <a:endParaRPr lang="en-US" dirty="0"/>
          </a:p>
        </p:txBody>
      </p:sp>
      <p:sp>
        <p:nvSpPr>
          <p:cNvPr id="6" name="Content Placeholder 5"/>
          <p:cNvSpPr>
            <a:spLocks noGrp="1"/>
          </p:cNvSpPr>
          <p:nvPr>
            <p:ph sz="half" idx="1"/>
          </p:nvPr>
        </p:nvSpPr>
        <p:spPr/>
        <p:txBody>
          <a:bodyPr/>
          <a:lstStyle/>
          <a:p>
            <a:pPr marL="0" indent="0">
              <a:buNone/>
            </a:pPr>
            <a:r>
              <a:rPr lang="en-US" dirty="0" smtClean="0"/>
              <a:t>Sometimes shoulder pain is caused by issues </a:t>
            </a:r>
            <a:r>
              <a:rPr lang="en-US" dirty="0"/>
              <a:t>with your shoulder while </a:t>
            </a:r>
            <a:r>
              <a:rPr lang="en-US" dirty="0" smtClean="0"/>
              <a:t>sleeping.</a:t>
            </a:r>
          </a:p>
          <a:p>
            <a:pPr marL="0" indent="0">
              <a:buNone/>
            </a:pPr>
            <a:endParaRPr lang="en-US" dirty="0"/>
          </a:p>
          <a:p>
            <a:r>
              <a:rPr lang="en-US" dirty="0"/>
              <a:t>Doing pendulums prior to going to bed</a:t>
            </a:r>
          </a:p>
          <a:p>
            <a:endParaRPr lang="en-US" dirty="0"/>
          </a:p>
        </p:txBody>
      </p:sp>
      <p:pic>
        <p:nvPicPr>
          <p:cNvPr id="8" name="Content Placeholder 7"/>
          <p:cNvPicPr>
            <a:picLocks noGrp="1" noChangeAspect="1"/>
          </p:cNvPicPr>
          <p:nvPr>
            <p:ph sz="half" idx="2"/>
          </p:nvPr>
        </p:nvPicPr>
        <p:blipFill>
          <a:blip r:embed="rId2"/>
          <a:stretch>
            <a:fillRect/>
          </a:stretch>
        </p:blipFill>
        <p:spPr>
          <a:xfrm>
            <a:off x="8342067" y="3014957"/>
            <a:ext cx="2011854" cy="1999661"/>
          </a:xfrm>
          <a:prstGeom prst="rect">
            <a:avLst/>
          </a:prstGeom>
        </p:spPr>
      </p:pic>
      <p:sp>
        <p:nvSpPr>
          <p:cNvPr id="2" name="Footer Placeholder 1"/>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537972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00219" y="729673"/>
            <a:ext cx="6908799" cy="1477328"/>
          </a:xfrm>
          <a:prstGeom prst="rect">
            <a:avLst/>
          </a:prstGeom>
          <a:noFill/>
        </p:spPr>
        <p:txBody>
          <a:bodyPr wrap="square" rtlCol="0">
            <a:spAutoFit/>
          </a:bodyPr>
          <a:lstStyle/>
          <a:p>
            <a:r>
              <a:rPr lang="en-US" b="1" dirty="0"/>
              <a:t>Sleeping on your </a:t>
            </a:r>
            <a:r>
              <a:rPr lang="en-US" b="1" dirty="0" smtClean="0"/>
              <a:t>side – is an alternate sleeping position</a:t>
            </a:r>
            <a:endParaRPr lang="en-US" b="1" dirty="0"/>
          </a:p>
          <a:p>
            <a:endParaRPr lang="en-US" b="1" dirty="0"/>
          </a:p>
          <a:p>
            <a:r>
              <a:rPr lang="en-US" dirty="0"/>
              <a:t>The best way to sleep on your side is to hug a pillow</a:t>
            </a:r>
            <a:endParaRPr lang="en-US" b="1" dirty="0"/>
          </a:p>
          <a:p>
            <a:endParaRPr lang="en-US" b="1" dirty="0"/>
          </a:p>
          <a:p>
            <a:endParaRPr lang="en-US" b="1" dirty="0"/>
          </a:p>
        </p:txBody>
      </p:sp>
      <p:pic>
        <p:nvPicPr>
          <p:cNvPr id="6146" name="Picture 2" descr="https://d3hpmev60g3wm2.cloudfront.net/Thumbnail/26781/img_file_144959308956670901c66e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9126" y="1911927"/>
            <a:ext cx="4507347" cy="237374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038765" y="4738255"/>
            <a:ext cx="5661892" cy="1754326"/>
          </a:xfrm>
          <a:prstGeom prst="rect">
            <a:avLst/>
          </a:prstGeom>
          <a:noFill/>
        </p:spPr>
        <p:txBody>
          <a:bodyPr wrap="square" rtlCol="0">
            <a:spAutoFit/>
          </a:bodyPr>
          <a:lstStyle/>
          <a:p>
            <a:r>
              <a:rPr lang="en-US" dirty="0"/>
              <a:t>This is a general suggestion for comfortable sleep for a person with shoulder pain. A physical therapist can help you find good sleeping positions specifically for your issues.</a:t>
            </a:r>
          </a:p>
          <a:p>
            <a:r>
              <a:rPr lang="en-US" dirty="0"/>
              <a:t/>
            </a:r>
            <a:br>
              <a:rPr lang="en-US" dirty="0"/>
            </a:br>
            <a:endParaRPr lang="en-US" dirty="0"/>
          </a:p>
        </p:txBody>
      </p:sp>
      <p:sp>
        <p:nvSpPr>
          <p:cNvPr id="3" name="Footer Placeholder 2">
            <a:extLst>
              <a:ext uri="{FF2B5EF4-FFF2-40B4-BE49-F238E27FC236}">
                <a16:creationId xmlns:a16="http://schemas.microsoft.com/office/drawing/2014/main" id="{D206B0E5-9599-1A4C-8F51-69049B62D35E}"/>
              </a:ext>
            </a:extLst>
          </p:cNvPr>
          <p:cNvSpPr>
            <a:spLocks noGrp="1"/>
          </p:cNvSpPr>
          <p:nvPr>
            <p:ph type="ftr" sz="quarter" idx="11"/>
          </p:nvPr>
        </p:nvSpPr>
        <p:spPr/>
        <p:txBody>
          <a:bodyPr/>
          <a:lstStyle/>
          <a:p>
            <a:endParaRPr lang="en-US" dirty="0"/>
          </a:p>
        </p:txBody>
      </p:sp>
      <p:pic>
        <p:nvPicPr>
          <p:cNvPr id="6" name="Picture 5">
            <a:extLst>
              <a:ext uri="{FF2B5EF4-FFF2-40B4-BE49-F238E27FC236}">
                <a16:creationId xmlns:a16="http://schemas.microsoft.com/office/drawing/2014/main" id="{AA6BF532-63AA-2740-B0EB-0E717C3BA40B}"/>
              </a:ext>
            </a:extLst>
          </p:cNvPr>
          <p:cNvPicPr>
            <a:picLocks noChangeAspect="1"/>
          </p:cNvPicPr>
          <p:nvPr/>
        </p:nvPicPr>
        <p:blipFill>
          <a:blip r:embed="rId3"/>
          <a:stretch>
            <a:fillRect/>
          </a:stretch>
        </p:blipFill>
        <p:spPr>
          <a:xfrm>
            <a:off x="10583873" y="6161027"/>
            <a:ext cx="1429936" cy="370890"/>
          </a:xfrm>
          <a:prstGeom prst="rect">
            <a:avLst/>
          </a:prstGeom>
        </p:spPr>
      </p:pic>
    </p:spTree>
    <p:extLst>
      <p:ext uri="{BB962C8B-B14F-4D97-AF65-F5344CB8AC3E}">
        <p14:creationId xmlns:p14="http://schemas.microsoft.com/office/powerpoint/2010/main" val="1681501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708728"/>
            <a:ext cx="9487558" cy="1939636"/>
          </a:xfrm>
        </p:spPr>
        <p:txBody>
          <a:bodyPr>
            <a:normAutofit fontScale="90000"/>
          </a:bodyPr>
          <a:lstStyle/>
          <a:p>
            <a:r>
              <a:rPr lang="en-US" sz="3600" dirty="0"/>
              <a:t>Thank You! </a:t>
            </a:r>
            <a:br>
              <a:rPr lang="en-US" sz="3600" dirty="0"/>
            </a:br>
            <a:r>
              <a:rPr lang="en-US" sz="3600" dirty="0"/>
              <a:t/>
            </a:r>
            <a:br>
              <a:rPr lang="en-US" sz="3600" dirty="0"/>
            </a:br>
            <a:r>
              <a:rPr lang="en-US" sz="3600" dirty="0"/>
              <a:t>But wait, I have a question.</a:t>
            </a:r>
            <a:br>
              <a:rPr lang="en-US" sz="3600" dirty="0"/>
            </a:br>
            <a:r>
              <a:rPr lang="en-US" sz="2000" dirty="0"/>
              <a:t>Call us at 212-317-1600 or visit us at </a:t>
            </a:r>
            <a:r>
              <a:rPr lang="en-US" sz="2000" dirty="0" err="1"/>
              <a:t>suttonplacept.com</a:t>
            </a:r>
            <a:endParaRPr lang="en-US" sz="2000" dirty="0"/>
          </a:p>
        </p:txBody>
      </p:sp>
      <p:sp>
        <p:nvSpPr>
          <p:cNvPr id="3" name="Subtitle 2"/>
          <p:cNvSpPr>
            <a:spLocks noGrp="1"/>
          </p:cNvSpPr>
          <p:nvPr>
            <p:ph type="subTitle" idx="1"/>
          </p:nvPr>
        </p:nvSpPr>
        <p:spPr>
          <a:xfrm>
            <a:off x="2589213" y="4128655"/>
            <a:ext cx="8915399" cy="1775007"/>
          </a:xfrm>
        </p:spPr>
        <p:txBody>
          <a:bodyPr/>
          <a:lstStyle/>
          <a:p>
            <a:r>
              <a:rPr lang="en-US" dirty="0"/>
              <a:t>Sutton Place Physical &amp; Aquatic Therapy</a:t>
            </a:r>
          </a:p>
          <a:p>
            <a:r>
              <a:rPr lang="en-US" dirty="0"/>
              <a:t>Crystal Eubanks, PT</a:t>
            </a:r>
          </a:p>
        </p:txBody>
      </p:sp>
      <p:sp>
        <p:nvSpPr>
          <p:cNvPr id="5" name="AutoShape 2" descr="data:image/jpeg;base64,/9j/4AAQSkZJRgABAQAASABIAAD/4QESRXhpZgAATU0AKgAAAAgACAEGAAMAAAABAAIAAAESAAMAAAABAAEAAAEaAAUAAAABAAAAbgEbAAUAAAABAAAAdgEoAAMAAAABAAIAAAExAAIAAAAhAAAAfgEyAAIAAAAUAAAAoIdpAAQAAAABAAAAtAAAAAAAAAJCAAAAAQAAAkIAAAABQWRvYmUgUGhvdG9zaG9wIDIxLjEgKE1hY2ludG9zaCkAADIwMjA6MDM6MDkgMTk6NDI6NDUAAAWQAAAHAAAABDAyMzGQBAACAAAAFAAAAPagAQADAAAAAQABAACgAgAEAAAAAQAAAUCgAwAEAAAAAQAAAFMAAAAAMjAyMDowMzowOSAxNDoxNjo1NgD/4QztaHR0cDovL25zLmFkb2JlLmNvbS94YXAvMS4wLwA8P3hwYWNrZXQgYmVnaW49Iu+7vyIgaWQ9Ilc1TTBNcENlaGlIenJlU3pOVGN6a2M5ZCI/PiA8eDp4bXBtZXRhIHhtbG5zOng9ImFkb2JlOm5zOm1ldGEvIiB4OnhtcHRrPSJYTVAgQ29yZSA1LjQuMCI+IDxyZGY6UkRGIHhtbG5zOnJkZj0iaHR0cDovL3d3dy53My5vcmcvMTk5OS8wMi8yMi1yZGYtc3ludGF4LW5zIyI+IDxyZGY6RGVzY3JpcHRpb24gcmRmOmFib3V0PSIiIHhtbG5zOnhtcE1NPSJodHRwOi8vbnMuYWRvYmUuY29tL3hhcC8xLjAvbW0vIiB4bWxuczpzdEV2dD0iaHR0cDovL25zLmFkb2JlLmNvbS94YXAvMS4wL3NUeXBlL1Jlc291cmNlRXZlbnQjIiB4bWxuczpwaG90b3Nob3A9Imh0dHA6Ly9ucy5hZG9iZS5jb20vcGhvdG9zaG9wLzEuMC8iIHhtbG5zOnhtcD0iaHR0cDovL25zLmFkb2JlLmNvbS94YXAvMS4wLyIgeG1sbnM6ZGM9Imh0dHA6Ly9wdXJsLm9yZy9kYy9lbGVtZW50cy8xLjEvIiB4bXBNTTpJbnN0YW5jZUlEPSJ4bXAuaWlkOmIzOWM2MmZkLWMxNTAtNDA4YS04MTYyLTdmZjkyNTNjYTg0NyIgeG1wTU06RG9jdW1lbnRJRD0iRjU1OTQ4MUVGNjg4OTZFMzY0ODBCMjI5RkYwOUIxMDIiIHhtcE1NOk9yaWdpbmFsRG9jdW1lbnRJRD0iRjU1OTQ4MUVGNjg4OTZFMzY0ODBCMjI5RkYwOUIxMDIiIHBob3Rvc2hvcDpDb2xvck1vZGU9IjMiIHBob3Rvc2hvcDpJQ0NQcm9maWxlPSJzUkdCIElFQzYxOTY2LTIuMSIgeG1wOkNyZWF0b3JUb29sPSJBZG9iZSBQaG90b3Nob3AgMjEuMSAoTWFjaW50b3NoKSIgeG1wOk1ldGFkYXRhRGF0ZT0iMjAyMC0wMy0wOVQxOTo0Mjo0NS0wNDowMCIgeG1wOk1vZGlmeURhdGU9IjIwMjAtMDMtMDlUMTk6NDI6NDUtMDQ6MDAiIHhtcDpDcmVhdGVEYXRlPSIyMDIwLTAzLTA5VDE0OjE2OjU2LTA0OjAwIiBkYzpmb3JtYXQ9ImltYWdlL2pwZWciPiA8eG1wTU06SGlzdG9yeT4gPHJkZjpTZXE+IDxyZGY6bGkgc3RFdnQ6c29mdHdhcmVBZ2VudD0iQWRvYmUgUGhvdG9zaG9wIDIxLjEgKE1hY2ludG9zaCkiIHN0RXZ0OmNoYW5nZWQ9Ii8iIHN0RXZ0OndoZW49IjIwMjAtMDMtMDlUMTk6NDI6NDUtMDQ6MDAiIHN0RXZ0Omluc3RhbmNlSUQ9InhtcC5paWQ6YjM5YzYyZmQtYzE1MC00MDhhLTgxNjItN2ZmOTI1M2NhODQ3IiBzdEV2dDphY3Rpb249InNhdmVkIi8+IDwvcmRmOlNlcT4gPC94bXBNTTpIaXN0b3J5PiA8L3JkZjpEZXNjcmlwdGlvbj4gPC9yZGY6UkRGPiA8L3g6eG1wbWV0YT4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8P3hwYWNrZXQgZW5kPSJ3Ij8+AP/tAGRQaG90b3Nob3AgMy4wADhCSU0EBAAAAAAALBwBWgADGyVHHAIAAAIAAhwCPgAIMjAyMDAzMDkcAj8ACzE0MTY1Ni0wNDAwOEJJTQQlAAAAAAAQE3n9ekra5xMgyDJPGcCRVP/AABEIAFMBQAMBEQACEQEDEQH/xAAfAAABBQEBAQEBAQAAAAAAAAAAAQIDBAUGBwgJCgv/xAC1EAACAQMDAgQDBQUEBAAAAX0BAgMABBEFEiExQQYTUWEHInEUMoGRoQgjQrHBFVLR8CQzYnKCCQoWFxgZGiUmJygpKjQ1Njc4OTpDREVGR0hJSlNUVVZXWFlaY2RlZmdoaWpzdHV2d3h5eoOEhYaHiImKkpOUlZaXmJmaoqOkpaanqKmqsrO0tba3uLm6wsPExcbHyMnK0tPU1dbX2Nna4eLj5OXm5+jp6vHy8/T19vf4+fr/xAAfAQADAQEBAQEBAQEBAAAAAAAAAQIDBAUGBwgJCgv/xAC1EQACAQIEBAMEBwUEBAABAncAAQIDEQQFITEGEkFRB2FxEyIygQgUQpGhscEJIzNS8BVictEKFiQ04SXxFxgZGiYnKCkqNTY3ODk6Q0RFRkdISUpTVFVWV1hZWmNkZWZnaGlqc3R1dnd4eXqCg4SFhoeIiYqSk5SVlpeYmZqio6Slpqeoqaqys7S1tre4ubrCw8TFxsfIycrS09TV1tfY2dri4+Tl5ufo6ery8/T19vf4+fr/2wBDAAICAgICAgMCAgMFAwMDBQYFBQUFBggGBgYGBggKCAgICAgICgoKCgoKCgoMDAwMDAwODg4ODg8PDw8PDw8PDw//2wBDAQIDAwQEBAcEBAcQCwkLEBAQEBAQEBAQEBAQEBAQEBAQEBAQEBAQEBAQEBAQEBAQEBAQEBAQEBAQEBAQEBAQEBD/3QAEACj/2gAMAwEAAhEDEQA/APdP+CoXizxV4b8QfDyPw5rV9pKz2upmQWd1NbBysluFLCJ13YycZ6Zr9f4Lw9KrTrupBOzjuk+j7nwnENWcJU+STW+z9D87/htN8b/ijrk2jaF401O1is4Hury8u9WvEtrS2TgyylHd9ucKAiMxJHGMkfoGNWBwlNTqUU7uySirt9l0+9o+Ww7xNaXLGo9N227I7f4kaT4u8DeFYfEnh/46nxo8V3FZX0Ol6jqQW2luI5JYfLllZVnUpE2/bgocZGCDXFg50a9V0qmD9npdc0Y62snott9O504iNSlT544jm1s7N/09jwb/AIWj8Tv+hw1v/wAGd3/8dr3/AKjhf+fUf/AV/keX9Zrfzv72fon+yl4z8Y6n+z18S7/Ute1C8urfWtJSKWe8nlkjV0+ZUd3LKD3AIzXzksJh/wC3MLD2cbOE9LK33WPluMsZiafC+Jq06klJTp6ptP4l1vc6X/hMPFnfXL8f9vc3/wAXX6R/Z2D/AOfMf/AV/kfxx/bmZ/8AQVU/8Dl/mH/CX+LO2uX5/wC3ub/4uj+zsH/z5j/4Cv8AIP7bzP8A6Cqn/gcv8w/4TDxZnH9uX2fT7XN/8XR/Z2D/AOfMf/AV/kH9uZn/ANBVT/wOX+Z77+zV4h1/Ufipa22oandXUJtbo7JZ5JFJCjB2sxGRX57xpg8PSyqU6dOKfNHVJL8kftnhVmeNr8RQp1685R5J6OUmtl0bZ+kNfzWf3mGaAEzQAtABQAUAFABQAUAFABQAUAFABQAUAFABQAUAFACZHSgBaAGs6KNzEAep4FOwDqQBQAUAFABQAUAFABQAUAf/0PVf+Crn/Ix/Df8A69NU/wDRttX7PwP/AA6/rH8mfn/EfxUvn+h8sfssW1rq+gePtItRNP4gsorPVdMt7Oa1tbqZ7dLmGT99dMitChmjMkSuGyVkUMybT9LnrcKlCbtyO8W2m0r2a0V9dHZ+q6nj5alKFSK+JWatZPquvTX9TtP2gLjwjJ+yz8OZ/B9jDo+j32u3o021SczzzW1hDJbyXd0SqEXMsjfvgFAztxgECuPKY1v7VxCrPmkoq7tZJtp2W+iWx0Y50/qVL2asm3b0Wl359z4Fr9APlz9Wf2CNY0DRPgr8SbrxVpy6ppEutaXDdQkZYRyxbS6f7aZ3LjByOCDzX5/m+HxFfNcPDCVOSooScX5rWz8nsyM0x2BwmR16mZUVUoOcIzXW0na6847rbbRpn0Wj/CT4WQ3fiHw/qdv441i5O3TYJ4D5FnGTkyXAPDSAcAfKc9AMkj2Gs4zaUMNiabw9NfG09ZPtHsvvXmz+f4y4Y4bhUx2BrxxteX8KMo+7TX80+8raLZ+Su2nP/wAKe+JyWfifXtTg8Fanb8apZwQHyrtVORJbAfddhwRgnPUEjJS/trKnPCYem68H8Em9Y+Uu6Xy9eiqX+qvEKp5jja8cHVj/ABYRi+WaX2qdtm1o935O13KvxJ+Gfi67uvBGueHrTQPC7qY9OvreH/TLN14jllYZLh/4x74JPJqXkuaYOEcfh68qlfecW/dkuqXp0/C2xouKuHs0q1MnxmDhQwj0pVIx/eU2tpSet7/aX3t6s9V+B0fw48JeMbTwp4VvIvE+s30NxNd6osZSOCKNRshgBzyx5cg/U9APk+JnmeMwcsZi4OlTi4qML3bb3lL9Pw63/SOAI5DlmZ08ty2osTXmpynVtZRSWkIb77y19Xsl9nk4Ga/Fj+rT8el8Z/Er9uv49674A8M+Kb3wj8K/Cm8zNpshhnvI1kMSOzDBZ7h1YoGOyONc7Wbr+vPDYbIsBCvVpqdee19UtL/h16t+R8J7armWJlShNxpx7df+H/I9v8Q/sgfEn4TaRP4l/Zf+Juv2+tWiGT+ytZukvrK/KjJjxIgRHb+EspGeCV+8PEpZ9hsXNU8zw8XF/airNfduj0qmW1qMefB1XddHqmJ/wTy+I/jf4iaP8S774i3k134gXxCkl0Jl8tone1SIxiIYEYQwldgAAx65NPivB0MPPDrDq0OTT727363vuLJK9SrGq6r97m1+7/gH6MV+dn1QUAFAGPqPiDRdJ1DS9K1K8jt7zWpnt7OJj888scTzOqDvtjRmJ6AD3FbQpTnGU4rSOr8tbfmRKcYtRb1exsViWY+meINF1m71Ox0q8jup9GuBa3iRnJgnMSTeW3bd5ciMR2BGea2nSnBRlJWUldeavb80yIzjJtRe25sViWFABQAUAFABQAUAfOX7RHwy1nxh4S1XxF4X8a6/4R1rSNNuHtTpd/Jb2ryQq0o8+AfK+4jaW4YDoeK+jynGwo1Y06tGM4yavzJN9tH0PKx1CU4OcJuLS6P9D8lP2Q9V+O37SvjzUvCesfGTxToltp+lHUPMtr55ZHbzY4gn7xtoHzkk4zwBX6xn8MDltCNWGEhJuVtV5N/ofE5XPE4uq4SrSSSvufVfxP8AhF+2d8DtIuvH/wAL/i/qXjuy0uNp7rTtViWa48lBudkSTzElCqCSqmN8fdyeK+VwWPybHTVDFYVU29E4uyv+FvxR7OIw2YYeLq0azkl0Z6x+yt+12P2mvDWq+D714vC/xBsbRpBJAgmt5o2+QXdvHKTny2Yb4nJxkHJU8eTneQvLKsay9+k310fo7d+jO7Lsz+uQcH7s0v6a/wAj4Y+Pw+LPhH9r7wL4E8bfEHU/F+mz6poeoW63BW2hVZ7wKVNrb7IMq0ZwQvIx3r7jLPqlXJ61ehQUJcs07avRd3r1PnMZ7eGPp06lRyV4v8ey0P3c9fqa/DT9HCkAUAFABQAUAFABQAUAf//R9U/4KuYHiP4bk8D7Hqn/AKNt6/Z+B/4df1j+TPz/AIj+Kl8/0Pzyn8NW+l6TZ+ELa2jfxJqtj/bF9dyOwNnZfZpLpLONAQu6SALLOxySWSJQArFvv1Xc5us37ifKl3d0uZ+j0XzfVW+XdNRiqaXvNXb7K17fdq/uE8OX2m/ETT9C+H3i7WZtKutM32eh3cu19PgF5OZTb3agCSNHncn7Qpcpuw6FBlXWjPDSniaMOZPWS+07K110bt9nS/R3Cm41lGlOVmtE+mvR/Pqea63ouqeHNa1Dw7rlu1pqOl3EtrcwvjdFPA5SRDjg4YEZHB6jivUpVI1IRqQd00mvRnFOEoScJLVH6f8A7B+p+GNL+CPxKl8ZWDajo82taXDcIhxIiyQ7RLHj+OM/MBx0r4fNaOKq5rhlgp8tRRk12duj8nsc2b4rL6GRV3mtL2lByhGSW6TduZecd0fREFh8J/hlDc+Ip9TsvH17P8ul2KA+VGp/5bXanOGAwNmOucDuvsTrZvmjjho05YaK+OXV+UPLz/p/z9SwnDPD0Z46daGOqP8AhQXwpfzVF3X8vfZdYrLpnwl+JQt/FEOqWngOSDA1bT3ztYA/62yA6lhkbccHGR/eI4jOMs5sK6csQn8E/wBJ+ne/z7OeC4Yz/kzGFeGCa/jU31/vUu99rW0fTvPL4y+C3iq4uPA//COw+HNJ2+Xp2tAH7TFMv3ZLruyOfvAscDr6rlHL87wkY4/27q1N50/stdo+a6aLy7PeedcJZlOeTvBxw9HalX+2pLaVTq4y63bt17r1b4F6f8P/AAf41tfDWmXtv4m8SXkNxJPf2xJtrSGNRiKInO5n6sR06e1fKcT1sxxuCliasHSoxaSi/ik31fZLofo/h/hMjyrNIYDDVI4nFTUnKpFvkhFLSMe7fV/LyPsfVrSS+0u7soX8uS4hkjVv7rOpUH8Ca/GKclGSk+h/V0ldNH88/wCxP8brD9m74y6roHxF3WGj6yp0rUJnB/0K7s5WEcsgxnYGLpJ/dDBuimv6C4jy2WZYONTDayj7y801ql57NH5blOLWExDhV0T0fk0f0PWd5Z6laQ31hOlzbXKLJFLEweORHGVZWXIII5BBwa/nuUXFuMlZo/U001dHzh4b8B/8KY+JXxX+KbwNJ4b8YDSr/wCz6fBNeXa30Cyw3bfZoI2dg+5JMruOS5IAGa+jrYr65hsNhb+/DmV20lZ2a1b6ar7jyqdH6vVq1vsys9NXfroW/ht+1j8C/i34uHgXwJr0t9rZimm+zyWV1bkJb48zLTRooK56E59qjGZFjsJR9vXhaOmt099tmOhmWGrz9nTld+jOn+KXx9+HPwZ2S/EOa/060dUP2tNMvLizBckKjXEMTxK5I+6WB6cciubBZXicZph0m+3NFP7m7m2IxlLD61bpd7O332H+B/j78KfiJ4C1X4neFtbE3hrRHnS8u5YJoFiNvGssmVkRXIVGB4Bz0GTSxOV4rD144arC05Wsrp76LYKONoVaTrQl7q3Z+Sw/bL0Lxv8Atn+G/iV4onudI8AeE47+10+NoJZZVWe2kQ3EkEas4kncrkBSUQKD0Y1+sf6vzoZLUw1JJ1Z8req6NaXelkvvdz4n+1Y1MwjVnpCN0vu3+Z9zfEz9u74ReHvhLfeO/AV3LrupSzTWGnWslpcW++8jjSQvIJkQiCISIzv0OdincePh8Hwzi6mLVCuuVaNu6el+lnu7afefR4jOKEKDq03d7LR7/wCR8p/sT/tafDH4dfD3xPH8YPEN0niLXPEF3qk0gsrq6M32iGHdIzwRuoLOrfLnIGOMYr6niPIsTiMRT+pwXJGCjulazemrR4mU5lRpUpe3l7zk3s327H686j4j0LR9Bl8T6xfRWGlW8P2iW5uHEMUcWN252fAUYPevySFGc5qlBXk9LLU+5lUjGPPJ2R8oXn7cvwchtJtb07TfEur+HrdmD61Z6FdyaaApwzCdlXKj+8Bivq48NYxtQlKCn/K5rm+48Z5tQS5kpOPfldvvPoD4YfF74cfGTQT4k+G+uQa1ZxsEl8vKywORkJLE4V42x0DKMjkZFeBjcBicHU9niYOL/P0ezPSw+JpYiPPSldGR8Tfj78H/AIPWsk/xC8U2WlzIpYWvmebdvxkBLePdKc9vlx71tg8rxmMdsPTb8+n3vQzxGNoUFerNL8/uOQ8fftXfBb4Z+BfD/jzxfrDWlv4otIb3TrNYjJf3EMyK4IgUkqAGG5mIUHjdmuvCZHjcVXnQowu4NpvomvMwrZlh6NONWpL4ldLr9xo/BD9pj4S/tBQ3o+HupSPfacFe4sbuE291HGxwsmxshkJ43KzAHg4JFZZlk+Ly9r6xHR7NO6LwmPoYpP2T1XTqe/V4J6ZyPj//AJEXxF/2Dbz/ANEPXZhf48PVfmYVv4cvR/kfid/wSr/5LL4l/wCxa/8AbqCv2njj/dKf+P8ARn59w5/Hn/h/VH7usAw2kZB4IPpX4WfpB/Ox+xwklt+25pUHhn/jxTUNcjwn3fsSx3IAPbaAEx+Ff0NxDZ5JJ1d7Q+/T/gn5XlStmKUNry+7U98/bN/5Pu+GGf7vh7/05S14HD//ACIcT/2//wCko9PNP+RnS/7d/M/azIAJPA5r8YP0E+X9U/a3+GEOoalYeErHXPHK6M7R31z4c0mfUrS2dPvK1wgETEDqEZq+mhkWJcYyrONPm2U5KLfy3+88eWZUbtQTlbflTaXzPRPhD8c/hj8ctGn1n4cawuoLZsI7q3dGgurZ2zgSwyAOucHB5U4OCcHHnY/LcTgZqGJha+z3T9GdWGxdHERcqUr238j1O9vbLTbOfUNRuI7W1tkaSWaVwkcaIMszsxAVQOSScCvLjGUmoxV2ztbSV2fKOsftrfBbS7WXWbVNc1bw/AxWTWbDRb2fS1wcMRdeWqMoP8S5X0NfVU+HcZJqD5VP+Vyipfde54ss1oRXNq13SdvvPf8A4e/ErwL8VvDkXiz4fazBrelysU82EnKSL1SRGAeNxkZVgDyDjGK8HF4OvhajpYiDjLz/AK1PTo16daHPSldGV8UfjF8Ovg3o0OtfELWI9NjunMVtCFaa5upQM7IIIw0kjeu1cDPJFa4LL8RjJuGHhe2/RL1b0RGIxNKhHmqux4H4P/bw/Z78WeKIvB91qN94b1K4dY4l1qxksUd3OFG98qm7t5m0Hp1r3sRwzmFKl7ZRUo/3Wn/XyPNp5vhZz9m20/NWPsqvjj3T/9L1P/gq+ok8QfDmMnAay1UfnJbiv2fgb+HX9Y/kz8+4j+Kl8/0PibUhp+p+NPDvjS1uEWPxvoF2jQbiz217Bp8umSxsSAAHni3RAZwjqDjpX2UOaNCpRa/hzWvdOSkn8k9fNHgytKpGon8UX8nZr89jwhdIjm8GXHiOCY/abe8jtmi/uxz27yRyevLxsv5V9B7RquqTWjV/udmvxPL5P3bn5/od58cJIrr4pa5q0M/2hdXFnqRc9S9/ZwXLj8HkYZ74rgyxNYSEGrct19za/Q6cZrXlLvZ/ekz77/YSbwj/AMKO+Jdv44WX+yLrWtLhklhOJLdniwkw652NgkYORng9K+YzVYz+1sNLA29ooyaT2dt180eVm7yx5FXp5un7GUoJuO8W3pL/ALder306PY+iT4L+FnwytrjxB4o1iz8bzSn/AIlenWUxCSoek10VyUA/u8jPHzZ49b+0s1zSUcPhaUsOl8c5LVPtG+/rv6dfwL+wuHeHoTx2YYiGMk/4VOEtGv5qjW3pt69IR4I+GnxI8rxV4b1qz8GW0ZH9q6deS822OsloT/rFcdF4w3HHStHmeZ5ZfCYmjKvJ/BOK+Lyn2a79vvM1kHD+fcuZYDEwwkF/FpzesPOn/Mn0XR/cSz3vwD8TzzeBdK05/DsaYSw1+Z2dpZhxm6Q4xFIeh/h64XtEafEGFisfVqe1f2qSWy/uvuvx8zSpX4MzGcsnw1F4dLSniG2+aX/TxPaMu/Te0T1v4GeFPBPgHx5a6MdVh8ReK7u3uC8llJus7GFACV3fxyScZ9BngfxfI8TY/HZhgZVvZulQi1ZSXvTf6Jfj59P0vgDJ8oybOIYX26xGMnGV3B3hTiraX6yl+C6Lr9t1+Jn9Yn5c/tmfsKTfEjUL74tfB9Ej8TTjzNR0tiI49QdRjzoXOFS4IA3BsLJ1yrZLfqHD3Eyw0VhMZ8HSX8vk+6/Feh8dmuTus3XofF1Xf/g/mfn58AP2sPi3+y9rknhHVLefUPD1rOY73Qb/AHRS2rg/P9nLjdbyDklCPLbuvO6vvs1yLCZpD20GlNrSS1T9e6891+B8xgsyr4OXs5K8eqfT07fkf0D/AAt+KHg34xeCtP8AHvgW8+2aZfgjDDbLDKvEkMyclJEPDL9CCQQT+A43BVsHWlQrq0l/V15M/TsPiKdemqtN3TPyL/Zuijg/4KQePIYVCIt14mwoGAMzqen1Nfrebu/DlFvtD8j4fAK2bVEv735n6QftiwxT/swfElJlDqNHnYA9NyFWU/UEAj3r854fbWZ4dr+ZH1eaf7nV9D5z/wCCYPP7P2tg/wDQxXn/AKT29fRcaf8AIwh/gX5s8vh//dX/AIn+h84eC1X/AIen6muBj+0NQ7f9QqvosT/yS0fSP/pZ5FH/AJHL9X/6SfpZ+1aij9mv4lYA/wCQDfdh/wA8zX5vkf8AyMsP/iX5n12Zf7pV9GfLH/BLpFb4EeICQD/xUdx1H/TrbV9Rxr/v8P8AAvzZ43D3+7S/xP8AJHnf7aXi+/8AjD+0X4A/ZPsLqS30OW8sptZWMlfOkuWMgVsHkQ2yl1H99weqg16HDuHjg8ur5tJe9ZqPlbT8X+COXNarr4ungk9Lq/8AXkj9XdO0jS9L0m30PTLWO2061hWCG3jULEkKLtVAg4CheMdK/K5VJSm5yd29bn2sYqMVFLQ/DzxzNN+xV+29BqPhTNl4P8TtbXE9mnEJ06/lMc8QUcYt5laSL+6AFHBOf23DJZ1kjjV1qQuk+t0rr71oz87rP+z8xThpCVtPJ7/c9j2v/gp/8P8AwVpngLw9440vRbOy1y+1ww3V7BAkU9yktrKx86RQGk5jUjcTjHFeNwXi60sROhKbcVG6Teis1t23O/iCjTVKNSMUm3q++h9Ffsr/AAC+Hk/wj8L+PvGenw+L/EfiPRbBpbzVoY7ryLQQqILO2jkDJFBDHhQFALHLMSTx87neZ4hYyph6MuSEZPSLau76yfdt/dsj1suwdJ0IVKi5pNLV9rbLyPhbwp4e034G/wDBSy38H+CI/sWjXl4YFtkyI0t9S0/z2hA/uJLgqO21fSvuMRVljuGnWr6ySvfzjK1/Wx83TgsNm/s6eif6q5+5IOQDX4gfopyXj/8A5EXxF/2Dbz/0Q9dmF/jw9V+ZhW/hy9H+R/Ph+wf8afC3wO+IuseJfF1nqN3Z32iC0X+zbRryRHM8Um50QghMKRu9cCv3/ijLquNw8adJpNSvq7dGj8wyXFQw9aUpp2a6ep94fFL9uTxd8RdDvPBX7M3w/wDEeo6vqUbQf2nPp8ka2yyAqzxRruzIAflaRkVTyQcYr4XBcNUcNNVszrwUV0Ut/X/gXPpMRm9SrF08HTk2+ttjs/2FP2Q9X+CNtefEb4kRJH4u1eD7NBaB1l/s+0JDOHdSVM0rAb9pIVQFySWri4mz6GOaw+G/hx1v3f8Akuh0ZPlksMnVq/E/wX+Z82ftnf8AJ93ww/3fD3/pylr6Th//AJEOJ/7f/wDSUeTmn/Izpf8Abv5s/Sb9qzSPiNr3wA8Y6L8KopJ/EN7bCJI4W2zyW7SKLlITkfvGh3hRnJzgc4r84yOphqeYUp4p+4n8r20v5XsfWZjGrLCzjR+J/wBP8Dl/2KvAfiz4bfs5eG/C3jXS/wCxtWje8me1IVZUSe4eSPzQuf3mwjI6gYB5GK6uIsTSxOY1KtGXNHTX0STt5GGVUZ0cJGFRWev5nwt8EtWXw3/wUu8b6F4fZYtN12TVIZo4iPLYiCO8JwvGRMrH2Jb3r7jMafteGqNSpvHlt97X5HzmElyZvUjHZ3/z/M9g/aw8Yah8Xf2hPAP7IWl3MkOhajNBf+JBCxRp4FDTi2YjnYIYmcjoWdCfu15GR4eOEy+tm8l7yuoeT2v97/BnfmNZ18VTwMXo9ZfnY/Rqfw1olx4Zl8ICzji0iW0ax+zIoWJbZ4zF5aoBgKEOAMYxX50q01U9rf3r3v573PqnTi4cltLWPzf/AGHf2cPjH+z58Q/HsvjlUs/CclutvbuLhJEvpIJd0V0qKSUCwbgS4VsttwcV+jcS5xg8ww9H2GtS93ptdar7+x8plGBr4WrU9p8P5+f3Hn/wE/aW+C3ib4yePPjv8bvFdhpeqG4Gl+F7W+ZibHSI8sXhUKwVpiV3uMMSH7GvQzTJsbTwdHA4Km3G3NNrrLz9OnyMcDjqNSvUxNeVne0fJf8ABOZ/4KBfFf8AZt+Mfw70nV/AnizS9Z8W6LfIiLAx8+SxnVlmjJZRuRW2PgnjBx1OerhXA5lg8RKFem405L5XW3+RhndbDVqKlCSck/wPtf8AYJ+JWrfEz9nHRbvXLg3l/oM9xpEk7NveVbQqYWY928l0BJ5OMnmvieJ8HDDZjONNWUrSt67/AI3PfyavKthIuW60+7/gH//T9V/4Kuf8jH8N/wDr01T/ANG21fs/A/8ADr+sfyZ+f8R/FS+f6H5arqutalodp4dtoPOi0WS8v4miQmaNZUjM5LA/6tfJD9PlJY55Nfp/s4RqOo38Vl5aXt89bHxvNKUVBLa7/wA/yOz8FaLZQePrPwRrt7a/2f4kjgspbpi7W8DahCr21w23awa2meNmHYqy8gnPDiasnh3Xpp3hd26vldmvmk/wOmjBe1VKT0lp9+z+TOF13U7rUZbS3voo0uNLt0sGkQENKtszKjOD/EqYjzgZVVzzk16FKmopuL0bv9/9X+bOWcm7J7rT7j9Mf2GI/Cs/wK+Jtp4yklttMuda0uJriEbmt5Gi/dylf4lVsFh1K5r4zM5YuOb4aeCSc1GTs/tLqvVrbzPPzqOWzyDEUs1k40pSguZbxbfuyt1Se67XPoWP4beC/htb3PiL4k39r4giJUaZp2nXQzfAn/WyMo3RxBef0yeAfZedY7M5Rw2WQlTf25zj8Hku7/r0/n+PC2U5BCeOz6rGuv8Al1Tpz/if3pNaxjb/AId6JtPwy8H/ABEMPin4f6na6Bpe4DU7LULgCTTSPvPGzcyxsOV5HPGeoVrO8bl3NhMwpyqVPsSitJ+Tts+/9XT4TyvPHHMclrwoUf8Al7CpLWl3ab+KLXw+fXdKV7D4FeKbm48C+G45dEvYSVsNcu7hnhvZl42zoQBGkn8DADHHT7phVc+wkI4/EtVIv4qcVZxXeL6tdV/w6uWG4OzGpPJ8AnRqLSnXnJuNSS6TW0VL7Lsvls/XPgR4F8O/D7xza2GtahFqPi69guStvZyrJBY26AFjK4xmSTgAdhnjvXyPFGaYnMcDKpRg44eLjrJWc35Lsj9N8PuH8DkmbQo4qsqmMnGXuwacacVvzPrKXRdF959V/ETx1o/wz8E6x498QRzS6bocBubkW6h5REpAdgpKg7Qdx56A1+O4TDTxNaNCnvJ2Vz+ra1VUqbqS2R11tcW95bxXdrIs0Myq6OpyrKwypBHUEHIrlaadmbJpq6Pjz9rf9lHwl8fPCV9rVhaR2XjrTbdnsL+NQrTmJSwtrjH343xtUn5oyQVOMqfr8hzyrgKyhJ3pN6rt5rs/zPCzLLYYmDklaa2f6M/Pj/gl3491XS/ip4h+G8jv/Zmt6a1/5J6R3dk8abgOxaOQq3rtX0FfoHGuFhLC08T9qLt8nf8AVfifL8PVpKtKj0av80b37Of/ACkk8ff9fXiX/wBHLWOb/wDJN0PSH5M1wP8AyNqv/b35n6Qftgf8mx/Er/sC3P8ASvzjIP8AkZ4f/Ej6rNP9zq+jPnD/AIJg/wDJv2t/9jHef+k9vX0fGn/Iwh/gX5s8vh//AHV/4n+h84+C/wDlKjqf/YQ1D/01V9Fif+SWj6R/9LPIo/8AI5fq/wD0k/Sz9q3/AJNr+JX/AGAb7/0Wa/N8j/5GWH/xL8z67Mv90q+jPlf/AIJdf8kH8Q/9jFc/+kttX0/Gv+/w/wAC/NnjcP8A+7S/xP8AJHyb491OXw5/wU8tdR1RtiN4h0uMM3QRXVlFAh+nz19ZhYKpww4x/ll+EmzxK0uTOE3/ADL8VY/dwcAD0r8LP0g/EP8A4KpWQl+JXgKS2G66udJuoQB1OLlfLH/fTnFftvBErYatfZSX5an53xEv31O3Z/me4f8ABTKG5tv2fvA9venNxFrVssh/21sJw3614fBrTzCq1tyv/wBKR6PECaw0E+/6M+2f2Y/+Tdvht/2L2m/+iFr4zOf+RjiP8cvzPosv/wB1pf4V+R+Yvjz/AJSoaR/2ENN/9NdfpeG/5JaXo/8A0s+Prf8AI6Xqv/ST9rV+6PpX4ufoJyXj/wD5EXxF/wBg28/9EPXXhf48PVfmYVv4cvR/kfib/wAEq/8AksviX/sWv/bqCv2njj/dKf8Aj/Rn57w5/vE/8P6o/eCvwo/SQoA/FL9s7/k+74Yf7vh7/wBOUtftHD//ACIcT/2//wCko/P80/5GdL/t382frn8SfiJ4W+FHgnVvH3jO5+zaVpMZkkKjdI7E7UjjXjdJIxCoO5PYc1+S4TCVcVXjQoq8n/V/RH3FevCjTdWo9EfF/wAKj8UP2xdNf4j/ABA1K58H/DC5llj0zw7pU7W9xqUUTlGlv72PbKYiwK+XEUDEH+HBb7LHfVsnn9Ww8VOst5yV1F9oxel/N3t+XgYf22Oj7aq3Gn0iuvq/8j5K+Dfh3Q/CX/BTLUPDXhqxi03S9Nl1OG3toFCRxINMBwqj3JJ9SSTzX1uYVZ1eGo1arvJ8t2/8R4WFhGGbuEFZK/5HRnxBFoX/AAVWkuNbbYl3OthEW7G50hUgx/vNhR7muZ0nU4VSh01+6eprz8udXl6ffE/ZwcjNfjZ9+cD8U5Jk+GviwWbYujpGoGEA4YuLaTGO+c16GBt9Zpc23MvzRzYj+DO3Z/kfmZ/wS3m8L+Ivhx4t8Katp1neXulajBeKZ4IpJPIvLdUGC6k7Q8LewJ96/SeNo1aeJp1YyaTTW73T/wCCfI8POE6M4NK6f5r/AIB+o58DeCz10DTz/wBukP8A8TX5f9Yrfzv72fY+xp/yr7jR0m38P6a0+kaHHa2rQFZJre3WOMoZR8rOiYxuC8EjnHtUTc5WnO79SoqK92J//9T1X/gq5/yMfw3/AOvTVP8A0bbV+z8D/wAOv6x/Jn5/xH8VL5/ofmX4QSf+x/GE9jH5l5DozFcDJWB7mBLlh6fumIJ7Kzds1+lYhr2lFS25vxs7fj+Nj5Glflm1vb9VcoeNNFtdA1oWunMZbKe0s7q3kPPmpcW0cjMD/wBdC6+xBHUVeFqupC8t7tP5Nr8rEVoKErLayf4Hq+i+DLay1fWvhXqkkd9deJtEstV0m7VSpj1D7Gup2yfNk4lieW2k5wWZW7CvJqYlyhDFwVlCTjJeV+V/c0pLyud0KSUpUJa8yTT87XX3q6Ps39hO18Lap8CfiZYeK7x9PsL3WNKRLtRuEErw/upHH9wNjd7E9Oo8XNKmKpZvhqmEjzSjGT5e66pedtvM8HOaGX4jIMRh8yqOnTnKC519mTfut/3U9/LtufRMXwZ0P4e29z4j+MF8jWCHbYWemzK02pE8h1YYKRY5JOD6kcbvYlxHiMxlHDZPB832pTWkPJ93/WvT8BhwPg8jhPH8UVU6a0pwpyTlV80+kfufdrS6N8FdG8fyW/iP4U6lDHoMxAvYdQlVbjSiOX8zJ+dMcqQcn1I5AuJK+XqWGzam3VXwuK0qdrdn3/LoD4EwmdShj+HK6WHf8RVJJSo9+a/xR7O+ve2pJP4O+CXiW6l8C+CNUuYNfgwtrqV64+w6hMPvRYH+rDH7jBQD/tcZmOY55hYrH46mnSfxQiveguj8/NX+7pdTJOEswqSyfKK8o4mPw1Jv93Vl1j/dv9l2V/PS/rHwI+Gdn8OfHVoni6+T/hKr23ufI062dZVt4FA3yzuvGXHCAfrzj5PijOp5lgZPCQfsIuN5u65n0UV5df6v+keH3CtLIs3gsyqr63OMuWnFpqEVa8ptdXtFfn0+jfjdoq+I/g3450Fk3m/0PUYVHqzW77f1xX5LltT2eMo1O0o/mj+qMXDnoVI90/yPzy/YS/bL8LXvgzSfg78WNVi0jWNKhSDSr28kEcN7aKMRwmV8Ks0Q+QZIDqBg7gRX6DxNw9VjWljMLHmi3eSW6fV27Pfy9D5fJ80g6aoV3ZrZvqv8z7n+NX7Qnw4+C/ga+8Wa9rFrJcLA5sbOOZHnvJyp8tI0UkkFsbnxtUZJIFfD5dlWIxtdUqcXbq7aJeZ9Fi8bSw9NzlL0Xc/Pv/gmh8DfEmn3msfHvxTaNZw6rbNZaUkilWnSaRZbi5UHBEZKKkZ/i+YjjBP3/GOZ0pKGApO/K7y8rKyXr3PmMgwc4uWJmrX0X6s8T1HxgP2XP+CgniPxh47s5l0bU7y+naSJC7Gw1dd6XEYH3xHIMMBz8rAc4Fe1DD/2pw/To0H7ySXzj0fqv0POlV+p5pKpVWjb+59T67/aK/ae8DfGb4MeOvAvwNkl8UTDRp7rVb8QTW9jpthGN8hkkmRC88oXZDEoJLEsSFU18jlOTV8FjaNfHLk95KKum5Ppa3Rbt/5nu47H08Rh6lPD+9pq+iX+fZHn/wDwTE+K3hK38G6v8I7mWZPEFxq099Ai280kLwvbxg7p0Vo4ypiYESMueMZJxXocZ4Gq68cWl7nKk9Ve9303e/Q5uH8TBU3QfxXv+Hc8T8X+K9N+B/8AwUnvfGvjgtZ6O1+JpJ9rMEtdR08QrNhQSVRz82AcbW7ivbw9CWO4bVChrK23nGV7fcedUqLDZs6lTa/5o/RD4ifE3w9+0F8DfizpHwrWbW9Ps9DuoI9TiQizu7xoJHe2tmbDSvEqrvZV2guFBLAgfnmEwdTAY7DTxXutyTt1SutX2v066H1NevHE4atGjqrPXo3bZHw5/wAE+/2lvhN8J/hp4o8K/EXWk0a5/tH+0rUPHJI13HNBHGUhEasXkDx4CdTuGM84+44ryfF4rE06uHhzK1n5Wb38tdz57JMfRo0Z06rs739dDR/by+DfjHXV8N/tWeDNFvNOuRZ2javYyoGvNPe3Pm2txKsZYfu8hJsE7Nqk8biMuF8wow9plVeaau+V9HfRpX77ruPOcLUly42nFrRXXVdn/mfpJ8C/j34K+Nnw10/x3pWoW8U32dTqVs0qK9lcqv75JATkKGyVY8MuGBr84zPK62CxMqE4vfR910t/W59bg8ZTxFFVYv18mfBWqaND+2b+2Rpnibw4v2z4a/C5YIbjUgM217dwSm4MMLdH3zbQSOPLQt0ZM/eQqPJsnlSqaVq19OqTVrvtpf5vyZ8zKH9oY9Tj/Dh16N7/ANeRu/8ABU7W9JT4Y+EPDjXUf9pT60bpYAw8zyYrWZHcrnIUNIoye5xWPBNObxVWpbRRtfzujTiKcfYwhfW/6M+xv2Uda0nWP2cfh5Npd3FcpbaJZQSmNw3lywxBJEbH3WVgQQehr47PKc4ZjXUla8m/vZ7+XTjLCU7Poj8rvGXjfwtef8FNbHxHFqUH9l2us2No915i+SJYrEW7AvnbgSnYTnGa/UqGGqrhl03H3nFu3lzX/LU+Lq1YPOFO+l0vwt+Z+60bKyKykMCBgg5FfhrP0dHlfxr8aeGPBHwx8T6t4m1KCwhj0y8KiaVUaRjCyqiKTlmZiFUAEknFepluHq18VThSi27r8zjxdWFOjKU3bRn4nf8ABNDxp4a8HfHHULPxNqEOmnWtDks7Z55FjR7hJoZfL3MQNzKrbQTzjA5xX7Vxlh6lbBRlSi3yyu7drNXPz3IKsKeIam7XVvyP6A4ZobiJZoHWSNxlWUhgR7EcV+AtNOzP05O+xIzKqlmIAHJJ4ApDPwm/bJ8c+Fpv23/BuqxajDJZeG20GO+mRw0cLRXrTyBmUkfJG4Lenev3Ph/DVVkdaDjrLnt5+7b8z84zStD+0oSvouW/3n1z/wAFLbbVtc/Z403WPD0gu9Istatbm9aAh08h45UikLLkbBK6c9MkGvk+DpQhmEoVNJOLS9dL/gme3nylLCqUNk1c479lj9tX4I+D/gF4c8E+Lbu5sPEfh2BdPXTrezmuZr5w7eU1qIlYO0gIypKkPkdME9ed8O42tj6lekk4Sd7tpJd732t+Rhl2a4eGGjSm7SWlrb+h8ueFPidYeAv+Cgmp/Er4w20ngu1mnvJLiG5BlezS808C2E3k7/mKlN+3IViRnAJr6ivgpV+H44bBv2j0tbS9pa2v87HjUsQqWaOrXXLv8rrQ6v8Abv8ABeoa1qPhX9sD4YJdroesW1oZrowvDPaXFq+bK7dHAZElTaFZgMFV3Y3gVycMYmMY1coxVuZN6Xumn8S82v8APsb5xSlKUMdRvZ2+Vtme+fDv/gqD8N5fCcH/AAtLRNSsfENvGBOdPhjuLW4dRy8ZaRDHuPO1xhem4jmvBxfBeJVV/VZpwe13Zr101+R6VDiGjyL20WpeWx9CfAfU/Fv7QGvzfHzxvo0mheGhaS6d4W0m4O6VrW5Km71C46AvcBEjjxwsYbbkPub57M4UsBBYChPmne85La62ivJat+foerg5TxUvrNRWja0V5dW/X8j8prDV/HH7AH7TupRvYSXuhzGWMQsdialo00m+J4nPAlhIAz/C6srfK2a/VZ06Gf5ZFqVpL/yWXW/k/wArPofFRlUyzGPS8fzX+aP0K1X/AIKVfBy50qKHwFomt+IfE2obYrPShZ+Sz3D8LG0m5gcn/nmHJ7Cvz+HB+MUm684xgt5Xvp/Xex9RLPsO1alFuT2Vj6c/Z78C+LvDHhe+8U/E2RJvHXjS6OqawY+Y7diix29lEcn93awqsY5I3bjk5yfmM1xNKrVVLDfwoLlj595Pzk9fuPZwVKcIOdX45av9F8kf/9X1X/gq5/yMfw3/AOvTVP8A0bbV+z8D/wAOv6x/Jn5/xH8VL5/ofm18H766svij4XW2lWIX2oQWEwkUPFJb3zi2milVsho5I5GVwex9cGv0bMYqWEqXWybXqtU15prQ+Twjarwt1dvk9GQfEi2l0lPD2kzBlfTdFjidGJOyVbq6MqjPo+RiqwT53Umusv0jb8BYhcvLF9F+rPSfHPi8+CvHutJYxOdbstB0zQLa5DACzZdNt7a9kCkEmXy/MhQgjZuZuoWvMwuH9vh4OT91ylNrv7zcflezfeyR2Vqvs6srb2UfTRJ/5H2H+wtpGga58CviZo2v6j/ZFvda1pUcVyV3RxTmL915g7RlsBj2BzXkZniMRh83w1bD0+dxjNtdWutvO2qPns6weDxmQ4jC42t7KMpQSl0Ur+7zf3W9G+l7nv1p8Fx4SgvfEHxmuJdK0ixYQ28VrJHLc6hJnhbfJIEePmLEDj0wSPdqcSfW5Qw+SxU6ktW5JqMF/e8/61P54o8DLLYVcdxVN06MPdioNOdV9oau0et2lp21Yk/wX/4S6S01n4PXL6loF+RHcfapEjn06QHLrdDIyoHzAgHI9eCSHEn1NTo5zHlqx1XKm1NdHHz6f00lU4F/tOVPFcL1HUw1TSXO0pUn1VRaXSWqavfz0btS/Dr4T69Nc+C/Amv3Nx4rtMiGe78uOw1GVPvwwEfdb+4ScEjqRyMo5xm+HjHG4+glQluo3c4Lo5d/P9Donwxw1jZTyrJ8XKWMhtKdlTqtbxg1s/5W3r3a1PWPgD8MbnwP41s9U8cXJs/EGoQXItNNBWSUQqB5k07AttHZBnk9+w+T4qzuOOwcqWBjelFx5p7K/SMVp8z9K8OuFKmUZpTxGbz5cTUjPkp6N8q+KU2r27RXX8F9vXNvDd28trcrvimVkdT3Vhgj8Qa/EE2ndH9btJqzPM7r4JfCW/8ABOn/AA61Pwnp1/4d0m3S1tbS6t1nWGKMYUK0mXBx/Fu3E8k5NelHMsXGvLERqNTbu2na5yPC0XTVJwTS2PMPD/7Fv7LvhnV49c0r4e6ebuFg6G4M11GpHIxFPI8fB6fLxXp1eIs0qQ5J13bysvxSuckMrwcJc0aav9/5n09HGkSLFEoREAAAGAAOAAB2r5lu5655l8Svgt8K/jBb21t8SvDNnrwsyTA86ESxbuoSVCsig9wGwe4r08HmOKwjbw1Rxv2/y2OOvhKNdJVop2DRPgr8KvDfge++G2g+F7Kw8NapHJFd2UMexLhZRtfzWB3uWXglmJxxnFKrmOKqV1ialRua2fb07BDC0YU3SjFKL6HaeHvDPh3wlpkWi+FtMttIsIRhLe0hSCJfoqAD9K46tapVlz1ZNvu3c6IU4QXLBWXkef8AxK+A3wf+MFxZ3nxJ8K2eu3OnqUgmmVllRCc7PMjZWKZ52klc54r0MHmmMwaaw1RxT3OWvg6Fdp1YJ2PRNA8P6H4V0a08PeG7CDS9MsEEcFtbRrFFEg7KigAc8+55PNedVqzqzdSo2292zqhCMIqEFZI8j0f9mb4B+H/Gh+IWjeBtMtdf81p1uUh4SZjkyRxEmJHyc7lQEHkGvWqZxj6lH6vOs3Da1/6bOKOAw0antY01zHuTKrqUcBlPBB5BBrwz0T5x1v8AZC/Zp8Q6zLr2qfDzS3vZzukaONoEkPU74omSNsnrlea+jp59mVOHs415W+/8XqeVLLcJKXM6aue8aD4e0HwtpNvoPhrTrfStNtV2xW1rEsMMa+iogAH5V4VWrUqzdSpJtvq9WejCEYR5YKyOA1z4E/BbxNq1zr3iLwLoup6letvnubmwhlmkbGMu7KSTgdzXoUszxtKCp060lFdE3Y5p4PDzk5Tppv0Leh/Bj4SeGbbUrPw74N0nTINYgNtex21lFEtzC3WOUKoDqc9DUVcxxdVxlUqybi7q7ej8ioYWhBNRglffQ57/AIZr/Z7xj/hW3h3Hp/Zltj/0Cuj+2Mw/6CJ/+BMy+oYX/n1H7kesaJoej+G9JtdC8P2UOnadZII4Le3QRxRIOioi4AHsK8mpVnUm6lR3b3bO2EIwioxVkjkvF/wm+F/xAvrfU/HPhPS/EF5axmKGa/s4rmSOMkttVpFJAyScDvXXQx2Kw8XGhVlFPs2jCrhqNV3qQTfmjlD+zV+z2Rhvht4dI9DplsR/6BXV/bGYf9BE/wDwJmH1DC/8+o/cj1XQPD+h+FdHtfD/AIa0+DS9Msl2QW1tGsUMS5JwiKAFGSTgCvLq1Z1ZupUk23u3ud0IRhFRgrJFnVNK03XNNutH1i1jvbG9jaGeCZQ8csbjDI6ngqRwQetTCcoSU4OzWzHKKknGSumeQj9mr9nsDA+G3h0D20y2/wDiK9b+2Mw/6CJ/+BM4P7Pwv/PqP3I7XRvhn8PPD3hy88H6F4a07T9C1Hf9psILWOO1m8xQj74guxtygA5HIFcVTGYipUVadRuS2bbuvmdMMPShB04xST6W0OG8B/s1/An4Y623iTwL4K07StUOdtykZkljz18ppWfy89Pk28cdK7sVnGOxUPZ16rce3+ff5nNRwGGoy56cEmW/GX7PPwT+IXiy28c+NfB2n6xrlosapczxliyxHKCRQQkgXsHVsDjpUYfNcbh6ToUarjF9F/WnyKq4LD1ZqpUgm0etXenaff2Mul31tFcWc8ZikgkRXieNhgoyMCpUjggjGK8qM5RlzRdmdrimuVrQ+e9P/ZB/Zn0vXV8R2Xw60lL5H8xd0TPCr5yCsDsYhg9MJxX0E8/zKdP2cq8rev67/ieXHLMJGXOqav8A102Po5EWNQiAKqjAAGAAPSvnT1jhPiD8Lvh78VdJTQ/iJ4fs9fsom3xpdRhzGx6tG4w6E9ypGa7sJjcRhZ+0w83F+RzV8PSrR5asU0cn8O/2dfgh8J9QbV/h94NsNH1BgV+1IhkuFU8ELLKzuoI6hSM11YvNsbi48mIquS7dPuRhQwOHoPmpQSZ7TXjHoH//1vVf+Crn/Ix/Df8A69NU/wDRttX7PwP/AA6/rH8mfn/EfxUvn+h+S8FxNaTxXds5imgdZEccFXQhlYe4IBr9XcVJOL6nxCdndHuVjper+M/im2rfEOJLe0sYG8R6qqlQqacf+JiyAZOGnM6xon3g0qgjrXgynCjhOTDO7b5I/wCL4fwtdvyPTjGVSvzVtl7z9N/xvb5njmuaxfeIta1DxBqhzeapcTXU2OnmTuZGA9gWwPavbpU404Rpw2SSXyPOnNzk5vdn6efsJ+HbHxZ8DfiX4evNQTTHvda0tLeaUExfaPK/dI+Oiu3y57Ej6H4jNMZUwebYbEwhzqMZNpb8vVrzS1OTOMso5lkNfA1aqpuc4KLe3Nf3U+yk9L9Lnv1p8F9a060u9e+Ml5caFoejEW6DcLi4uHJwsVqpLLtP97p6DAJHuVOI6FSccPksFUqz1fSMfOWi18v+Bf8AnijwNiqFKpjeKqsqOHo+6teaUn0jTV2ree3lZNpJfgl4k1WW0vPhNdy6z4a1/Efnl/JaAqfnivUBGNnPOCD2GSAXHiXDUoyhm0FCtT6Wvfs4Pz9fn2U+A8fiJU6vDVV1cLX05r8rjbeNVL+X0d+iu1exP8HvBupzXfhTwF4kk1TxjpQLPFKiw2t20X+sS1k/voemWIOPTJGUeIcbSjHFZhh1HDz6p3lG+zmuz9P8ntU4KyrESqZdkuNdTG0tWmlGE3H4lTf80fNu/pqvVv2f/hzr3hrxtb+J/H9xJZarqEFxFZWU5Ml1MiAebLISTsRBgKCcknsMZ+V4rzjD4nBPC5fFSpxacpLSKbvZLu31P0nw54ZxmAzWOYZ1NwrVIyUISu5yStzSlvZJaJPVt/f9xSiRo3WFgkhBCsRuAPYkZGcemRX4cmk9dj+tpqTi1F2Z4J4S+JPivVYfCMuq/YpP+EvW7jVbeJ0ktZLZXYSFWkbzIsJhvukEjk5r7zH5PhaMsUqXN+55d2rSUrK2iVnrpvdJn47k3E+Y4mGXyxPI/rSmkoppwcE3ezk+aOln8LTa1dyC1+J/iW7+Hnh7xOs9gup6vqFtayxCJiiR3Nz9nyqebu3L97k4PTArSpkuGhmFfDWlyQjKSd1duMebfltZ7GFHivH1ckweP5qftatSEGrOyU58mi573W+r1Oo1bx1qvhXxrPo/ih4Y9HvLKS402eKFvMkng/1tu2XIaQAho1AG8HHUV5VDLKWKwUa2Gu6kZJTTeiT2ktNF0be3oz6LF5/iMuzWeGzBxVGcHKk1F3co/FB+9rK1nFJLmTtuivrHjHxP4f8A+EU0zxFdWWmXevNMtxdvCxtoZkVWjtgPMADPkjcz4O04GSMaYfL8NiPrNXDxlKNO1o3XM0205bbLsl1V9mY43OsfgvqGHxs4U51ubmm4vkjJJONP4t5Xau5a8rsrtWs3/ifxppuo+C9N1AWltPrk08F+ojZ1ja3hkmLQnzBhWCYG7JAOevFZ0sFg6lLF1abk1TScdVreSjrp0v0sb4jNs0oYjLcPXUIyrOUamjduWMp3i+bZ8vW9k7kWk+JfHfi7wvL408MfY4oLnzH0+ynhd3mgRyqtJKJF2vIAWVQuFyASeSLr4PA4TFLBYnmbVlKSasnbVJWd0tm73etjLB5pm+ZZe81wHIoyu6cJRbcop2TlLmVpSSuklZXSberW7468cnwfc6MogEsF3dxpeSE8W9rIwh80/wDbaSMfTce1cGW5b9bjV1s1FuK/mkle3/gKk/uPYz7Pv7MqYdct4ymlN/yQbUeb/wADlBel+w7xH4h1vTfG3hbQLF4Fs9aN2LjzI2eRfssfm/IwdQN3Q5Bx19qMJhKNTBYnETvzU+W1np7ztrp036BmeZYqhm2BwVFx5K3PzXTb9yPNo7pa7ap9z0Kvnz7Y878TeOG8P+LdA0EwB7PU5fJupz/ywecMLQdf+WsiMv4e9fQYPLViMJWr396Kul3Stz/+AppnxOaZ88FmWEwfLeFR8spfyuSfs/8AwOUWv+HMnxn8QNR8FeLNKiv4Y5PDd5Hi8nCkSWTvIsUUrNuwYmdgrfL8uQc44rsy/KqeNwtR02/bRfurpJWbaWnxJK6112sebnfEVbKsyoRrRTw0178utNtqMZN3tyttJ6e7e9yn4n8YeLtD0fVtTgns5GtNYtLCFWt3x5Ny8KEviUZdfOyCMA7enPGuCy/C161OnJS1pyk9VvFSemm3u+uvkcua51mWDwtevCUG41oU4+6/hm4LX3t1z9LLTbXToLXxRreleM7Xwd4nSCYarBNNYXlsrRh2ttvmxSRMz7WCsGVgxDDPAI54J4KjVwcsZhm1yNKUXZ25r2aaSurqzVrrzPZo5ti8PmkMszBRftYylTnFNX5Lc0ZRbdmk0007NX0TRL8RfGsvgjR4tTt7b7WwmRpk7pZxsGuZcf8ATOPJHuRUZTlyxtZ0pSto7ecn8K+bNuJM8llOGjiIQ5tU5LtTTTqS/wC3Y/jYm8V+KrrTr3QtA0IRSal4indIZJctFFDDGZZpiFIL4TAVQRlmGSBmpwOCjUhWxFe/JTSulu23ZLy13fRJ6F5vm1ShWwuCwlnVryaTesVGK5pS0teyskrq7a1SOF8V/ELxN4Rh8SaVcG2n1LSdL/tiyn8phHcW6OY5I5Yw+VdHAGVbBDA4BBFe5gcpw2Llh6sbqE5+zkrq6drpp21TXdbpnyOb8R4/LI43Dz5ZVaVL20JWdpRTtKMo82kk+qdmmnbRo9AuNS16K78NwLcW5TUGZbsmFsttgaXMfz/JkrjndwfWvnoUqDhXk0/d+HX+8lrprv5H2tXE4yNXBwUo2m3z+69bQcvd97TVW1voUI/HLH4jt4LkgCWklqzQXGf9ZdwFXnhH+7FLG3/fXpXS8t/4TvrifvKWq7Rd1F/Npr7u5wxz5/248qlG0HBuMu842c4/KMov7+xyr+IPigPEsfhXz9LF9NpE2pAfZpSiyxzLGsBbzxkHdy/r0GK9RYTLPqzxdp8qmofEr2ab5vh302/E+eeY5/8AX1l3NS9o6MqvwStzKSioX59tdZfgV9T+JmvaFqniu2voYLoaS+m29hbopjee61MDy0kk3MAqscEhfu5PXitKOTUK9LDTg2udTcnulGG7Sst1576GGK4pxmExOPp1Yxl7J0o04pNOU62ylK7Vk92ltd76HoFkPHlrqthHqU9nfWE6y/amhgeF4ZAuU2bpX3Rk5ByN2cepx4FT6jKlN01KMla12mmut9Fr+G59pQWb08RSjXlCdOSlzNRcXF20teTvF6rXXbvpg/E3xF4x8J6NqfiTRWsxY6baJLsnieSSWdpNpXKyIFVVwc4JJPtXdk2EwmLrU8NW5uaUraNJJW807ts8birMszy3C18fheT2dOCdpJtyk5Wa0krJK3RttlPxJ4j8c+GH0mO9uLB49S1m3sBN5DoPs08RcuVMx2yK6MvJIIIOK1weEwWKVVwUrxpuVrr4k7W+HVNNPuc+aZnm2Xyw8asqbVStGnfla9yUW7253aSaa3s1ZlXUvHXiKPVPHFvp09nJb+G9Liv7Y+Uzl5JElcpIyyAEDyscAH5s9udqWWYd0sHKopJ1ZuL1tZJxV1p/e632OXFcQY2NfNIUZQccPSjUjo3dtTdpNS2XJbRJ6+Wut4f8R+INYgs5k1fTLl7rTjdSwxQsJIHZFKNxM+5AxKkHaT2PWuTF4ShRlKPs5pKXKm2rNXd/srW2vU9PLszxmJhTmsRSk5U+dxUXeLaVn8bur3TTs30e5zfgn4l+ItYuPBqauLO5Hi2ynuWjtkeOSzMKB9zAvJujb7mSFIYjrnA9LMsnw9GOKdLmXsZJa2ald200Vmt+ulzwsi4oxuKnlyxPJL61CUmopp0+VJ3d5SvF/DfRqVt76dpr/jhtE8a6F4bMIaz1MtFcXBP+pnlVmtU6/wDLXypB+C+teLhctVfB1sRf3oapd0muZ/K8fx7H1WY588JmuFwLj7lS6lL+WTTdNf8Ab3LNfd3MvxF4n8VW3jZvDekXFjb2w0ibUw91C7YeCVYyrssqYQhslsZXHeurCYLCywSxNWMm/aKFotbNN3Ss7vTbqedmWa5hTzZ4DDThGPsZVbzi3rGSjZtSVou972uvMwrf4n63jwb4n1SGDT/DHiiFVmaRT5lpdyJuiV5CwXypCCFcr1xnrx3Tyaj/ALVhqUnKtSeltpRTs7K1+ZdVfv2PJp8VYr/hOx+IjGGFxMVe6d4TavFOV0uWXR23tfc9M8I3+tarpjarqxjEd3I8loiRmN1tSf3RkBZvnZcMcYxnGM5r5rHUqNKp7Kle6SUtb+91totE9Op95k+IxWJw7xGJtaTbgkmnyfZ5rt+81q9rXta5/9f1X/gq5/yMfw3/AOvTVP8A0bbV+z8D/wAOv6x/Jn5/xH8VL5/oflRoGk/29r2maETtGp3dvak+guJVjJ/ANX6nWqezpyqdk39yufF04881Hu0e1reNrVp8YviBcqqQyRQ6Zbq2MB7/AFCIQxoD3jtbR8Y6Bc14fL7OWEwy31k/lF3fzlI9G/Mq9V+n3v8AyR8/V9EeUfqv+wX4Xt/GXwT+JXhuXUI9Mlvda0tbeSUZRpxFmONvTew259T0PSvgM2x0sFmuGxSpuajGV0t7dX8lqZ5rlEM1yOvgJVlTlOUOVvZyveMX/ien+ex7/Z/DnxnqyXl78YtWvtD8P+Hf3ZmvTJOzSE7VitUckOW/vKCMY69vfqZzgaLhDJaUalarraNlp3m1t6Ox/OlDhfNsVGpW4qxFSjhsPpefNJt7KNNO9791fS2/Rbv4beONKNm/wj1W91zw74lAVJ7NpIBvztaO6RSAhXuzYGM9MEUU86wFbn/tilGnWpdJWfmnBve/Zf8ABHW4VzjDezfDGInWwuI2lByir7NVEtI26t20vtaxdk+DWiLLeaR4E8Xf2n420JfOls4ozCrvF/rFtZgQS8Z9CTng45xhHiSu1CtmGF5cLU0Um72T2cl2fp6XOqXA2DUqmGyXMfaY+guZwScU2viVOXWUfV9nbp6j8BPBniuLxfbeO/iLqNxBqN1FcW1la3xdru4RVBkciQ7kRB0GOSe2Rn5TirMsI8JLL8tppwTUpSjblT6LTRt/11t+jeHWRZlHM4ZzntaUaslKNOFS7nJJe89dVGPTvfpdX+15XeOJ5I0MrqpIQEAsR0AJwOfc4r8TSTaTdj+s5ycYtxV327nk3wn8GP4P8H2i6lo0MGvW8cqSvGYnklBkZwBKOxyOCRz19a+rz3MFjMZP2VVuk2mr3SWiWx+bcH5I8ryumq+HjHERUk2uVuWra97s9N7a/eee2Xwy1uz+HnhnTR4ftxr2mala3NzIrwBzFb3PnMRNwWLL8oHr145r6CrnNGeYYip7Z+ynCSWkt3HlWnSz1PisPwti6WSYGh9Vj9Yp1YSk04XtGpzv3ut1p676HqPxG0TWNcn8LPpWni7Gl6vb38xaSNNkcKuCF3nljvGAOOOvSvmcoxNGhHEqrO3PTcVo3du3bpofoPE2AxOLngXh6XN7KtGpLWKsoprS+7109NzR8Y2OoapjSbnQ49f0G9tpUurcvGkglBUxFfMKggjdk7gVIBFcuX1YUv3sKzp1YtWetra32v5dLPVM786oVsR/s1TDKvh5xalG8U+a65bczS763Ti0mjz6w8FeL7C3+HNlfw/2kfDrXDX0vnqdqTQSQJGpfDSeWsgBOBkLkcnFfQVcxwlR4+dN8ntLcqt1UlJvTRXtt0bPi8PkeZ0Y5PSrR9p7Dm53zLaUJQSV7OXKpJX0ul3Z0HgjTPGPgnQYvBK6Yl9DprPFZ332hFha2Llo/OQ/vVdFO0hVYNjIYZ48/Mq2Extd432nK5ayjZ35ra2ezTequ1a+3f2siwuZ5VhI5T7FTjTuoVOZKLhduPMviUop2aSadtHrpH4j8C3XjRfFH9uxXEAuYPsVmkFyFWWFELKzKrBdxmZjh+wX3qsHmccE8P7Bp2fNK8dnfa9tuVLbzM8zyCpmqxv1tSjzR5IKM7JxSum0na/O27S6W8zMGmfECe98Ba1qukC4vdCgul1EJcw/NLNAIQ0ZYgNuI3HpgHHWur22AjTxtClVtGo48l4vZSvr6beZ57wuczrZVi8Rh+adGM1UtOOrlBRurvW7XN0tfqz1fQbrXr2K5n12yXTiZisEIkWVhCFADOy/LuZtxwOgwMk18pioUIOMaE+bTV2tr5X6LQ/R8vrYyrGc8XSVPX3VdSfLZatrS7d9FsrHk3inwDrPizQfE17PHcWmt3U2+wjS7AiBtCps3YBtnDLvbPIJPXivrMDmlHC18PBWdNL3ny6+9fnW19nZfI/N824exWY4PG1ZKUa8nemlP3fct7JtX5d1zO+qu99Dqf7J1XxFqkC+KNFQWN7o72t6pmjkQTSurPGFB3FcA4Ye3Hp5Xt6WHpN4ar70aicdGnZJ2fr5H0P1PE47ERWYYZeznRcZ+8muaTTcbbtaP3vQ4O5+Hni7Tvh9ceEoSdZuE1m2uIJZJkR2srWWF4/MZsfOI4vL9yAenNe9DNsJUzBYt+4nTkmknbmkpJ2S6Xd/JaHx9XhvMqOSyy6P72SrQlFuSTdOEoOPM3b3lGPL5vXY9Ag0LW9f8aWHizXbZdOtdDguIrO38wSzSS3W0SSyFPkVQi7VUFickkjgV4EsVRw+DnhKEuZ1HFydrJKN7JX1eru3p0SPs6eX4vGZrSzLGQVONGM1CN05NzspSk1okkrRSb3bbWiF1jwrN4r17URrsNxDpkdmLS28i68vz1nybneqEHBwigNx8pPelh8asLQpug05uXM7xva3w2v83p3HjconmOMrLFxkqShyR5Z25lK7ndJ9fdST008zhtJ8JeNbPw94O1bULUTa54KeeHyBKjG8spIzCQrg7RL5YQgMQC6kEgHNe5Xx+DniMVSpytTr2d7P3ZJ82q35b3WnR3tpY+SwmT5pSwWXYmtC9fBuUeW6/eU3Hk0d7KfLytXaTkmm0nczIrCD4zP4p1y0nXTpbnSZtBtrWfi6tyzmSWS6i5MZaQIAoz8gznJwOmVaWTfV6E1zJTVVyXwvSyUH10vr3duh58cNDil47F05ezcqMqEYS+OOrcnUjvFuXKktfdV+tl6XpqeKdRm0m51bR/7PbRoZHdftEUnnzmIxBIipPyHJO59p6DHXHzVV4WmqkaVXm52ls1ZXvd36+Sv11PvcNHMK86FTE4fk9km2uaL5pcvLaNntq3eXK9tN7cRqXgLxIulaF4n0+GaTxTZaimoTW73Y+zgzMwukXJ2BWjZlUqM/d4617dHM8N7WthajSoyg4p8uuluR97ppN38z5PFcP45YfC5hRjJ4qFRVJRc/d95v2iV3ypOLaTXlpuds2k64/wAVrXxJ9hxpiaRLZNKZU3CWSZJh8mc7QFwT69BjmvGWIo/2VLDc/v8AtFK1nsotb/M+peCxb4jhj/ZfulRcL3XxOalte9tLX7+WpwuvfD3xL4h1rxjdRwJZPeT6VeaVcSSK6G40sceaqEsqueO+Ac9eK9zDZrhsPRwsG+blVSM0l0qdm9G1+Z8jj+HMfjcXmNWMVBylRnSk2muaj/Mlqk3p10d99D17R9T8SahJENS0X+ykCkzGS4jmJfHCxeVnK5/ibacfw5PHyOIo4emn7Orz9rJrTzv+Sv69/wBNwWKx1aUfb4b2StreUZa9o8t7rzfL6dsL4raJq/iTwDq2g6Fbi5vb+NYkVpFjUfOGJLN2AH1ruyPE0sNj6VevK0Yu70v0PG4vwGJx+TV8HhIc05pJK6S3Tu2/Qz/iJoWr+J4fC8dtpa3UVnqlve3kUskWFhiR1ZcMSrtl+AOOOvSt8pxNLDPEOVSzcHGLSe7a7arY4+JcBicwjgVTocyhVjOabjpFKSa10b97bbTfY5a88E63a6l8QP7F0WKC01/SYbKzEUkMStMkcyMWUY2gmUHOM4U8ZwK9WnmVGVPBe2qtypzcpXTejcXv1+H8fU+dr5Di6dfNvquHShXpRhCzjFOSjNNtLa/Pv2T8ka/h7Sdd0mDTbe18KwWMsOnm3vLkTQB5fLiwscYjPO6UA73xtAPHNceLr0KsqkpYlyTleKtKyu9W79l0W/yPUy3B4zDwowp4GMGqfLOXNC7tHSK5d7y1vK1lfvpy/wAOvh74o8Ajw9qVhp8KSz2cena5bLJGNxhyYbuJxwzDJV1JBZSOMrmvUzfNcLj3Xpzm2lJzpuz67wa6Lqn0fkzwOG+HMfk31SvRpJOUFTrxvHXl+GpF9WtVJX1TXVGn4o8Aa74l8Pa7qhSe18RT3YubGJboeQr2jr9kYgN5fCoC2RkEtjPFcuCzShhsRRpaOio2k+XW0k+fz6u3yO/NeHsZj8FicRaUcS580Ep+6nBr2btfl2Sb63b30NW68KX/AIj+IWl+IPEugQzacmjvbTJNJFMsd1JKkpwhzuVdpXdjnI4xmuWGOp4fLqmHw9ZqftE1ZNXik1v0et7HfVyitjs7o43HYVOl7FxabjJKbkpbdUrNX89ja+LPh3U/EvgG+8OaFZpdXF0YFRGZI0VYpUkJJbjAC4AA/SuPIsXSw2PhiK87JX11b1TXT1PV4xy3EY/JquBwdNSlJxsm0kkpKXXyVkejwszwo7xmJmAJQkEqT2JBI49jivnJKzaTufdQbcU2reXb7tD/0PVf+CrgJ8R/DfH/AD6ap/6Ntq/Z+B/4df1j+TPz/iP46Xz/AEPyesLy70y/tdTsmMdzZzRzxPjO2SJg6H8GANfqs4xnFwls9PvPiYtxakt0d7rPicz/AA70/wAOwyxmbUNYv9Z1BY1wfOKJb2wbgbQqGZlUEgB8968+lQtiZVHsoxivTVv9PuOqdS9FQXVtv8l+p5vg+leoch+lP7IZdP2cfiiy5VhrmjkEcEYQcivmJ2efYVP+Sf5M+S41bXCmKa356f8A6Uj03XfGXi7xPb29p4i1e71KG0/1STys6qcYyAe+OMnJ96+6wuW4PCylPDUowb3srf16H8k5jnuaZjCFLHYidSMdlJtpefr5vUXRPGfi/wAN2lzYaBq93p9td/62OCVkViRjOB0OOMjB96MTluCxU41MRSjKS2bVx5fn2aZfSnQwWJnThLdRk0n5+T81qYljf6hpl7DqWm3Elrd27b45YmKSI3qGHINd1WjTq03SqxTi909jx8Pia+GrRxGHm4zi7pptNPumfS/7PniXxD4o+M9nqHiPUZ9RuFsrpFedy5VQo4HYD6Cvy/i3BYbCZLKnhqaiuaOy9T+gvDXNsdmPFVOvj60qkvZzV5O9lZaLt8j9HK/m4/u8KACgAoAKACgAoAKACgAoAKACgAoAKACgAoAgFtbC4N2Ik88rtMm0b9vpu64q+eXLyX0MfZQ5/acq5tr21+8nqDYKACgAoAKACgAoAKACgAoAKACgAoAKAP/R/a/x78G/hZ8U5rK5+Ivhex8Qy6csiWzXkQlMSykFwuem4qM/SvSwuYYrCprD1HG+9mclbC0a1vawTt3PP/8AhkT9mP8A6Jpon/gKteh/b2Z/9BEvvOX+zMH/AM+l9wf8Mifsx/8ARNNE/wDAVaP7ezP/AKCJfeH9mYP/AJ9L7g/4ZE/Zj/6Jpon/AICrR/b2Z/8AQRL7w/szB/8APpfcdr4e+BXwe8J6NfeHfDXhHT9N0zU5Y5rq3ghCRzSQ8IzgdSvasP7Yx/tY1/bS51dJ31V9znxOTZficPLC4ijGVN2bi1o7bE//AApP4Tf9CrYf9+hXb/rJm3/QTP7z5r/UThr/AKAKf/gIf8KT+E3/AEKth/36FH+smbf9BM/vD/UThr/oAp/+Ah/wpP4Tf9CrYf8AfoUf6yZt/wBBM/vD/UThr/oAp/8AgJsaH8NPAPhi/XVvD+hWtheIrIJYowrBW4YZ9648VnOYYqn7LEVpSj2bPUy/hbJsvrrE4LCwhOzV0rOz3O1rwz64KACgAoAKACgAoAKACgAoAKACgAoAKACgAoAKACgAoAKACgAoAKACgAoAKACgAoAKACgAoA//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data:image/jpeg;base64,/9j/4AAQSkZJRgABAQAASABIAAD/4QESRXhpZgAATU0AKgAAAAgACAEGAAMAAAABAAIAAAESAAMAAAABAAEAAAEaAAUAAAABAAAAbgEbAAUAAAABAAAAdgEoAAMAAAABAAIAAAExAAIAAAAhAAAAfgEyAAIAAAAUAAAAoIdpAAQAAAABAAAAtAAAAAAAAAJCAAAAAQAAAkIAAAABQWRvYmUgUGhvdG9zaG9wIDIxLjEgKE1hY2ludG9zaCkAADIwMjA6MDM6MDkgMTk6NDI6NDUAAAWQAAAHAAAABDAyMzGQBAACAAAAFAAAAPagAQADAAAAAQABAACgAgAEAAAAAQAAAUCgAwAEAAAAAQAAAFMAAAAAMjAyMDowMzowOSAxNDoxNjo1NgD/4QztaHR0cDovL25zLmFkb2JlLmNvbS94YXAvMS4wLwA8P3hwYWNrZXQgYmVnaW49Iu+7vyIgaWQ9Ilc1TTBNcENlaGlIenJlU3pOVGN6a2M5ZCI/PiA8eDp4bXBtZXRhIHhtbG5zOng9ImFkb2JlOm5zOm1ldGEvIiB4OnhtcHRrPSJYTVAgQ29yZSA1LjQuMCI+IDxyZGY6UkRGIHhtbG5zOnJkZj0iaHR0cDovL3d3dy53My5vcmcvMTk5OS8wMi8yMi1yZGYtc3ludGF4LW5zIyI+IDxyZGY6RGVzY3JpcHRpb24gcmRmOmFib3V0PSIiIHhtbG5zOnhtcE1NPSJodHRwOi8vbnMuYWRvYmUuY29tL3hhcC8xLjAvbW0vIiB4bWxuczpzdEV2dD0iaHR0cDovL25zLmFkb2JlLmNvbS94YXAvMS4wL3NUeXBlL1Jlc291cmNlRXZlbnQjIiB4bWxuczpwaG90b3Nob3A9Imh0dHA6Ly9ucy5hZG9iZS5jb20vcGhvdG9zaG9wLzEuMC8iIHhtbG5zOnhtcD0iaHR0cDovL25zLmFkb2JlLmNvbS94YXAvMS4wLyIgeG1sbnM6ZGM9Imh0dHA6Ly9wdXJsLm9yZy9kYy9lbGVtZW50cy8xLjEvIiB4bXBNTTpJbnN0YW5jZUlEPSJ4bXAuaWlkOmIzOWM2MmZkLWMxNTAtNDA4YS04MTYyLTdmZjkyNTNjYTg0NyIgeG1wTU06RG9jdW1lbnRJRD0iRjU1OTQ4MUVGNjg4OTZFMzY0ODBCMjI5RkYwOUIxMDIiIHhtcE1NOk9yaWdpbmFsRG9jdW1lbnRJRD0iRjU1OTQ4MUVGNjg4OTZFMzY0ODBCMjI5RkYwOUIxMDIiIHBob3Rvc2hvcDpDb2xvck1vZGU9IjMiIHBob3Rvc2hvcDpJQ0NQcm9maWxlPSJzUkdCIElFQzYxOTY2LTIuMSIgeG1wOkNyZWF0b3JUb29sPSJBZG9iZSBQaG90b3Nob3AgMjEuMSAoTWFjaW50b3NoKSIgeG1wOk1ldGFkYXRhRGF0ZT0iMjAyMC0wMy0wOVQxOTo0Mjo0NS0wNDowMCIgeG1wOk1vZGlmeURhdGU9IjIwMjAtMDMtMDlUMTk6NDI6NDUtMDQ6MDAiIHhtcDpDcmVhdGVEYXRlPSIyMDIwLTAzLTA5VDE0OjE2OjU2LTA0OjAwIiBkYzpmb3JtYXQ9ImltYWdlL2pwZWciPiA8eG1wTU06SGlzdG9yeT4gPHJkZjpTZXE+IDxyZGY6bGkgc3RFdnQ6c29mdHdhcmVBZ2VudD0iQWRvYmUgUGhvdG9zaG9wIDIxLjEgKE1hY2ludG9zaCkiIHN0RXZ0OmNoYW5nZWQ9Ii8iIHN0RXZ0OndoZW49IjIwMjAtMDMtMDlUMTk6NDI6NDUtMDQ6MDAiIHN0RXZ0Omluc3RhbmNlSUQ9InhtcC5paWQ6YjM5YzYyZmQtYzE1MC00MDhhLTgxNjItN2ZmOTI1M2NhODQ3IiBzdEV2dDphY3Rpb249InNhdmVkIi8+IDwvcmRmOlNlcT4gPC94bXBNTTpIaXN0b3J5PiA8L3JkZjpEZXNjcmlwdGlvbj4gPC9yZGY6UkRGPiA8L3g6eG1wbWV0YT4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8P3hwYWNrZXQgZW5kPSJ3Ij8+AP/tAGRQaG90b3Nob3AgMy4wADhCSU0EBAAAAAAALBwBWgADGyVHHAIAAAIAAhwCPgAIMjAyMDAzMDkcAj8ACzE0MTY1Ni0wNDAwOEJJTQQlAAAAAAAQE3n9ekra5xMgyDJPGcCRVP/AABEIAFMBQAMBEQACEQEDEQH/xAAfAAABBQEBAQEBAQAAAAAAAAAAAQIDBAUGBwgJCgv/xAC1EAACAQMDAgQDBQUEBAAAAX0BAgMABBEFEiExQQYTUWEHInEUMoGRoQgjQrHBFVLR8CQzYnKCCQoWFxgZGiUmJygpKjQ1Njc4OTpDREVGR0hJSlNUVVZXWFlaY2RlZmdoaWpzdHV2d3h5eoOEhYaHiImKkpOUlZaXmJmaoqOkpaanqKmqsrO0tba3uLm6wsPExcbHyMnK0tPU1dbX2Nna4eLj5OXm5+jp6vHy8/T19vf4+fr/xAAfAQADAQEBAQEBAQEBAAAAAAAAAQIDBAUGBwgJCgv/xAC1EQACAQIEBAMEBwUEBAABAncAAQIDEQQFITEGEkFRB2FxEyIygQgUQpGhscEJIzNS8BVictEKFiQ04SXxFxgZGiYnKCkqNTY3ODk6Q0RFRkdISUpTVFVWV1hZWmNkZWZnaGlqc3R1dnd4eXqCg4SFhoeIiYqSk5SVlpeYmZqio6Slpqeoqaqys7S1tre4ubrCw8TFxsfIycrS09TV1tfY2dri4+Tl5ufo6ery8/T19vf4+fr/2wBDAAICAgICAgMCAgMFAwMDBQYFBQUFBggGBgYGBggKCAgICAgICgoKCgoKCgoMDAwMDAwODg4ODg8PDw8PDw8PDw//2wBDAQIDAwQEBAcEBAcQCwkLEBAQEBAQEBAQEBAQEBAQEBAQEBAQEBAQEBAQEBAQEBAQEBAQEBAQEBAQEBAQEBAQEBD/3QAEACj/2gAMAwEAAhEDEQA/APdP+CoXizxV4b8QfDyPw5rV9pKz2upmQWd1NbBysluFLCJ13YycZ6Zr9f4Lw9KrTrupBOzjuk+j7nwnENWcJU+STW+z9D87/htN8b/ijrk2jaF401O1is4Hury8u9WvEtrS2TgyylHd9ucKAiMxJHGMkfoGNWBwlNTqUU7uySirt9l0+9o+Ww7xNaXLGo9N227I7f4kaT4u8DeFYfEnh/46nxo8V3FZX0Ol6jqQW2luI5JYfLllZVnUpE2/bgocZGCDXFg50a9V0qmD9npdc0Y62snott9O504iNSlT544jm1s7N/09jwb/AIWj8Tv+hw1v/wAGd3/8dr3/AKjhf+fUf/AV/keX9Zrfzv72fon+yl4z8Y6n+z18S7/Ute1C8urfWtJSKWe8nlkjV0+ZUd3LKD3AIzXzksJh/wC3MLD2cbOE9LK33WPluMsZiafC+Jq06klJTp6ptP4l1vc6X/hMPFnfXL8f9vc3/wAXX6R/Z2D/AOfMf/AV/kfxx/bmZ/8AQVU/8Dl/mH/CX+LO2uX5/wC3ub/4uj+zsH/z5j/4Cv8AIP7bzP8A6Cqn/gcv8w/4TDxZnH9uX2fT7XN/8XR/Z2D/AOfMf/AV/kH9uZn/ANBVT/wOX+Z77+zV4h1/Ufipa22oandXUJtbo7JZ5JFJCjB2sxGRX57xpg8PSyqU6dOKfNHVJL8kftnhVmeNr8RQp1685R5J6OUmtl0bZ+kNfzWf3mGaAEzQAtABQAUAFABQAUAFABQAUAFABQAUAFABQAUAFACZHSgBaAGs6KNzEAep4FOwDqQBQAUAFABQAUAFABQAUAf/0PVf+Crn/Ix/Df8A69NU/wDRttX7PwP/AA6/rH8mfn/EfxUvn+h8sfssW1rq+gePtItRNP4gsorPVdMt7Oa1tbqZ7dLmGT99dMitChmjMkSuGyVkUMybT9LnrcKlCbtyO8W2m0r2a0V9dHZ+q6nj5alKFSK+JWatZPquvTX9TtP2gLjwjJ+yz8OZ/B9jDo+j32u3o021SczzzW1hDJbyXd0SqEXMsjfvgFAztxgECuPKY1v7VxCrPmkoq7tZJtp2W+iWx0Y50/qVL2asm3b0Wl359z4Fr9APlz9Wf2CNY0DRPgr8SbrxVpy6ppEutaXDdQkZYRyxbS6f7aZ3LjByOCDzX5/m+HxFfNcPDCVOSooScX5rWz8nsyM0x2BwmR16mZUVUoOcIzXW0na6847rbbRpn0Wj/CT4WQ3fiHw/qdv441i5O3TYJ4D5FnGTkyXAPDSAcAfKc9AMkj2Gs4zaUMNiabw9NfG09ZPtHsvvXmz+f4y4Y4bhUx2BrxxteX8KMo+7TX80+8raLZ+Su2nP/wAKe+JyWfifXtTg8Fanb8apZwQHyrtVORJbAfddhwRgnPUEjJS/trKnPCYem68H8Em9Y+Uu6Xy9eiqX+qvEKp5jja8cHVj/ABYRi+WaX2qdtm1o935O13KvxJ+Gfi67uvBGueHrTQPC7qY9OvreH/TLN14jllYZLh/4x74JPJqXkuaYOEcfh68qlfecW/dkuqXp0/C2xouKuHs0q1MnxmDhQwj0pVIx/eU2tpSet7/aX3t6s9V+B0fw48JeMbTwp4VvIvE+s30NxNd6osZSOCKNRshgBzyx5cg/U9APk+JnmeMwcsZi4OlTi4qML3bb3lL9Pw63/SOAI5DlmZ08ty2osTXmpynVtZRSWkIb77y19Xsl9nk4Ga/Fj+rT8el8Z/Er9uv49674A8M+Kb3wj8K/Cm8zNpshhnvI1kMSOzDBZ7h1YoGOyONc7Wbr+vPDYbIsBCvVpqdee19UtL/h16t+R8J7armWJlShNxpx7df+H/I9v8Q/sgfEn4TaRP4l/Zf+Juv2+tWiGT+ytZukvrK/KjJjxIgRHb+EspGeCV+8PEpZ9hsXNU8zw8XF/airNfduj0qmW1qMefB1XddHqmJ/wTy+I/jf4iaP8S774i3k134gXxCkl0Jl8tone1SIxiIYEYQwldgAAx65NPivB0MPPDrDq0OTT727363vuLJK9SrGq6r97m1+7/gH6MV+dn1QUAFAGPqPiDRdJ1DS9K1K8jt7zWpnt7OJj888scTzOqDvtjRmJ6AD3FbQpTnGU4rSOr8tbfmRKcYtRb1exsViWY+meINF1m71Ox0q8jup9GuBa3iRnJgnMSTeW3bd5ciMR2BGea2nSnBRlJWUldeavb80yIzjJtRe25sViWFABQAUAFABQAUAfOX7RHwy1nxh4S1XxF4X8a6/4R1rSNNuHtTpd/Jb2ryQq0o8+AfK+4jaW4YDoeK+jynGwo1Y06tGM4yavzJN9tH0PKx1CU4OcJuLS6P9D8lP2Q9V+O37SvjzUvCesfGTxToltp+lHUPMtr55ZHbzY4gn7xtoHzkk4zwBX6xn8MDltCNWGEhJuVtV5N/ofE5XPE4uq4SrSSSvufVfxP8AhF+2d8DtIuvH/wAL/i/qXjuy0uNp7rTtViWa48lBudkSTzElCqCSqmN8fdyeK+VwWPybHTVDFYVU29E4uyv+FvxR7OIw2YYeLq0azkl0Z6x+yt+12P2mvDWq+D714vC/xBsbRpBJAgmt5o2+QXdvHKTny2Yb4nJxkHJU8eTneQvLKsay9+k310fo7d+jO7Lsz+uQcH7s0v6a/wAj4Y+Pw+LPhH9r7wL4E8bfEHU/F+mz6poeoW63BW2hVZ7wKVNrb7IMq0ZwQvIx3r7jLPqlXJ61ehQUJcs07avRd3r1PnMZ7eGPp06lRyV4v8ey0P3c9fqa/DT9HCkAUAFABQAUAFABQAUAf//R9U/4KuYHiP4bk8D7Hqn/AKNt6/Z+B/4df1j+TPz/AIj+Kl8/0Pzyn8NW+l6TZ+ELa2jfxJqtj/bF9dyOwNnZfZpLpLONAQu6SALLOxySWSJQArFvv1Xc5us37ifKl3d0uZ+j0XzfVW+XdNRiqaXvNXb7K17fdq/uE8OX2m/ETT9C+H3i7WZtKutM32eh3cu19PgF5OZTb3agCSNHncn7Qpcpuw6FBlXWjPDSniaMOZPWS+07K110bt9nS/R3Cm41lGlOVmtE+mvR/Pqea63ouqeHNa1Dw7rlu1pqOl3EtrcwvjdFPA5SRDjg4YEZHB6jivUpVI1IRqQd00mvRnFOEoScJLVH6f8A7B+p+GNL+CPxKl8ZWDajo82taXDcIhxIiyQ7RLHj+OM/MBx0r4fNaOKq5rhlgp8tRRk12duj8nsc2b4rL6GRV3mtL2lByhGSW6TduZecd0fREFh8J/hlDc+Ip9TsvH17P8ul2KA+VGp/5bXanOGAwNmOucDuvsTrZvmjjho05YaK+OXV+UPLz/p/z9SwnDPD0Z46daGOqP8AhQXwpfzVF3X8vfZdYrLpnwl+JQt/FEOqWngOSDA1bT3ztYA/62yA6lhkbccHGR/eI4jOMs5sK6csQn8E/wBJ+ne/z7OeC4Yz/kzGFeGCa/jU31/vUu99rW0fTvPL4y+C3iq4uPA//COw+HNJ2+Xp2tAH7TFMv3ZLruyOfvAscDr6rlHL87wkY4/27q1N50/stdo+a6aLy7PeedcJZlOeTvBxw9HalX+2pLaVTq4y63bt17r1b4F6f8P/AAf41tfDWmXtv4m8SXkNxJPf2xJtrSGNRiKInO5n6sR06e1fKcT1sxxuCliasHSoxaSi/ik31fZLofo/h/hMjyrNIYDDVI4nFTUnKpFvkhFLSMe7fV/LyPsfVrSS+0u7soX8uS4hkjVv7rOpUH8Ca/GKclGSk+h/V0ldNH88/wCxP8brD9m74y6roHxF3WGj6yp0rUJnB/0K7s5WEcsgxnYGLpJ/dDBuimv6C4jy2WZYONTDayj7y801ql57NH5blOLWExDhV0T0fk0f0PWd5Z6laQ31hOlzbXKLJFLEweORHGVZWXIII5BBwa/nuUXFuMlZo/U001dHzh4b8B/8KY+JXxX+KbwNJ4b8YDSr/wCz6fBNeXa30Cyw3bfZoI2dg+5JMruOS5IAGa+jrYr65hsNhb+/DmV20lZ2a1b6ar7jyqdH6vVq1vsys9NXfroW/ht+1j8C/i34uHgXwJr0t9rZimm+zyWV1bkJb48zLTRooK56E59qjGZFjsJR9vXhaOmt099tmOhmWGrz9nTld+jOn+KXx9+HPwZ2S/EOa/060dUP2tNMvLizBckKjXEMTxK5I+6WB6cciubBZXicZph0m+3NFP7m7m2IxlLD61bpd7O332H+B/j78KfiJ4C1X4neFtbE3hrRHnS8u5YJoFiNvGssmVkRXIVGB4Bz0GTSxOV4rD144arC05Wsrp76LYKONoVaTrQl7q3Z+Sw/bL0Lxv8Atn+G/iV4onudI8AeE47+10+NoJZZVWe2kQ3EkEas4kncrkBSUQKD0Y1+sf6vzoZLUw1JJ1Z8req6NaXelkvvdz4n+1Y1MwjVnpCN0vu3+Z9zfEz9u74ReHvhLfeO/AV3LrupSzTWGnWslpcW++8jjSQvIJkQiCISIzv0OdincePh8Hwzi6mLVCuuVaNu6el+lnu7afefR4jOKEKDq03d7LR7/wCR8p/sT/tafDH4dfD3xPH8YPEN0niLXPEF3qk0gsrq6M32iGHdIzwRuoLOrfLnIGOMYr6niPIsTiMRT+pwXJGCjulazemrR4mU5lRpUpe3l7zk3s327H686j4j0LR9Bl8T6xfRWGlW8P2iW5uHEMUcWN252fAUYPevySFGc5qlBXk9LLU+5lUjGPPJ2R8oXn7cvwchtJtb07TfEur+HrdmD61Z6FdyaaApwzCdlXKj+8Bivq48NYxtQlKCn/K5rm+48Z5tQS5kpOPfldvvPoD4YfF74cfGTQT4k+G+uQa1ZxsEl8vKywORkJLE4V42x0DKMjkZFeBjcBicHU9niYOL/P0ezPSw+JpYiPPSldGR8Tfj78H/AIPWsk/xC8U2WlzIpYWvmebdvxkBLePdKc9vlx71tg8rxmMdsPTb8+n3vQzxGNoUFerNL8/uOQ8fftXfBb4Z+BfD/jzxfrDWlv4otIb3TrNYjJf3EMyK4IgUkqAGG5mIUHjdmuvCZHjcVXnQowu4NpvomvMwrZlh6NONWpL4ldLr9xo/BD9pj4S/tBQ3o+HupSPfacFe4sbuE291HGxwsmxshkJ43KzAHg4JFZZlk+Ly9r6xHR7NO6LwmPoYpP2T1XTqe/V4J6ZyPj//AJEXxF/2Dbz/ANEPXZhf48PVfmYVv4cvR/kfid/wSr/5LL4l/wCxa/8AbqCv2njj/dKf+P8ARn59w5/Hn/h/VH7usAw2kZB4IPpX4WfpB/Ox+xwklt+25pUHhn/jxTUNcjwn3fsSx3IAPbaAEx+Ff0NxDZ5JJ1d7Q+/T/gn5XlStmKUNry+7U98/bN/5Pu+GGf7vh7/05S14HD//ACIcT/2//wCko9PNP+RnS/7d/M/azIAJPA5r8YP0E+X9U/a3+GEOoalYeErHXPHK6M7R31z4c0mfUrS2dPvK1wgETEDqEZq+mhkWJcYyrONPm2U5KLfy3+88eWZUbtQTlbflTaXzPRPhD8c/hj8ctGn1n4cawuoLZsI7q3dGgurZ2zgSwyAOucHB5U4OCcHHnY/LcTgZqGJha+z3T9GdWGxdHERcqUr238j1O9vbLTbOfUNRuI7W1tkaSWaVwkcaIMszsxAVQOSScCvLjGUmoxV2ztbSV2fKOsftrfBbS7WXWbVNc1bw/AxWTWbDRb2fS1wcMRdeWqMoP8S5X0NfVU+HcZJqD5VP+Vyipfde54ss1oRXNq13SdvvPf8A4e/ErwL8VvDkXiz4fazBrelysU82EnKSL1SRGAeNxkZVgDyDjGK8HF4OvhajpYiDjLz/AK1PTo16daHPSldGV8UfjF8Ovg3o0OtfELWI9NjunMVtCFaa5upQM7IIIw0kjeu1cDPJFa4LL8RjJuGHhe2/RL1b0RGIxNKhHmqux4H4P/bw/Z78WeKIvB91qN94b1K4dY4l1qxksUd3OFG98qm7t5m0Hp1r3sRwzmFKl7ZRUo/3Wn/XyPNp5vhZz9m20/NWPsqvjj3T/9L1P/gq+ok8QfDmMnAay1UfnJbiv2fgb+HX9Y/kz8+4j+Kl8/0PibUhp+p+NPDvjS1uEWPxvoF2jQbiz217Bp8umSxsSAAHni3RAZwjqDjpX2UOaNCpRa/hzWvdOSkn8k9fNHgytKpGon8UX8nZr89jwhdIjm8GXHiOCY/abe8jtmi/uxz27yRyevLxsv5V9B7RquqTWjV/udmvxPL5P3bn5/od58cJIrr4pa5q0M/2hdXFnqRc9S9/ZwXLj8HkYZ74rgyxNYSEGrct19za/Q6cZrXlLvZ/ekz77/YSbwj/AMKO+Jdv44WX+yLrWtLhklhOJLdniwkw652NgkYORng9K+YzVYz+1sNLA29ooyaT2dt180eVm7yx5FXp5un7GUoJuO8W3pL/ALder306PY+iT4L+FnwytrjxB4o1iz8bzSn/AIlenWUxCSoek10VyUA/u8jPHzZ49b+0s1zSUcPhaUsOl8c5LVPtG+/rv6dfwL+wuHeHoTx2YYiGMk/4VOEtGv5qjW3pt69IR4I+GnxI8rxV4b1qz8GW0ZH9q6deS822OsloT/rFcdF4w3HHStHmeZ5ZfCYmjKvJ/BOK+Lyn2a79vvM1kHD+fcuZYDEwwkF/FpzesPOn/Mn0XR/cSz3vwD8TzzeBdK05/DsaYSw1+Z2dpZhxm6Q4xFIeh/h64XtEafEGFisfVqe1f2qSWy/uvuvx8zSpX4MzGcsnw1F4dLSniG2+aX/TxPaMu/Te0T1v4GeFPBPgHx5a6MdVh8ReK7u3uC8llJus7GFACV3fxyScZ9BngfxfI8TY/HZhgZVvZulQi1ZSXvTf6Jfj59P0vgDJ8oybOIYX26xGMnGV3B3hTiraX6yl+C6Lr9t1+Jn9Yn5c/tmfsKTfEjUL74tfB9Ej8TTjzNR0tiI49QdRjzoXOFS4IA3BsLJ1yrZLfqHD3Eyw0VhMZ8HSX8vk+6/Feh8dmuTus3XofF1Xf/g/mfn58AP2sPi3+y9rknhHVLefUPD1rOY73Qb/AHRS2rg/P9nLjdbyDklCPLbuvO6vvs1yLCZpD20GlNrSS1T9e6891+B8xgsyr4OXs5K8eqfT07fkf0D/AAt+KHg34xeCtP8AHvgW8+2aZfgjDDbLDKvEkMyclJEPDL9CCQQT+A43BVsHWlQrq0l/V15M/TsPiKdemqtN3TPyL/Zuijg/4KQePIYVCIt14mwoGAMzqen1Nfrebu/DlFvtD8j4fAK2bVEv735n6QftiwxT/swfElJlDqNHnYA9NyFWU/UEAj3r854fbWZ4dr+ZH1eaf7nV9D5z/wCCYPP7P2tg/wDQxXn/AKT29fRcaf8AIwh/gX5s8vh//dX/AIn+h84eC1X/AIen6muBj+0NQ7f9QqvosT/yS0fSP/pZ5FH/AJHL9X/6SfpZ+1aij9mv4lYA/wCQDfdh/wA8zX5vkf8AyMsP/iX5n12Zf7pV9GfLH/BLpFb4EeICQD/xUdx1H/TrbV9Rxr/v8P8AAvzZ43D3+7S/xP8AJHnf7aXi+/8AjD+0X4A/ZPsLqS30OW8sptZWMlfOkuWMgVsHkQ2yl1H99weqg16HDuHjg8ur5tJe9ZqPlbT8X+COXNarr4ungk9Lq/8AXkj9XdO0jS9L0m30PTLWO2061hWCG3jULEkKLtVAg4CheMdK/K5VJSm5yd29bn2sYqMVFLQ/DzxzNN+xV+29BqPhTNl4P8TtbXE9mnEJ06/lMc8QUcYt5laSL+6AFHBOf23DJZ1kjjV1qQuk+t0rr71oz87rP+z8xThpCVtPJ7/c9j2v/gp/8P8AwVpngLw9440vRbOy1y+1ww3V7BAkU9yktrKx86RQGk5jUjcTjHFeNwXi60sROhKbcVG6Teis1t23O/iCjTVKNSMUm3q++h9Ffsr/AAC+Hk/wj8L+PvGenw+L/EfiPRbBpbzVoY7ryLQQqILO2jkDJFBDHhQFALHLMSTx87neZ4hYyph6MuSEZPSLau76yfdt/dsj1suwdJ0IVKi5pNLV9rbLyPhbwp4e034G/wDBSy38H+CI/sWjXl4YFtkyI0t9S0/z2hA/uJLgqO21fSvuMRVljuGnWr6ySvfzjK1/Wx83TgsNm/s6eif6q5+5IOQDX4gfopyXj/8A5EXxF/2Dbz/0Q9dmF/jw9V+ZhW/hy9H+R/Ph+wf8afC3wO+IuseJfF1nqN3Z32iC0X+zbRryRHM8Um50QghMKRu9cCv3/ijLquNw8adJpNSvq7dGj8wyXFQw9aUpp2a6ep94fFL9uTxd8RdDvPBX7M3w/wDEeo6vqUbQf2nPp8ka2yyAqzxRruzIAflaRkVTyQcYr4XBcNUcNNVszrwUV0Ut/X/gXPpMRm9SrF08HTk2+ttjs/2FP2Q9X+CNtefEb4kRJH4u1eD7NBaB1l/s+0JDOHdSVM0rAb9pIVQFySWri4mz6GOaw+G/hx1v3f8Akuh0ZPlksMnVq/E/wX+Z82ftnf8AJ93ww/3fD3/pylr6Th//AJEOJ/7f/wDSUeTmn/Izpf8Abv5s/Sb9qzSPiNr3wA8Y6L8KopJ/EN7bCJI4W2zyW7SKLlITkfvGh3hRnJzgc4r84yOphqeYUp4p+4n8r20v5XsfWZjGrLCzjR+J/wBP8Dl/2KvAfiz4bfs5eG/C3jXS/wCxtWje8me1IVZUSe4eSPzQuf3mwjI6gYB5GK6uIsTSxOY1KtGXNHTX0STt5GGVUZ0cJGFRWev5nwt8EtWXw3/wUu8b6F4fZYtN12TVIZo4iPLYiCO8JwvGRMrH2Jb3r7jMafteGqNSpvHlt97X5HzmElyZvUjHZ3/z/M9g/aw8Yah8Xf2hPAP7IWl3MkOhajNBf+JBCxRp4FDTi2YjnYIYmcjoWdCfu15GR4eOEy+tm8l7yuoeT2v97/BnfmNZ18VTwMXo9ZfnY/Rqfw1olx4Zl8ICzji0iW0ax+zIoWJbZ4zF5aoBgKEOAMYxX50q01U9rf3r3v573PqnTi4cltLWPzf/AGHf2cPjH+z58Q/HsvjlUs/CclutvbuLhJEvpIJd0V0qKSUCwbgS4VsttwcV+jcS5xg8ww9H2GtS93ptdar7+x8plGBr4WrU9p8P5+f3Hn/wE/aW+C3ib4yePPjv8bvFdhpeqG4Gl+F7W+ZibHSI8sXhUKwVpiV3uMMSH7GvQzTJsbTwdHA4Km3G3NNrrLz9OnyMcDjqNSvUxNeVne0fJf8ABOZ/4KBfFf8AZt+Mfw70nV/AnizS9Z8W6LfIiLAx8+SxnVlmjJZRuRW2PgnjBx1OerhXA5lg8RKFem405L5XW3+RhndbDVqKlCSck/wPtf8AYJ+JWrfEz9nHRbvXLg3l/oM9xpEk7NveVbQqYWY928l0BJ5OMnmvieJ8HDDZjONNWUrSt67/AI3PfyavKthIuW60+7/gH//T9V/4Kuf8jH8N/wDr01T/ANG21fs/A/8ADr+sfyZ+f8R/FS+f6H5arqutalodp4dtoPOi0WS8v4miQmaNZUjM5LA/6tfJD9PlJY55Nfp/s4RqOo38Vl5aXt89bHxvNKUVBLa7/wA/yOz8FaLZQePrPwRrt7a/2f4kjgspbpi7W8DahCr21w23awa2meNmHYqy8gnPDiasnh3Xpp3hd26vldmvmk/wOmjBe1VKT0lp9+z+TOF13U7rUZbS3voo0uNLt0sGkQENKtszKjOD/EqYjzgZVVzzk16FKmopuL0bv9/9X+bOWcm7J7rT7j9Mf2GI/Cs/wK+Jtp4yklttMuda0uJriEbmt5Gi/dylf4lVsFh1K5r4zM5YuOb4aeCSc1GTs/tLqvVrbzPPzqOWzyDEUs1k40pSguZbxbfuyt1Se67XPoWP4beC/htb3PiL4k39r4giJUaZp2nXQzfAn/WyMo3RxBef0yeAfZedY7M5Rw2WQlTf25zj8Hku7/r0/n+PC2U5BCeOz6rGuv8Al1Tpz/if3pNaxjb/AId6JtPwy8H/ABEMPin4f6na6Bpe4DU7LULgCTTSPvPGzcyxsOV5HPGeoVrO8bl3NhMwpyqVPsSitJ+Tts+/9XT4TyvPHHMclrwoUf8Al7CpLWl3ab+KLXw+fXdKV7D4FeKbm48C+G45dEvYSVsNcu7hnhvZl42zoQBGkn8DADHHT7phVc+wkI4/EtVIv4qcVZxXeL6tdV/w6uWG4OzGpPJ8AnRqLSnXnJuNSS6TW0VL7Lsvls/XPgR4F8O/D7xza2GtahFqPi69guStvZyrJBY26AFjK4xmSTgAdhnjvXyPFGaYnMcDKpRg44eLjrJWc35Lsj9N8PuH8DkmbQo4qsqmMnGXuwacacVvzPrKXRdF959V/ETx1o/wz8E6x498QRzS6bocBubkW6h5REpAdgpKg7Qdx56A1+O4TDTxNaNCnvJ2Vz+ra1VUqbqS2R11tcW95bxXdrIs0Myq6OpyrKwypBHUEHIrlaadmbJpq6Pjz9rf9lHwl8fPCV9rVhaR2XjrTbdnsL+NQrTmJSwtrjH343xtUn5oyQVOMqfr8hzyrgKyhJ3pN6rt5rs/zPCzLLYYmDklaa2f6M/Pj/gl3491XS/ip4h+G8jv/Zmt6a1/5J6R3dk8abgOxaOQq3rtX0FfoHGuFhLC08T9qLt8nf8AVfifL8PVpKtKj0av80b37Of/ACkk8ff9fXiX/wBHLWOb/wDJN0PSH5M1wP8AyNqv/b35n6Qftgf8mx/Er/sC3P8ASvzjIP8AkZ4f/Ej6rNP9zq+jPnD/AIJg/wDJv2t/9jHef+k9vX0fGn/Iwh/gX5s8vh//AHV/4n+h84+C/wDlKjqf/YQ1D/01V9Fif+SWj6R/9LPIo/8AI5fq/wD0k/Sz9q3/AJNr+JX/AGAb7/0Wa/N8j/5GWH/xL8z67Mv90q+jPlf/AIJdf8kH8Q/9jFc/+kttX0/Gv+/w/wAC/NnjcP8A+7S/xP8AJHyb491OXw5/wU8tdR1RtiN4h0uMM3QRXVlFAh+nz19ZhYKpww4x/ll+EmzxK0uTOE3/ADL8VY/dwcAD0r8LP0g/EP8A4KpWQl+JXgKS2G66udJuoQB1OLlfLH/fTnFftvBErYatfZSX5an53xEv31O3Z/me4f8ABTKG5tv2fvA9venNxFrVssh/21sJw3614fBrTzCq1tyv/wBKR6PECaw0E+/6M+2f2Y/+Tdvht/2L2m/+iFr4zOf+RjiP8cvzPosv/wB1pf4V+R+Yvjz/AJSoaR/2ENN/9NdfpeG/5JaXo/8A0s+Prf8AI6Xqv/ST9rV+6PpX4ufoJyXj/wD5EXxF/wBg28/9EPXXhf48PVfmYVv4cvR/kfib/wAEq/8AksviX/sWv/bqCv2njj/dKf8Aj/Rn57w5/vE/8P6o/eCvwo/SQoA/FL9s7/k+74Yf7vh7/wBOUtftHD//ACIcT/2//wCko/P80/5GdL/t382frn8SfiJ4W+FHgnVvH3jO5+zaVpMZkkKjdI7E7UjjXjdJIxCoO5PYc1+S4TCVcVXjQoq8n/V/RH3FevCjTdWo9EfF/wAKj8UP2xdNf4j/ABA1K58H/DC5llj0zw7pU7W9xqUUTlGlv72PbKYiwK+XEUDEH+HBb7LHfVsnn9Ww8VOst5yV1F9oxel/N3t+XgYf22Oj7aq3Gn0iuvq/8j5K+Dfh3Q/CX/BTLUPDXhqxi03S9Nl1OG3toFCRxINMBwqj3JJ9SSTzX1uYVZ1eGo1arvJ8t2/8R4WFhGGbuEFZK/5HRnxBFoX/AAVWkuNbbYl3OthEW7G50hUgx/vNhR7muZ0nU4VSh01+6eprz8udXl6ffE/ZwcjNfjZ9+cD8U5Jk+GviwWbYujpGoGEA4YuLaTGO+c16GBt9Zpc23MvzRzYj+DO3Z/kfmZ/wS3m8L+Ivhx4t8Katp1neXulajBeKZ4IpJPIvLdUGC6k7Q8LewJ96/SeNo1aeJp1YyaTTW73T/wCCfI8POE6M4NK6f5r/AIB+o58DeCz10DTz/wBukP8A8TX5f9Yrfzv72fY+xp/yr7jR0m38P6a0+kaHHa2rQFZJre3WOMoZR8rOiYxuC8EjnHtUTc5WnO79SoqK92J//9T1X/gq5/yMfw3/AOvTVP8A0bbV+z8D/wAOv6x/Jn5/xH8VL5/ofmX4QSf+x/GE9jH5l5DozFcDJWB7mBLlh6fumIJ7Kzds1+lYhr2lFS25vxs7fj+Nj5Glflm1vb9VcoeNNFtdA1oWunMZbKe0s7q3kPPmpcW0cjMD/wBdC6+xBHUVeFqupC8t7tP5Nr8rEVoKErLayf4Hq+i+DLay1fWvhXqkkd9deJtEstV0m7VSpj1D7Gup2yfNk4lieW2k5wWZW7CvJqYlyhDFwVlCTjJeV+V/c0pLyud0KSUpUJa8yTT87XX3q6Ps39hO18Lap8CfiZYeK7x9PsL3WNKRLtRuEErw/upHH9wNjd7E9Oo8XNKmKpZvhqmEjzSjGT5e66pedtvM8HOaGX4jIMRh8yqOnTnKC519mTfut/3U9/LtufRMXwZ0P4e29z4j+MF8jWCHbYWemzK02pE8h1YYKRY5JOD6kcbvYlxHiMxlHDZPB832pTWkPJ93/WvT8BhwPg8jhPH8UVU6a0pwpyTlV80+kfufdrS6N8FdG8fyW/iP4U6lDHoMxAvYdQlVbjSiOX8zJ+dMcqQcn1I5AuJK+XqWGzam3VXwuK0qdrdn3/LoD4EwmdShj+HK6WHf8RVJJSo9+a/xR7O+ve2pJP4O+CXiW6l8C+CNUuYNfgwtrqV64+w6hMPvRYH+rDH7jBQD/tcZmOY55hYrH46mnSfxQiveguj8/NX+7pdTJOEswqSyfKK8o4mPw1Jv93Vl1j/dv9l2V/PS/rHwI+Gdn8OfHVoni6+T/hKr23ufI062dZVt4FA3yzuvGXHCAfrzj5PijOp5lgZPCQfsIuN5u65n0UV5df6v+keH3CtLIs3gsyqr63OMuWnFpqEVa8ptdXtFfn0+jfjdoq+I/g3450Fk3m/0PUYVHqzW77f1xX5LltT2eMo1O0o/mj+qMXDnoVI90/yPzy/YS/bL8LXvgzSfg78WNVi0jWNKhSDSr28kEcN7aKMRwmV8Ks0Q+QZIDqBg7gRX6DxNw9VjWljMLHmi3eSW6fV27Pfy9D5fJ80g6aoV3ZrZvqv8z7n+NX7Qnw4+C/ga+8Wa9rFrJcLA5sbOOZHnvJyp8tI0UkkFsbnxtUZJIFfD5dlWIxtdUqcXbq7aJeZ9Fi8bSw9NzlL0Xc/Pv/gmh8DfEmn3msfHvxTaNZw6rbNZaUkilWnSaRZbi5UHBEZKKkZ/i+YjjBP3/GOZ0pKGApO/K7y8rKyXr3PmMgwc4uWJmrX0X6s8T1HxgP2XP+CgniPxh47s5l0bU7y+naSJC7Gw1dd6XEYH3xHIMMBz8rAc4Fe1DD/2pw/To0H7ySXzj0fqv0POlV+p5pKpVWjb+59T67/aK/ae8DfGb4MeOvAvwNkl8UTDRp7rVb8QTW9jpthGN8hkkmRC88oXZDEoJLEsSFU18jlOTV8FjaNfHLk95KKum5Ppa3Rbt/5nu47H08Rh6lPD+9pq+iX+fZHn/wDwTE+K3hK38G6v8I7mWZPEFxq099Ai280kLwvbxg7p0Vo4ypiYESMueMZJxXocZ4Gq68cWl7nKk9Ve9303e/Q5uH8TBU3QfxXv+Hc8T8X+K9N+B/8AwUnvfGvjgtZ6O1+JpJ9rMEtdR08QrNhQSVRz82AcbW7ivbw9CWO4bVChrK23nGV7fcedUqLDZs6lTa/5o/RD4ifE3w9+0F8DfizpHwrWbW9Ps9DuoI9TiQizu7xoJHe2tmbDSvEqrvZV2guFBLAgfnmEwdTAY7DTxXutyTt1SutX2v066H1NevHE4atGjqrPXo3bZHw5/wAE+/2lvhN8J/hp4o8K/EXWk0a5/tH+0rUPHJI13HNBHGUhEasXkDx4CdTuGM84+44ryfF4rE06uHhzK1n5Wb38tdz57JMfRo0Z06rs739dDR/by+DfjHXV8N/tWeDNFvNOuRZ2javYyoGvNPe3Pm2txKsZYfu8hJsE7Nqk8biMuF8wow9plVeaau+V9HfRpX77ruPOcLUly42nFrRXXVdn/mfpJ8C/j34K+Nnw10/x3pWoW8U32dTqVs0qK9lcqv75JATkKGyVY8MuGBr84zPK62CxMqE4vfR910t/W59bg8ZTxFFVYv18mfBWqaND+2b+2Rpnibw4v2z4a/C5YIbjUgM217dwSm4MMLdH3zbQSOPLQt0ZM/eQqPJsnlSqaVq19OqTVrvtpf5vyZ8zKH9oY9Tj/Dh16N7/ANeRu/8ABU7W9JT4Y+EPDjXUf9pT60bpYAw8zyYrWZHcrnIUNIoye5xWPBNObxVWpbRRtfzujTiKcfYwhfW/6M+xv2Uda0nWP2cfh5Npd3FcpbaJZQSmNw3lywxBJEbH3WVgQQehr47PKc4ZjXUla8m/vZ7+XTjLCU7Poj8rvGXjfwtef8FNbHxHFqUH9l2us2No915i+SJYrEW7AvnbgSnYTnGa/UqGGqrhl03H3nFu3lzX/LU+Lq1YPOFO+l0vwt+Z+60bKyKykMCBgg5FfhrP0dHlfxr8aeGPBHwx8T6t4m1KCwhj0y8KiaVUaRjCyqiKTlmZiFUAEknFepluHq18VThSi27r8zjxdWFOjKU3bRn4nf8ABNDxp4a8HfHHULPxNqEOmnWtDks7Z55FjR7hJoZfL3MQNzKrbQTzjA5xX7Vxlh6lbBRlSi3yyu7drNXPz3IKsKeIam7XVvyP6A4ZobiJZoHWSNxlWUhgR7EcV+AtNOzP05O+xIzKqlmIAHJJ4ApDPwm/bJ8c+Fpv23/BuqxajDJZeG20GO+mRw0cLRXrTyBmUkfJG4Lenev3Ph/DVVkdaDjrLnt5+7b8z84zStD+0oSvouW/3n1z/wAFLbbVtc/Z403WPD0gu9Istatbm9aAh08h45UikLLkbBK6c9MkGvk+DpQhmEoVNJOLS9dL/gme3nylLCqUNk1c479lj9tX4I+D/gF4c8E+Lbu5sPEfh2BdPXTrezmuZr5w7eU1qIlYO0gIypKkPkdME9ed8O42tj6lekk4Sd7tpJd732t+Rhl2a4eGGjSm7SWlrb+h8ueFPidYeAv+Cgmp/Er4w20ngu1mnvJLiG5BlezS808C2E3k7/mKlN+3IViRnAJr6ivgpV+H44bBv2j0tbS9pa2v87HjUsQqWaOrXXLv8rrQ6v8Abv8ABeoa1qPhX9sD4YJdroesW1oZrowvDPaXFq+bK7dHAZElTaFZgMFV3Y3gVycMYmMY1coxVuZN6Xumn8S82v8APsb5xSlKUMdRvZ2+Vtme+fDv/gqD8N5fCcH/AAtLRNSsfENvGBOdPhjuLW4dRy8ZaRDHuPO1xhem4jmvBxfBeJVV/VZpwe13Zr101+R6VDiGjyL20WpeWx9CfAfU/Fv7QGvzfHzxvo0mheGhaS6d4W0m4O6VrW5Km71C46AvcBEjjxwsYbbkPub57M4UsBBYChPmne85La62ivJat+foerg5TxUvrNRWja0V5dW/X8j8prDV/HH7AH7TupRvYSXuhzGWMQsdialo00m+J4nPAlhIAz/C6srfK2a/VZ06Gf5ZFqVpL/yWXW/k/wArPofFRlUyzGPS8fzX+aP0K1X/AIKVfBy50qKHwFomt+IfE2obYrPShZ+Sz3D8LG0m5gcn/nmHJ7Cvz+HB+MUm684xgt5Xvp/Xex9RLPsO1alFuT2Vj6c/Z78C+LvDHhe+8U/E2RJvHXjS6OqawY+Y7diix29lEcn93awqsY5I3bjk5yfmM1xNKrVVLDfwoLlj595Pzk9fuPZwVKcIOdX45av9F8kf/9X1X/gq5/yMfw3/AOvTVP8A0bbV+z8D/wAOv6x/Jn5/xH8VL5/ofm18H766svij4XW2lWIX2oQWEwkUPFJb3zi2milVsho5I5GVwex9cGv0bMYqWEqXWybXqtU15prQ+Twjarwt1dvk9GQfEi2l0lPD2kzBlfTdFjidGJOyVbq6MqjPo+RiqwT53Umusv0jb8BYhcvLF9F+rPSfHPi8+CvHutJYxOdbstB0zQLa5DACzZdNt7a9kCkEmXy/MhQgjZuZuoWvMwuH9vh4OT91ylNrv7zcflezfeyR2Vqvs6srb2UfTRJ/5H2H+wtpGga58CviZo2v6j/ZFvda1pUcVyV3RxTmL915g7RlsBj2BzXkZniMRh83w1bD0+dxjNtdWutvO2qPns6weDxmQ4jC42t7KMpQSl0Ur+7zf3W9G+l7nv1p8Fx4SgvfEHxmuJdK0ixYQ28VrJHLc6hJnhbfJIEePmLEDj0wSPdqcSfW5Qw+SxU6ktW5JqMF/e8/61P54o8DLLYVcdxVN06MPdioNOdV9oau0et2lp21Yk/wX/4S6S01n4PXL6loF+RHcfapEjn06QHLrdDIyoHzAgHI9eCSHEn1NTo5zHlqx1XKm1NdHHz6f00lU4F/tOVPFcL1HUw1TSXO0pUn1VRaXSWqavfz0btS/Dr4T69Nc+C/Amv3Nx4rtMiGe78uOw1GVPvwwEfdb+4ScEjqRyMo5xm+HjHG4+glQluo3c4Lo5d/P9Donwxw1jZTyrJ8XKWMhtKdlTqtbxg1s/5W3r3a1PWPgD8MbnwP41s9U8cXJs/EGoQXItNNBWSUQqB5k07AttHZBnk9+w+T4qzuOOwcqWBjelFx5p7K/SMVp8z9K8OuFKmUZpTxGbz5cTUjPkp6N8q+KU2r27RXX8F9vXNvDd28trcrvimVkdT3Vhgj8Qa/EE2ndH9btJqzPM7r4JfCW/8ABOn/AA61Pwnp1/4d0m3S1tbS6t1nWGKMYUK0mXBx/Fu3E8k5NelHMsXGvLERqNTbu2na5yPC0XTVJwTS2PMPD/7Fv7LvhnV49c0r4e6ebuFg6G4M11GpHIxFPI8fB6fLxXp1eIs0qQ5J13bysvxSuckMrwcJc0aav9/5n09HGkSLFEoREAAAGAAOAAB2r5lu5655l8Svgt8K/jBb21t8SvDNnrwsyTA86ESxbuoSVCsig9wGwe4r08HmOKwjbw1Rxv2/y2OOvhKNdJVop2DRPgr8KvDfge++G2g+F7Kw8NapHJFd2UMexLhZRtfzWB3uWXglmJxxnFKrmOKqV1ialRua2fb07BDC0YU3SjFKL6HaeHvDPh3wlpkWi+FtMttIsIRhLe0hSCJfoqAD9K46tapVlz1ZNvu3c6IU4QXLBWXkef8AxK+A3wf+MFxZ3nxJ8K2eu3OnqUgmmVllRCc7PMjZWKZ52klc54r0MHmmMwaaw1RxT3OWvg6Fdp1YJ2PRNA8P6H4V0a08PeG7CDS9MsEEcFtbRrFFEg7KigAc8+55PNedVqzqzdSo2292zqhCMIqEFZI8j0f9mb4B+H/Gh+IWjeBtMtdf81p1uUh4SZjkyRxEmJHyc7lQEHkGvWqZxj6lH6vOs3Da1/6bOKOAw0antY01zHuTKrqUcBlPBB5BBrwz0T5x1v8AZC/Zp8Q6zLr2qfDzS3vZzukaONoEkPU74omSNsnrlea+jp59mVOHs415W+/8XqeVLLcJKXM6aue8aD4e0HwtpNvoPhrTrfStNtV2xW1rEsMMa+iogAH5V4VWrUqzdSpJtvq9WejCEYR5YKyOA1z4E/BbxNq1zr3iLwLoup6letvnubmwhlmkbGMu7KSTgdzXoUszxtKCp060lFdE3Y5p4PDzk5Tppv0Leh/Bj4SeGbbUrPw74N0nTINYgNtex21lFEtzC3WOUKoDqc9DUVcxxdVxlUqybi7q7ej8ioYWhBNRglffQ57/AIZr/Z7xj/hW3h3Hp/Zltj/0Cuj+2Mw/6CJ/+BMy+oYX/n1H7kesaJoej+G9JtdC8P2UOnadZII4Le3QRxRIOioi4AHsK8mpVnUm6lR3b3bO2EIwioxVkjkvF/wm+F/xAvrfU/HPhPS/EF5axmKGa/s4rmSOMkttVpFJAyScDvXXQx2Kw8XGhVlFPs2jCrhqNV3qQTfmjlD+zV+z2Rhvht4dI9DplsR/6BXV/bGYf9BE/wDwJmH1DC/8+o/cj1XQPD+h+FdHtfD/AIa0+DS9Msl2QW1tGsUMS5JwiKAFGSTgCvLq1Z1ZupUk23u3ud0IRhFRgrJFnVNK03XNNutH1i1jvbG9jaGeCZQ8csbjDI6ngqRwQetTCcoSU4OzWzHKKknGSumeQj9mr9nsDA+G3h0D20y2/wDiK9b+2Mw/6CJ/+BM4P7Pwv/PqP3I7XRvhn8PPD3hy88H6F4a07T9C1Hf9psILWOO1m8xQj74guxtygA5HIFcVTGYipUVadRuS2bbuvmdMMPShB04xST6W0OG8B/s1/An4Y623iTwL4K07StUOdtykZkljz18ppWfy89Pk28cdK7sVnGOxUPZ16rce3+ff5nNRwGGoy56cEmW/GX7PPwT+IXiy28c+NfB2n6xrlosapczxliyxHKCRQQkgXsHVsDjpUYfNcbh6ToUarjF9F/WnyKq4LD1ZqpUgm0etXenaff2Mul31tFcWc8ZikgkRXieNhgoyMCpUjggjGK8qM5RlzRdmdrimuVrQ+e9P/ZB/Zn0vXV8R2Xw60lL5H8xd0TPCr5yCsDsYhg9MJxX0E8/zKdP2cq8rev67/ieXHLMJGXOqav8A102Po5EWNQiAKqjAAGAAPSvnT1jhPiD8Lvh78VdJTQ/iJ4fs9fsom3xpdRhzGx6tG4w6E9ypGa7sJjcRhZ+0w83F+RzV8PSrR5asU0cn8O/2dfgh8J9QbV/h94NsNH1BgV+1IhkuFU8ELLKzuoI6hSM11YvNsbi48mIquS7dPuRhQwOHoPmpQSZ7TXjHoH//1vVf+Crn/Ix/Df8A69NU/wDRttX7PwP/AA6/rH8mfn/EfxUvn+h+S8FxNaTxXds5imgdZEccFXQhlYe4IBr9XcVJOL6nxCdndHuVjper+M/im2rfEOJLe0sYG8R6qqlQqacf+JiyAZOGnM6xon3g0qgjrXgynCjhOTDO7b5I/wCL4fwtdvyPTjGVSvzVtl7z9N/xvb5njmuaxfeIta1DxBqhzeapcTXU2OnmTuZGA9gWwPavbpU404Rpw2SSXyPOnNzk5vdn6efsJ+HbHxZ8DfiX4evNQTTHvda0tLeaUExfaPK/dI+Oiu3y57Ej6H4jNMZUwebYbEwhzqMZNpb8vVrzS1OTOMso5lkNfA1aqpuc4KLe3Nf3U+yk9L9Lnv1p8F9a060u9e+Ml5caFoejEW6DcLi4uHJwsVqpLLtP97p6DAJHuVOI6FSccPksFUqz1fSMfOWi18v+Bf8AnijwNiqFKpjeKqsqOHo+6teaUn0jTV2ree3lZNpJfgl4k1WW0vPhNdy6z4a1/Efnl/JaAqfnivUBGNnPOCD2GSAXHiXDUoyhm0FCtT6Wvfs4Pz9fn2U+A8fiJU6vDVV1cLX05r8rjbeNVL+X0d+iu1exP8HvBupzXfhTwF4kk1TxjpQLPFKiw2t20X+sS1k/voemWIOPTJGUeIcbSjHFZhh1HDz6p3lG+zmuz9P8ntU4KyrESqZdkuNdTG0tWmlGE3H4lTf80fNu/pqvVv2f/hzr3hrxtb+J/H9xJZarqEFxFZWU5Ml1MiAebLISTsRBgKCcknsMZ+V4rzjD4nBPC5fFSpxacpLSKbvZLu31P0nw54ZxmAzWOYZ1NwrVIyUISu5yStzSlvZJaJPVt/f9xSiRo3WFgkhBCsRuAPYkZGcemRX4cmk9dj+tpqTi1F2Z4J4S+JPivVYfCMuq/YpP+EvW7jVbeJ0ktZLZXYSFWkbzIsJhvukEjk5r7zH5PhaMsUqXN+55d2rSUrK2iVnrpvdJn47k3E+Y4mGXyxPI/rSmkoppwcE3ezk+aOln8LTa1dyC1+J/iW7+Hnh7xOs9gup6vqFtayxCJiiR3Nz9nyqebu3L97k4PTArSpkuGhmFfDWlyQjKSd1duMebfltZ7GFHivH1ckweP5qftatSEGrOyU58mi573W+r1Oo1bx1qvhXxrPo/ih4Y9HvLKS402eKFvMkng/1tu2XIaQAho1AG8HHUV5VDLKWKwUa2Gu6kZJTTeiT2ktNF0be3oz6LF5/iMuzWeGzBxVGcHKk1F3co/FB+9rK1nFJLmTtuivrHjHxP4f8A+EU0zxFdWWmXevNMtxdvCxtoZkVWjtgPMADPkjcz4O04GSMaYfL8NiPrNXDxlKNO1o3XM0205bbLsl1V9mY43OsfgvqGHxs4U51ubmm4vkjJJONP4t5Xau5a8rsrtWs3/ifxppuo+C9N1AWltPrk08F+ojZ1ja3hkmLQnzBhWCYG7JAOevFZ0sFg6lLF1abk1TScdVreSjrp0v0sb4jNs0oYjLcPXUIyrOUamjduWMp3i+bZ8vW9k7kWk+JfHfi7wvL408MfY4oLnzH0+ynhd3mgRyqtJKJF2vIAWVQuFyASeSLr4PA4TFLBYnmbVlKSasnbVJWd0tm73etjLB5pm+ZZe81wHIoyu6cJRbcop2TlLmVpSSuklZXSberW7468cnwfc6MogEsF3dxpeSE8W9rIwh80/wDbaSMfTce1cGW5b9bjV1s1FuK/mkle3/gKk/uPYz7Pv7MqYdct4ymlN/yQbUeb/wADlBel+w7xH4h1vTfG3hbQLF4Fs9aN2LjzI2eRfssfm/IwdQN3Q5Bx19qMJhKNTBYnETvzU+W1np7ztrp036BmeZYqhm2BwVFx5K3PzXTb9yPNo7pa7ap9z0Kvnz7Y878TeOG8P+LdA0EwB7PU5fJupz/ywecMLQdf+WsiMv4e9fQYPLViMJWr396Kul3Stz/+AppnxOaZ88FmWEwfLeFR8spfyuSfs/8AwOUWv+HMnxn8QNR8FeLNKiv4Y5PDd5Hi8nCkSWTvIsUUrNuwYmdgrfL8uQc44rsy/KqeNwtR02/bRfurpJWbaWnxJK6112sebnfEVbKsyoRrRTw0178utNtqMZN3tyttJ6e7e9yn4n8YeLtD0fVtTgns5GtNYtLCFWt3x5Ny8KEviUZdfOyCMA7enPGuCy/C161OnJS1pyk9VvFSemm3u+uvkcua51mWDwtevCUG41oU4+6/hm4LX3t1z9LLTbXToLXxRreleM7Xwd4nSCYarBNNYXlsrRh2ttvmxSRMz7WCsGVgxDDPAI54J4KjVwcsZhm1yNKUXZ25r2aaSurqzVrrzPZo5ti8PmkMszBRftYylTnFNX5Lc0ZRbdmk0007NX0TRL8RfGsvgjR4tTt7b7WwmRpk7pZxsGuZcf8ATOPJHuRUZTlyxtZ0pSto7ecn8K+bNuJM8llOGjiIQ5tU5LtTTTqS/wC3Y/jYm8V+KrrTr3QtA0IRSal4indIZJctFFDDGZZpiFIL4TAVQRlmGSBmpwOCjUhWxFe/JTSulu23ZLy13fRJ6F5vm1ShWwuCwlnVryaTesVGK5pS0teyskrq7a1SOF8V/ELxN4Rh8SaVcG2n1LSdL/tiyn8phHcW6OY5I5Yw+VdHAGVbBDA4BBFe5gcpw2Llh6sbqE5+zkrq6drpp21TXdbpnyOb8R4/LI43Dz5ZVaVL20JWdpRTtKMo82kk+qdmmnbRo9AuNS16K78NwLcW5TUGZbsmFsttgaXMfz/JkrjndwfWvnoUqDhXk0/d+HX+8lrprv5H2tXE4yNXBwUo2m3z+69bQcvd97TVW1voUI/HLH4jt4LkgCWklqzQXGf9ZdwFXnhH+7FLG3/fXpXS8t/4TvrifvKWq7Rd1F/Npr7u5wxz5/248qlG0HBuMu842c4/KMov7+xyr+IPigPEsfhXz9LF9NpE2pAfZpSiyxzLGsBbzxkHdy/r0GK9RYTLPqzxdp8qmofEr2ab5vh302/E+eeY5/8AX1l3NS9o6MqvwStzKSioX59tdZfgV9T+JmvaFqniu2voYLoaS+m29hbopjee61MDy0kk3MAqscEhfu5PXitKOTUK9LDTg2udTcnulGG7Sst1576GGK4pxmExOPp1Yxl7J0o04pNOU62ylK7Vk92ltd76HoFkPHlrqthHqU9nfWE6y/amhgeF4ZAuU2bpX3Rk5ByN2cepx4FT6jKlN01KMla12mmut9Fr+G59pQWb08RSjXlCdOSlzNRcXF20teTvF6rXXbvpg/E3xF4x8J6NqfiTRWsxY6baJLsnieSSWdpNpXKyIFVVwc4JJPtXdk2EwmLrU8NW5uaUraNJJW807ts8birMszy3C18fheT2dOCdpJtyk5Wa0krJK3RttlPxJ4j8c+GH0mO9uLB49S1m3sBN5DoPs08RcuVMx2yK6MvJIIIOK1weEwWKVVwUrxpuVrr4k7W+HVNNPuc+aZnm2Xyw8asqbVStGnfla9yUW7253aSaa3s1ZlXUvHXiKPVPHFvp09nJb+G9Liv7Y+Uzl5JElcpIyyAEDyscAH5s9udqWWYd0sHKopJ1ZuL1tZJxV1p/e632OXFcQY2NfNIUZQccPSjUjo3dtTdpNS2XJbRJ6+Wut4f8R+INYgs5k1fTLl7rTjdSwxQsJIHZFKNxM+5AxKkHaT2PWuTF4ShRlKPs5pKXKm2rNXd/srW2vU9PLszxmJhTmsRSk5U+dxUXeLaVn8bur3TTs30e5zfgn4l+ItYuPBqauLO5Hi2ynuWjtkeOSzMKB9zAvJujb7mSFIYjrnA9LMsnw9GOKdLmXsZJa2ald200Vmt+ulzwsi4oxuKnlyxPJL61CUmopp0+VJ3d5SvF/DfRqVt76dpr/jhtE8a6F4bMIaz1MtFcXBP+pnlVmtU6/wDLXypB+C+teLhctVfB1sRf3oapd0muZ/K8fx7H1WY588JmuFwLj7lS6lL+WTTdNf8Ab3LNfd3MvxF4n8VW3jZvDekXFjb2w0ibUw91C7YeCVYyrssqYQhslsZXHeurCYLCywSxNWMm/aKFotbNN3Ss7vTbqedmWa5hTzZ4DDThGPsZVbzi3rGSjZtSVou972uvMwrf4n63jwb4n1SGDT/DHiiFVmaRT5lpdyJuiV5CwXypCCFcr1xnrx3Tyaj/ALVhqUnKtSeltpRTs7K1+ZdVfv2PJp8VYr/hOx+IjGGFxMVe6d4TavFOV0uWXR23tfc9M8I3+tarpjarqxjEd3I8loiRmN1tSf3RkBZvnZcMcYxnGM5r5rHUqNKp7Kle6SUtb+91totE9Op95k+IxWJw7xGJtaTbgkmnyfZ5rt+81q9rXta5/9f1X/gq5/yMfw3/AOvTVP8A0bbV+z8D/wAOv6x/Jn5/xH8VL5/oflRoGk/29r2maETtGp3dvak+guJVjJ/ANX6nWqezpyqdk39yufF04881Hu0e1reNrVp8YviBcqqQyRQ6Zbq2MB7/AFCIQxoD3jtbR8Y6Bc14fL7OWEwy31k/lF3fzlI9G/Mq9V+n3v8AyR8/V9EeUfqv+wX4Xt/GXwT+JXhuXUI9Mlvda0tbeSUZRpxFmONvTew259T0PSvgM2x0sFmuGxSpuajGV0t7dX8lqZ5rlEM1yOvgJVlTlOUOVvZyveMX/ien+ex7/Z/DnxnqyXl78YtWvtD8P+Hf3ZmvTJOzSE7VitUckOW/vKCMY69vfqZzgaLhDJaUalarraNlp3m1t6Ox/OlDhfNsVGpW4qxFSjhsPpefNJt7KNNO9791fS2/Rbv4beONKNm/wj1W91zw74lAVJ7NpIBvztaO6RSAhXuzYGM9MEUU86wFbn/tilGnWpdJWfmnBve/Zf8ABHW4VzjDezfDGInWwuI2lByir7NVEtI26t20vtaxdk+DWiLLeaR4E8Xf2n420JfOls4ozCrvF/rFtZgQS8Z9CTng45xhHiSu1CtmGF5cLU0Um72T2cl2fp6XOqXA2DUqmGyXMfaY+guZwScU2viVOXWUfV9nbp6j8BPBniuLxfbeO/iLqNxBqN1FcW1la3xdru4RVBkciQ7kRB0GOSe2Rn5TirMsI8JLL8tppwTUpSjblT6LTRt/11t+jeHWRZlHM4ZzntaUaslKNOFS7nJJe89dVGPTvfpdX+15XeOJ5I0MrqpIQEAsR0AJwOfc4r8TSTaTdj+s5ycYtxV327nk3wn8GP4P8H2i6lo0MGvW8cqSvGYnklBkZwBKOxyOCRz19a+rz3MFjMZP2VVuk2mr3SWiWx+bcH5I8ryumq+HjHERUk2uVuWra97s9N7a/eee2Xwy1uz+HnhnTR4ftxr2mala3NzIrwBzFb3PnMRNwWLL8oHr145r6CrnNGeYYip7Z+ynCSWkt3HlWnSz1PisPwti6WSYGh9Vj9Yp1YSk04XtGpzv3ut1p676HqPxG0TWNcn8LPpWni7Gl6vb38xaSNNkcKuCF3nljvGAOOOvSvmcoxNGhHEqrO3PTcVo3du3bpofoPE2AxOLngXh6XN7KtGpLWKsoprS+7109NzR8Y2OoapjSbnQ49f0G9tpUurcvGkglBUxFfMKggjdk7gVIBFcuX1YUv3sKzp1YtWetra32v5dLPVM786oVsR/s1TDKvh5xalG8U+a65bczS763Ti0mjz6w8FeL7C3+HNlfw/2kfDrXDX0vnqdqTQSQJGpfDSeWsgBOBkLkcnFfQVcxwlR4+dN8ntLcqt1UlJvTRXtt0bPi8PkeZ0Y5PSrR9p7Dm53zLaUJQSV7OXKpJX0ul3Z0HgjTPGPgnQYvBK6Yl9DprPFZ332hFha2Llo/OQ/vVdFO0hVYNjIYZ48/Mq2Extd432nK5ayjZ35ra2ezTequ1a+3f2siwuZ5VhI5T7FTjTuoVOZKLhduPMviUop2aSadtHrpH4j8C3XjRfFH9uxXEAuYPsVmkFyFWWFELKzKrBdxmZjh+wX3qsHmccE8P7Bp2fNK8dnfa9tuVLbzM8zyCpmqxv1tSjzR5IKM7JxSum0na/O27S6W8zMGmfECe98Ba1qukC4vdCgul1EJcw/NLNAIQ0ZYgNuI3HpgHHWur22AjTxtClVtGo48l4vZSvr6beZ57wuczrZVi8Rh+adGM1UtOOrlBRurvW7XN0tfqz1fQbrXr2K5n12yXTiZisEIkWVhCFADOy/LuZtxwOgwMk18pioUIOMaE+bTV2tr5X6LQ/R8vrYyrGc8XSVPX3VdSfLZatrS7d9FsrHk3inwDrPizQfE17PHcWmt3U2+wjS7AiBtCps3YBtnDLvbPIJPXivrMDmlHC18PBWdNL3ny6+9fnW19nZfI/N824exWY4PG1ZKUa8nemlP3fct7JtX5d1zO+qu99Dqf7J1XxFqkC+KNFQWN7o72t6pmjkQTSurPGFB3FcA4Ye3Hp5Xt6WHpN4ar70aicdGnZJ2fr5H0P1PE47ERWYYZeznRcZ+8muaTTcbbtaP3vQ4O5+Hni7Tvh9ceEoSdZuE1m2uIJZJkR2srWWF4/MZsfOI4vL9yAenNe9DNsJUzBYt+4nTkmknbmkpJ2S6Xd/JaHx9XhvMqOSyy6P72SrQlFuSTdOEoOPM3b3lGPL5vXY9Ag0LW9f8aWHizXbZdOtdDguIrO38wSzSS3W0SSyFPkVQi7VUFickkjgV4EsVRw+DnhKEuZ1HFydrJKN7JX1eru3p0SPs6eX4vGZrSzLGQVONGM1CN05NzspSk1okkrRSb3bbWiF1jwrN4r17URrsNxDpkdmLS28i68vz1nybneqEHBwigNx8pPelh8asLQpug05uXM7xva3w2v83p3HjconmOMrLFxkqShyR5Z25lK7ndJ9fdST008zhtJ8JeNbPw94O1bULUTa54KeeHyBKjG8spIzCQrg7RL5YQgMQC6kEgHNe5Xx+DniMVSpytTr2d7P3ZJ82q35b3WnR3tpY+SwmT5pSwWXYmtC9fBuUeW6/eU3Hk0d7KfLytXaTkmm0nczIrCD4zP4p1y0nXTpbnSZtBtrWfi6tyzmSWS6i5MZaQIAoz8gznJwOmVaWTfV6E1zJTVVyXwvSyUH10vr3duh58cNDil47F05ezcqMqEYS+OOrcnUjvFuXKktfdV+tl6XpqeKdRm0m51bR/7PbRoZHdftEUnnzmIxBIipPyHJO59p6DHXHzVV4WmqkaVXm52ls1ZXvd36+Sv11PvcNHMK86FTE4fk9km2uaL5pcvLaNntq3eXK9tN7cRqXgLxIulaF4n0+GaTxTZaimoTW73Y+zgzMwukXJ2BWjZlUqM/d4617dHM8N7WthajSoyg4p8uuluR97ppN38z5PFcP45YfC5hRjJ4qFRVJRc/d95v2iV3ypOLaTXlpuds2k64/wAVrXxJ9hxpiaRLZNKZU3CWSZJh8mc7QFwT69BjmvGWIo/2VLDc/v8AtFK1nsotb/M+peCxb4jhj/ZfulRcL3XxOalte9tLX7+WpwuvfD3xL4h1rxjdRwJZPeT6VeaVcSSK6G40sceaqEsqueO+Ac9eK9zDZrhsPRwsG+blVSM0l0qdm9G1+Z8jj+HMfjcXmNWMVBylRnSk2muaj/Mlqk3p10d99D17R9T8SahJENS0X+ykCkzGS4jmJfHCxeVnK5/ibacfw5PHyOIo4emn7Orz9rJrTzv+Sv69/wBNwWKx1aUfb4b2StreUZa9o8t7rzfL6dsL4raJq/iTwDq2g6Fbi5vb+NYkVpFjUfOGJLN2AH1ruyPE0sNj6VevK0Yu70v0PG4vwGJx+TV8HhIc05pJK6S3Tu2/Qz/iJoWr+J4fC8dtpa3UVnqlve3kUskWFhiR1ZcMSrtl+AOOOvSt8pxNLDPEOVSzcHGLSe7a7arY4+JcBicwjgVTocyhVjOabjpFKSa10b97bbTfY5a88E63a6l8QP7F0WKC01/SYbKzEUkMStMkcyMWUY2gmUHOM4U8ZwK9WnmVGVPBe2qtypzcpXTejcXv1+H8fU+dr5Di6dfNvquHShXpRhCzjFOSjNNtLa/Pv2T8ka/h7Sdd0mDTbe18KwWMsOnm3vLkTQB5fLiwscYjPO6UA73xtAPHNceLr0KsqkpYlyTleKtKyu9W79l0W/yPUy3B4zDwowp4GMGqfLOXNC7tHSK5d7y1vK1lfvpy/wAOvh74o8Ajw9qVhp8KSz2cena5bLJGNxhyYbuJxwzDJV1JBZSOMrmvUzfNcLj3Xpzm2lJzpuz67wa6Lqn0fkzwOG+HMfk31SvRpJOUFTrxvHXl+GpF9WtVJX1TXVGn4o8Aa74l8Pa7qhSe18RT3YubGJboeQr2jr9kYgN5fCoC2RkEtjPFcuCzShhsRRpaOio2k+XW0k+fz6u3yO/NeHsZj8FicRaUcS580Ep+6nBr2btfl2Sb63b30NW68KX/AIj+IWl+IPEugQzacmjvbTJNJFMsd1JKkpwhzuVdpXdjnI4xmuWGOp4fLqmHw9ZqftE1ZNXik1v0et7HfVyitjs7o43HYVOl7FxabjJKbkpbdUrNX89ja+LPh3U/EvgG+8OaFZpdXF0YFRGZI0VYpUkJJbjAC4AA/SuPIsXSw2PhiK87JX11b1TXT1PV4xy3EY/JquBwdNSlJxsm0kkpKXXyVkejwszwo7xmJmAJQkEqT2JBI49jivnJKzaTufdQbcU2reXb7tD/0PVf+CrgJ8R/DfH/AD6ap/6Ntq/Z+B/4df1j+TPz/iP46Xz/AEPyesLy70y/tdTsmMdzZzRzxPjO2SJg6H8GANfqs4xnFwls9PvPiYtxakt0d7rPicz/AA70/wAOwyxmbUNYv9Z1BY1wfOKJb2wbgbQqGZlUEgB8968+lQtiZVHsoxivTVv9PuOqdS9FQXVtv8l+p5vg+leoch+lP7IZdP2cfiiy5VhrmjkEcEYQcivmJ2efYVP+Sf5M+S41bXCmKa356f8A6Uj03XfGXi7xPb29p4i1e71KG0/1STys6qcYyAe+OMnJ96+6wuW4PCylPDUowb3srf16H8k5jnuaZjCFLHYidSMdlJtpefr5vUXRPGfi/wAN2lzYaBq93p9td/62OCVkViRjOB0OOMjB96MTluCxU41MRSjKS2bVx5fn2aZfSnQwWJnThLdRk0n5+T81qYljf6hpl7DqWm3Elrd27b45YmKSI3qGHINd1WjTq03SqxTi909jx8Pia+GrRxGHm4zi7pptNPumfS/7PniXxD4o+M9nqHiPUZ9RuFsrpFedy5VQo4HYD6Cvy/i3BYbCZLKnhqaiuaOy9T+gvDXNsdmPFVOvj60qkvZzV5O9lZaLt8j9HK/m4/u8KACgAoAKACgAoAKACgAoAKACgAoAKACgAoAgFtbC4N2Ik88rtMm0b9vpu64q+eXLyX0MfZQ5/acq5tr21+8nqDYKACgAoAKACgAoAKACgAoAKACgAoAKAP/R/a/x78G/hZ8U5rK5+Ivhex8Qy6csiWzXkQlMSykFwuem4qM/SvSwuYYrCprD1HG+9mclbC0a1vawTt3PP/8AhkT9mP8A6Jpon/gKteh/b2Z/9BEvvOX+zMH/AM+l9wf8Mifsx/8ARNNE/wDAVaP7ezP/AKCJfeH9mYP/AJ9L7g/4ZE/Zj/6Jpon/AICrR/b2Z/8AQRL7w/szB/8APpfcdr4e+BXwe8J6NfeHfDXhHT9N0zU5Y5rq3ghCRzSQ8IzgdSvasP7Yx/tY1/bS51dJ31V9znxOTZficPLC4ijGVN2bi1o7bE//AApP4Tf9CrYf9+hXb/rJm3/QTP7z5r/UThr/AKAKf/gIf8KT+E3/AEKth/36FH+smbf9BM/vD/UThr/oAp/+Ah/wpP4Tf9CrYf8AfoUf6yZt/wBBM/vD/UThr/oAp/8AgJsaH8NPAPhi/XVvD+hWtheIrIJYowrBW4YZ9648VnOYYqn7LEVpSj2bPUy/hbJsvrrE4LCwhOzV0rOz3O1rwz64KACgAoAKACgAoAKACgAoAKACgAoAKACgAoAKACgAoAKACgAoAKACgAoAKACgAoAKACgAoA//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6" descr="data:image/png;base64,iVBORw0KGgoAAAANSUhEUgAAAUAAAABTCAYAAADupd4rAAAgAElEQVR4Xuy9B5hV5dX+/dv99CnMDF0FEexir1HsscWKGhG7Yu+aRKNRY48aewyKLWBvWKNGYsUuKlZUOsgw/fTdv2s9Z4aQ/BXe7zX55/r8PNfFxcycc/bZ59nPcz/3ute91taCIIj12EAzS/S0eTz6Tp5MsoQW+NiaRcX3SFkpAjdCty1KkUtkaNiaQeT56PRg2y10GGWyXho/1GiOu8lbaVzDwwoNVvTIhGU8O8PSapbRIzNsPiJgYafDI0aG4eUCRT29wvfH2vc/HccxWlx7XtP++YXynDzKdkTaAyMqkiLLfM1ka7vK6FxI1U7j9L5uhSfx05M/jcD/cgTUHP2Xudl3qBU9t/xrVvTR33fs/+Xp/ujepgVxNQ5CBwx4+71F7HTCvfheEcupJ/YdYruMpocEvg+xjW5oWLqPEYYQ6lT1OpK+he98ixMZFKwGqHSi2RnMMKIXf7534ALdRhdQzRc455ituOpXu/Noq87YmSV0zyc2VzzmfUD2fRd6+b9/12sjLYuORqR3oYfyf8ivV7W4aFga3TAxfwLAH92k/zF9oX+d3/8T0Pwxff8f+l20OKytcF+Hjz7rYsujbyXTaIOewPfAxKHqdpN0LGyyRF4EUUWeQMMhsPPoQYqKVyarpXGtAEvTqPgGCd1A07wVnqNFBk1z6exs5/TDN+aSU7fnkcUmv/zcZVAiQ7d81nKPPhD7n+56fRNE3rc8APb9Pe2WIHbwUhr4Dt1emfNXd7h4uIMfhDiG/kPH+Kf3/zQC/1dH4Ls2/f+rJ/D/oQ/Twoof65aJG7jM/LSTHSfcQ7bBplTxINTw0wamH5DEIvQjJOiNHJsYHU+xwAJuMUu2LsCsukS6hpVO4Wld4AoArjiE9W0JUzVKBTjjkC247LQteXYx/PKLIim3gu9kf9BwrgwwK4kqVHRsRycbZumuuFywqs7v1rLwArDMlXHYH3R6P735pxH4QSMQRZEKofv+ycH65vxPbHDlQ6sFsR+HkUmsB8yc2cPWR9xFMmVjGg56DCXDJxEkMbyY2ClRsvKYVoKwJ2RAspGmlohV+o/i8F+Ooqurg+smvs5H3zqkMkupc+spGNUVn0VQIuWkKHZWOX3cRlx65hgeWxCx/xc95FJpfP8fGuK/hrnLs7vvY4nLT4J/fb08l7YcvEqAaxRxsCnGLr9dVefiNZJoGMSxvfJR/OkVP43Af2kEvovtLR/t6PpPEcwKo8U4DuNqNcBIBLw9o41dTnwIMwmaoRNFAanQwfW70U2dIK7HNBspLf2Se68/nN23zZHRcvhWjBF7oNXx2Ved7HH8o5TDADOq4q9ExJPro9sOSzuLnDJ+NH84fQxPLNU5eGYPCSNJFIX/dP7/CoKGpi3b8Zbf/freFC2XAPkuAJQEkI6BbxSxIgtXgwuGWlywqkUYgWn/xAD/S2v7/3cfuzI9+7sG5B9zWphf7RWSU+nLq6wsAvr/3SD/yxfWYs+PJQMSWx5vv9fJbqc+jpHQVfbXNg2sSKekldDTGfyiy2pNJc49YXtWa2pm5jvfssaQgczT25j+93m0zytw0zUHsP8ZU/liYR4jV8b2rBWOsasFmEaSSl7jzIM34qpTt2TqtxFjv3ZJ6CZ+5K7w/QKAK3rEywHkv04wmTxelMSKDTCq2L5OIfY5f5jGeasn8IjIyXM/4LGyCfhTlu4HDO6P5K3fN0f+J3Mjkh3+O1wOfUOj9dkgfiRj9e/+Gpofx3EseQ3d570P29j+mPuoq0/h+lUsPUKrJvAyRQLS6O02u65fz8UX78jMefOZ/MRC3npzHsVUEr9jMWM2Gcm4vdfg2N8/R64uieY7aBJHr+BhxQGhZtDZU+LsIzbm6lO3Zur8iH0+92hw6qnG/rJ3L69t/Osh+ybLd4XJopPIv+UBUEKDWnhQJPZNyYOQjDJ0uVV+uypcMipBrEVoK0tDr+SK/ASA/+4p++M73g8BwDCM1Tzui3QFEIMgUP/CMCSTSf34Buzf+I20MI7iONDADHhvRhvbHz+FZNYkCGJMTKp2Bc23SAY5Spn5nL7rDizQljCMBGsNW5Xjb3qJsLvKoQeuz0VH7sSL737BYec9zKD+DZSrDtC7RX3PSUdGpJhXexBz0i/X4+ZTtmT6Uouff9hNxWrE1ktYnk4lnUIvVEjpFp2ZKpvFMXs0Gnxrh7w2x+ZTy6fJ08lLciaZIpevENk65QCGJDX2aC6QtlzeKrbweptHIp3GLFQwoyTdiR7SJEiEOmW9yHVrw/H9cgSWgbESG0wYahhmlci3MWKdyAyY0+Hx/huzeHtBnnxPFQKfIf2TbLx2E6PXXpWBzXVqWEK9iO1nWFBp41e3zOS6CdswoMGGqAB6LfkTr9RI9MNmQ4yGrlUgSKqQHxvCuIqtheClia0Vb2BxFIARE0QWlu4hSoiu1WxVoeahs+II4Ied/X//3YGmYVZBS5QUSfBDSBguRAboJkEIpgGxG6LXfiAyTTQC4sAmMAvY5CDo/S5KspMx19TfPBvsQJ50CWR+WUmiwCdhWOB5YNugyYXTKcVF3nmtg8femsdTr3/OE5ftxej1BikgFGIgQLk8CVjZ5vzfH93//BmsFAC12MOOk7QV8uy26Qgev3lXVtv3UfbbdCT5qJu7n/6a3x28FtttNwov8FlS8plw3jMk0w5RHCzbmb7vqyRiDzeRpWtxnkuP2JTfnL6D2AuZ7cP+H3TzqVdHs1+iqJfJxI10el1cuUY9Jw2zSMhkiUO80ODUzwImdiymnzGUalTGNyJk+e2RC7lzlE1dIoEjcmLocvu3Oqd83UNCs4iMKpGTpVIqs3rkcN8GLuu2NJGIIQyC2qRdwUPTenCrORxbZ0E1zy13vcvjT3/GnGIHUbdDGAsARMiUT9gwbHiKnbYewJF7bct6Q5spOyE33vkWv7n2DWZOPZx1RzRTrVRwkmmiqFoDk//oQ8MPSthWEmJZIBDEHpahEUcWy5zk33MOsrBkuQZBhK5pGEaAWzVwErKM9X8IU//R7/DfO3gU+hiGTUmr8Ourn+GFl/I0ZDJkswYu3QRaiKmHWFaCfFeVZDaHbmq1YfUk2ZjAD7vJpEKam7OsMiTDlpusxgajhtCQtEkEIgPFWKZcD9BMHz/w0cwUEhuZHkz/eC5PvjaHv77/KQu+rlJwfayMzce378+aa672EwCuaP2ujAEiRMDUsOOQrJ7iwavHcM5tb5FraqKqtVNZEDBt8pF0LC0x47M5dAUmR5/2FJn+DrHjEVdW7GSOCQh1m3QnHHv4Gvz+xN2oGiGu2U5XpT9bvBnQaudJBg1UKHDyYLhpaA7PiPnW96iLHFKJHgKzjn1nwrT5PWRtg4rpsZmR4JXNUwQOdJeKLAoNNpCFnnQ5f16Fy+dDohKB00hVK/D++jEbpXKU7QKJKK2y4LG+Yo2xJrFofLO0nYPPeYz3ZnZiZmMCrZ4hVoEhg9Mk7Zh8IWRhm0FrZxWsgJakzxYjh6NlIt5671sqWpqp123BmE03liEnjKUSR7LQK/78H7r0o0hTbE0Yhh7baPK7LgZ2DTcOcbSVaKCaRiBfyQkIfRPsCjEOigoGCYwfuY1I00oQZoi0gCemzeLdz4p8+vUc/jb9UypGP2w9RBMpSZeNLKsYmNszX0ULWmgS6KJxZyEBRqZMWA1IR/WMGJBih+2HcvhBo9lgcCNEPp5EBSFIXm5JR8Q5NzzN3z6azZJ5rVhWE1rCoF6PCRM6oR7y6i37sd7InwBwhQRmZQBYMUoEhk82MOgs+Txx0cH8fIdR/O2d2Tz78ptccc7+PPTmu2glgx3WGsKrn3ZyysUfkGgokvdjkisRYVXmNaGRX9LBWUevy/mn7cFXXTYDgFUaOnipy+CID2Ghm2HfwR08tmYLWB7Xz3O54KuYesfkhlEh+7bk+LbSxYGfRLzb2ciIxk4eXifB2ok00/I+R35SplvXOK7R5w/D+ykj90mftjOxLaI+buCOEUX2XqWBWWX4vAf2bgkJdDC077YR/EOP1OkqFPjFiZOZMSugqSVFoVBgt02GcuYpmzJi0GCyCYNiMebzBUt49o153Hb/dPKehRdXsL0EuVyG9s55PHPDnvx8y00p65DUIXIDTPuHJWFWBpAaGqGAuB4Q+TGWbhFW82jJDIGuY61EAohiTSJg4qCDKOoHyQoeNgmBULFX/chFeEkh2qHWK2mARPwuEQ8+9xXnX/E8AQbppEFnvoBmJbGiCofsPYqRAwcjCYolXR0sWmIw48s25ixeQtGr0tRvMPl8kXKpQFNjhTP33ppzJowhTMaE2KRilyVL8/xx8kwa+zezeGEHz7z0GUs8nZTlUvE8TNNm2h/HsuEGP4XAPwgAZWtKhCbdlLCMIi/ffRALZnUwYq0NOeo3d3HSrhvzq8mvsNGQLE/dfDSPvfUlvzz3aey6DhI0EgQrZoBVLSIXplnqt3HOuI246uRduLXV5I4vu/hg6wbFTub29NAaGWyRzVDSXaYvdtjl84WQGAJugTqrypsbNrJWxqATn48LBdY0swxIWSzsCdji/QqLnATJiknsu1yyXolThqZJBAne7Y6ps0NGpvNgZNnlA5/mVJl71mxSTMz+HgBYBoB6xGmXPsYtj39MS7/hdC9axC9/vjZ3X7k/seULvECYqF2DqEJsGXz4lcupl9zPO7PyJOskSmwgv6TA/VfszsG7j5C0DAnfwLQD4ho9+889wiqakVx2/NAtYkj8qpnq++srAUAxsSNWJbMCcYaAKqGXwBH7pADjjxwAJcTVA1PkPuUaCAiw0QkxOeaUv3D/6wtprEsoSbAa+IxqyTLt4eOpjzV8LUAPDWIjoL1a4JPPu7n7Lx/w4uuLKJoGRqOG15bCCLvY62cD+eNv92NgPylGkKG1MCNJflSU9njh9X/nyoc+JpOJiV0TOwp5b9LhDBtZ/1MI/ENCYCOs4Gkp7KROsa3A3x86ik8+nsd5Nz5JW3c9e+w4klLZ49wD12Hn7Vfn5qnvcdZlr5GqT1BXSlG0CitcvHpYwbAG0dUzhxOP254/Hr0t0xZq7Px1hcNb4Oa1PRXe1stqjMu8WE5x0MxOrEKOrmRAPxzylR5W6afzlxExmzh1kKppyt1dsMvcbr5o9TCTLVSjTpzQImv53LRWjj0bTdUEwiWNHcK5c1xunFXlmhEOZ4306CRHw3cAwPLZ6E+/KrD9hAeoGIvQgkGs2pBg2r170ZJuwhMg0wQCQymqwZZw2i2Ak2Zup8kRJ9/C+9+0Y9Y1UOouc9GRP+O8Y7eu6Z1RiohQ+TH/o4+wjGaaKJ3AVBGW5GzQ9QBTVvVKkjDCYsJYMuwm6B66LEphfrFcATFS/riTIJFWVltUFBoK5IzYIfBCIsfkyonPc9EdH1OXlid08uUSPxu1Oi/etT9WGXzLw7YcXM/AtkVLFQi1mTptFr+6agpLKibJVAuFsAO3rcy+26zHnVceSH1KUwpDZLuUwpCkmeKVd7vY95Q7SWVKxEGGctDDG/cczgYjhv8EgD8EAEUS8pMpnHwXPSWPI3daj9uv3Jav3To+/Nt7HHzVK6w/NMUH90+gGsOv75rGDbe8QWNTC3GxSmyvREPTXAyjmfaueVx46I5cfNw2POB6HDITEoUK6zUlOHCAS5Np8VJXiimtbSrkqkvWUfBMtEKeZL8GuqqLWD3VyFYDYIyjM8fTuHNxJ0uqOeoNk4JfJuE4lCwPrWyR0EzG9uti04Z+VH14or3Ia51Z0laVU9eIuWCwiaObaN+hgS0PgGf+4XVuvP9DmgY009P9Db8+bjMuPHoHothC11zMsvhroBq5WIZDLIkVw8fVdBYuLbLf+MnMKbtUozxnHbwtV52wCyXTU2xVkzj4P92MQTQ8dymW3oJrVKnoCSb9+W0OH78BTUkpeVzx9Qsjl8BIMPGOL9lrvxzDGptBtEA9IDAki/4fhe//+sGDUMOSJKwKF0RKrYJhUXEMbnlwJudc/RSDm+rwo5COQp4d1lmHpyaOwQkbpLcIVQ8su6I2O93NyB6kNPDpn1U56oS7aBOQ1Cs49gBal7RzxviNue70naBSxs2kcOSzgyrvznLZ+fjJGKkC1WKKZL3OEzftwjarj/wJAH8IAIZGHrts49o25UyMtsjmz+dvwMBV61i8MOL8296go9jOzD8fwuChqzP6mBtpX2hhmiHVVCBy3YoZIBZVx6fcWeDEIzfjlmPGMLkrZvznLmnbpOQ6UC7XlF/LJKObquqk6nuEeorYTmK4HWS1OrqCCpHpowcWlmvj9ovJVaqUEyaWn4Fqidiuoif7EXYExNki+D5e3AB2keZAo8NNcM46DlcOBk8XUlSrtVz+sXyp0XpH/Jn22WX8ujRBaxdTbz2arTZPYvs5xaKqRgktzmBHBn1yYiBWEamA0WHKtA855ry3qKIzbvc6Jl94EAVisgJMegUj7g2f/0NL3Y80bKMT3EY8x2fKc59w7VUvMO35X9FiV2sJjRU8RPyf9v5sJhz9AtOmH8lgR8baRNLopdgi9R+28fyHhuV/fFiloYZVYjNBFY8ENpofIcn/W6e8xWnXTacxqWMmLTpLFbYZMYIX7t0Jy89RtSAhwGkEyj5jKc9pTKz1UDHquf6OV7jw1r/TnF4FXyvWGKNb4vFbT2Kb9ZP4QRo/gpTt88HsPGMOvxPLKWIWBxHj8vJdh7D2Wk0/AeCKANAPg5jQQLMC3n5vCTuf/CBOWsrgNBXOiBBu+hGRWUVPpela4rH2KnUM6w/PfthKc6I/dbki70w9lasmvs6Vd75Fc8JD15qo6J2KQUWeQ8LK4YUFYtntQr22sEOPolNmlXAQCzvncsqEHbj22DE82gYHfNQBDUl0P08dDQQu+JmAqKqhV6CagJFxTV+bo0f4TgkztsiEWSp+iO2UCTQbx/UpxgmSqTbqjJilPQMJHB/dypNxU5Tw6Ec9XQmPyKuQKFY4ZVSai4dnVYccB6/WBkyDMAoxxF7j12wIn3/VwebHTSFrgitA4vo8PXEsm6zVQizj5lpEkgmPdXRNV56+OA6VXSSWeEn+HsPOp0/hb6/P48BtRvHAzftD5BFFNkYf7sr/8vlxFV2vAWKgTD5i2hMbhqEsJ0IGojDAMkxiTzKPgrIlIE1Vq2DgYAQ6uimZR0eFqaEeqGytaQa0F0K2PPIePM/jkykTyGYDvDCJ8EA5ASkTFGZnRSZR2IoZ96dol9lh/CPMX1Dis6cOJJN10MkoQuSEIZHhQ5RQ4xdFLrpuqTZq4pBBy4N44PpYonqNTxhLdZD424xahlmYVeSqjLym2cr+piJrTbmgMGQoZXzCWBnvZayFOSv5UY31P0rDwqiCboZEGBhhksCIMSTMEftPBHJ66jr5gUoIxSsx8qskkB4RqWvpE8h7pImGDjc89A5nXPMa/epMojimXPHZZN0BvPancUpukPfIyfXV6y7f2MD3fVzXZd2xt9AaNJLxynh6Bb+cYtw+q3P7r/egElaxNAdT15g5v53tDptMpIvB1ELXPabddqCy0/Qdt88H2Lehy98DcWrKHIh9NM0iDES+qI1vGJbQSavf5frFmhQtyNqWy2cRS69PTe/d2COCqHaM2lwPa3NdvqNcBl10UR9Nvq8mWotZu2hqHgjui+4iE1snluseiXVILqCvvJSGKoutkQZpzVdzF0gvRRGaZTLIudTWqPxNkpcyjy1rxRu48gFGvrYMAHc66QESGWMZAEqNcCVvk0pBe2cHO2/ZDzNo5m+fLCTtmBSCMgNJ8sjEgznv2ud46aMO+g+E6pI69IyPaft4lQhDs4nlSxoyWSRraGJbBqGhkfJ12tpaOePY7bji9DEsrfYwcZ7GdQtkmqapmOJqL2AZ9YRBngFNDjcMzrJxLsTF5ZHOBLd949He00OUSWPGGlHVpmQWMG2HSwYFHDG4TiQqvgoLnDwn4IO2iBangbJZIQgLeEEKK2VzSKPH+avnGGzJ9cgrD6SEs2pNRXLxAnVBYsPmrXe/YedTnyBpeBh1aUrtLg9esy+7bzkUTXPQZNMQf0OvrmZICzGtVpEi5lT5BNOIePD9LzjspBcYs8Egpv7pEKygjGGn1KQQ/VDDXGZilUmgJpYhF19ATziIbFYGoRdh2LqaCJGmlrFa2LrMLM1V7cvkdwGiMHaUcB/Tg1mpw092c8F1M7jqzg/ZcJ0BvHr3WDKWSaiFBKGObZfQSOG5ZSw7QxS7Imtx430fctrVzzNs1dV48/Y9aWmRa6QTmi6OcgFbRCpJoBFGZQzdxvfl+4CuvJqBnBBmbGDoSk1Ti0rOWjqv2b3gIotQFpWhAClUgC813IKAkUJEA102AuVlNNTGIoeK4wqanUSytapGVh1Z/o/A1/BMF0sW8XJMtVZ9Xls4K0sC/TsAcPka9b6uLgqcgoDDfvcMD748j6aUhh+6VMsm649K8PLEY0kmLQX63wWAhuHz0p/GMnrNocsAUHk2eyUV+VkBo7gNJGkjoC0YIvNTEllqQ7UxoqqaY2rjQqKv2qYj2CX/ZDyDwFOgI2Ajh/e9CFN2AHmnDm4lwrFFTgI/kE0mUu91YxdHziMQn2MSt1olkTAIpI+A4SiipOBTTPVRtRaJabaa730PTaRmOZfIQzNtNb9laSk3lxkgtf4remiRVMLJQcwaA/xXAKzEefpZQ2gtL2TPddbjyss25dAzZvD5/C8xkw6ms5RKe4rV+mXZfO1hPDn9IzriiPqkjR7Xk6+0kk2lCH0J5ywsM0EQR8gOZ5kpKm6FbNIm3+NyxhGb8NtTtyYVF4i1Rv44G876psqwlMkSYR3VEqMyPk9vWs9Qvah2z9BISSsDXs8nOPTdAp2ar8zDMuD5cszzG8O29dLdQZZNhBCSkhlywIcBL7brZM0YJ23QXqhw5ZAcZw+TAc+Dn0Mp1aZNFAmA1BaJGizx5+k6L/79I35x9jO01GUpmRW6F/uccfh2/OGcTQmrDnqiiiYVIqagpzpd3MBTi9+2pUrAw9ASFPDYdJeJOI7DG4/+kqydkQ5d6LhqGUqtohbJT7XjLLv+cYgfGoohyYQSVqjAIdYwNUN1s5GJHFRF/5R6R5tAdh9LbNm9YCOV4FWdN+e0suexD+FrDiP7B7x471jq02k0VclhqF3XFFO4hLcxuFqehW02Ox9+Kwtcm4F1BjPvPYq6tFM7P1PYuYj/itAiNrhQE+Yp7MDsXbhB74YgO0ONeShG10sQBaPEJyeFEJZdAyQ5fVNKFPHxwwq6UY8UrQjxWTYupihqrhoPm7oaM1ZqpmwlyvJIEEVI8luTayvPB66CVTQL0zJwPRfJDcnGvUIJ4AcywOWB97v6VV5xx5ucd/PLNLekFXN2vQjbLPPOlOMZNrAeP4ywhAEu6FjGALXI/k4GuAz0ettnCQDqVR2skMiSxiURtpZU5Z99Mo0mTFBFHLIfBxihhi3WLF2y2iGOWduCpSJK/mgs75tVJE0uvrmsqYk0VFZvFo+Zhip1FZN3qFBV5oVIMn2lfR5+xab30teIRBSo6+L6AbaVUJYjuYayxMJA5qhERjHS4Uo6SQkO/K8AUIVtkdDRBFV3Hqs2rc5tl+zEzZPe4dE336PJXpWi3Ykd91O1vG68lNP23IStNh3OrY9+wJuvtkJTgUyihUJPF6YlS9FAE4tE2qZY6cYw0sSGh6M7tLV3c9Zx23DFhO1YUnGx0w79PTjymwJ3z8tjGI2MqlZ5YqsMa/SLaHdtLpjtsqpW4ZQ16klHGvcU4Ki380TJJE5pPrePHsD4QQnV12/ykjLv5GPOXS3NcMvgc2DH15awxDWIEzZH1cdMGlEPKY+vwpAhRpKk2jxCBXiy8FQYJ6xGFwCEN976jJ3OmkqT3YxLXoFHo5bg1Sf3Y2jaIXRTgp81ym6IBtib0VUbWKRCPTGCm5rN6X94gSmPzePLV8fTGGao2rL/6sj6lAUs80PwRzhTGAZqJ5dehSYWkS8sUXZGST6g5AL5XHlUpTRL5kAvQEj06YURSUsn9LvQtAYqIex5wv1Mn/UllplhVF0Lr0w5jEwaShokBfM1KBti7jAwCkW8rMfepz/Da6/MxW5uIWeVmTH5SOoblAOQMj4ODslQeKhdYxoqJu3jrLUxiCMTLxDdS6KQmidbxiRyQ5ze8EVcNkJAglhYgHA/C981sE2NchzgyIqoHU6xRAXuMg7SBNf3SNjS2UfGMsYIXfSqAQkLzyhjV1OqDl63DRUOCsNxK5AQZ5Dm17LbK3j8UAbYhxd9bdv66tb7atXvfPh9jr5yGvX1ghaW6pAeRhFv3DmO9VdvwY/+5wAoX6Pvc/rYYCBFeX5MwtLwBOnErSDEOhAfZ0w59kgYCbUpKcOoFRJGAYZyCJh4YRnbkCind3NWMoy8pjbnpSJLrocKX2X9y0QO5Jx7NQwBUtcnkapJQlKOqcJcATpDopakOmdVcWNKlONhWFJmZKiGzbEhzFMjCCqYEkGEunIxWDLplbKx4izc/xECiwa4fAisGxbdPZ1MveEArvzTq7z2+Xz65/qR7KdjFDUWlJI00k5FdoqixY6b9Oesc37G3M/aOOfKd+l226lvGEw1KOAHVcwojSHueNvDC4VSh5imQ2dnJ+eesDtXjN+Ev8zv5IVKxOT1m6jEcNmsNhYFDRzXv8oGTRnaemCfL/J8tiTEc9Ls3y9gyro2jmMyaWknz7Yb7J7wOHxEM2bYzZkLHG74NCKy02SNbl5cL2DzxiZeLle4Y37IcCPm9DUsGg2Dsz7rxkpnuGDVJGEsdhQLGQNhEMIBa2FV7XrPnt/OhhOmEHRAxjaIM1XaW+GI/QZy+4XjMCXuspR/R73J9yNVEiW/ekGAZUuY52GVE0z54HMOP+VhPnz2RNbv31TTRKQUTRBhOSeMfLaKEHtDPE9IVp+UosJbX4WCqpqESKCitjMaaYViXhBimRaaoGSsEVo6x1/5JEQNemsAACAASURBVHc8/CX9+3l05nNsNGIYr07eCT2S0N9RrFmki1BmpqgYGlxz13QuuP19MnUepcCmv/gbHzqKOlmowlZl8gkhdfJKb4ujhEDnP4IXAUbZW8wCGBKay+SV+Ejc57piNrphEwd5de6BJ75IWaARgS/sTEr3atqgMDdfFy2qplaKRpEQYdD3CW1LRQiiiwW9G4gd2wiRD5TeVwNNcfEprutLZUyCSFHNlVYC8u8AwOV7VsrPEvoKQAmA/OXRDzn8qmk01msERU0lU/wg4pWJY9lwjYGKta2IAa4/cvD/EQL3aY7yWV2ahhOFpFWoWKvbDwxNlbFKZ3excqn74rhCw6VsTxCyZn6vVUoFCkAtQ8JxWSVub/grQB1TCnWShoTSvdNYadmCUzVGYYtgGtWiijCIZOhr4KlbSKMqzVSsQ+nainXIqbgeTlJC9KrKnKsT6SsV7F0bvmi4tnDBlbhQgiiM40D/pyRIHwBqoUZXfilnjt2ZUaNSTLj0NRpX7Ud16Rx23319vnorz9f5RWT9mDjTQiHugYKFVXW59pLtGb1mHfufdD8lbxCeLCAtrwAw9H2cdKjsJ5kgobLApcVLOfWYPbj2tK25t6PK4TO6OW5QgpvXrFeCctloJ6SJzjzs9GkHs8sxKSNHGJWoFmM2Hajx+HpJBhkJPCvCDnXyccTFH8fc0FMitExylRJ5I6a/luGRNU22GWDW7gUg5Uimw1VzIy79pIMT1shx2SgDS4rPpduGKUmGWhClAuHenbLsB2xx9GRmz+mizklTCecRJwcoz9b15x7AEWOHootmEbuKoksILIKtaHc1nS4kiANsz6Gg5fnw6zwbrt6AbXXz9bcObuhQrxfxg6QyyyaSJpVCTP9+KeqTMZqYzCWstG2KQczcJW2Emk7StLFVWxCfih1h6BniMGLYoJxilTKRfL+kgOUPdzzLhfd+gpZLUteTUJqo1LE+c/PepDJ1mEUNL9GJpaVYtVHHNBuY+PBMfnvd0wSilMtnuzFDM/U8dO1eZJoj4ryPk5SGsiH1zTmyCbnvSy+YRDGRUVGaUhBKLTbM+LSNdz9q5dNv2unMl0jaIf372Qwf2p9NRw9hzTWaFZBLylNZiVTtv0esF9Hjxho/kw0jjNSi052EaoLxzowveerNOVxy3I5kZH0HGmESOgs6U1+YxWtffEK1oKnx3HnLUey+zXCM0ActUGbjqm6T6RXxv48E/lAAlC/TB4B9SQphgfKQ32994ENOvvqvDBxYR7UUKJ1LC3t4466jGLlKs5KT/t8AoBx3+SSIGKkF6Tu7fF7/aDGvfbiIuYt61Fg25lKsueoAtt1iOKPXkmRVHl1L4oWW2iwEdyKzFtnVdhLhW57qohRKElWYIxXcIMmML5Yy/YOvaOspYJghdRmb1VYZzLYbDqNfLikiC1okY68TSAVUIt27x9cAUi6fKzcvs0Mi3aDgwauvz+S9L9uZN6+VhJOhsTHBRusNZMyWa9CQVHFHb4Lk+ym8tjwAvvN+q9IAJQssQqIAYIUSL1x6MOdNeZ8PZi4klTRVOv6GE/fgt396lUp3Hj1rqzS+AGnSzlONmyguKfLBQ7vxSZvFMRMm47QMxsj24BWlXCeLF+SVMKTJ3ebqDYL2CkcdvDHXnL4tD7SGjJtRwDBMxtbHHD8iTYsV82HgcP5nBdxyRD4IKCZDjCCFKXt4oshGUcyfRg+in+Yxoxxy67yIl7qLSmCVGz9lgwph6FLJJGmMNW4aGTK6sZ4OD65b+C2vL6qny9M4ft0q168iZlI5V01dUJVNFAiUO+gpkhEobe+0S5/j1qkzSGez2GGVshZiMBgzv4TfnL0VJx7wM1UVEYdVpY9okYUnOk5CysSEuxg1hiVqruyEofjA4LAzH+DtLxdTrZYJw4HYWckKthKVIn579t4cd9BoBWYSbAak+HQhnHH+n1m4NGZpW576XB2GJudbJaiYDB9k8NhfTqBFZR9jyo7Lry/9G5Pufht7yHB8u4NsoQ7XXoJuD8Zq68S0LTQzSZe+EIoGbzx9Pn+bNoNzrn0CmhqosxySlZCq6aFFDVjFuZQyGWwyBJpFoVRi+q0Hs8E6gyXiVBKCH5TRbJlXSb6eU+U3t7zIy6+9h9sToNX3r42zeOncEppl0ZxMs8lGOU4/fju2Wm8wVhBj91auCEvxxRYlS1gAUDNYsLjCc9Pn8PQrX/Pi9M9pGpTj3QePYYBVBb2OR96YxdU3PsJHX1YJ6+vRhVWJ3SnuYZ8dRnLthYfQLy0sWnQv8TGumEH8OwCwb3l+VzLk1ze+wVX3vMqAhozq0el5CdYYGvD6HRPI5hIEK0mC9GWBBUyXT4IocUe6xJght973PjdO+ZCvFxbI1JkMaEoSBgZz53YqcpPIeey08yguPGssqzeI7OLhexqanVI1LwKAwqhVDkvzcf1QhalCoic9Pos7Jz/Bp193YyYHIraraqUEQZlMNs3qgwJ233kDTj12D5qcGE3eK110RPc2JHaQxEdE1Sti2tKjM8ndD73L3ffN4PMvShTDTiVnyMuMVIpEFDC8v8WJh+/EYQdsQHJllUzL1wL3AaCdElGzBoAjV01z4bG7MO73U0h6aTwtj203c+X4DTn94TexqxY9foAj2kxskgo0ZeD9ttDKPptszp+u343d9rydufmIINWKFafR3RSa4RHpFpGI3FpMsUvjtKPW5tqTf859X8Gpc3ooGimCuKJCwcZIozMuiFkKK05hRxqGbSmR3I1csm4/ug0Ri0qsYtjMl7vYRRUcJ4nmig0lJrIiNMum4snEroWGzamI7rIwPJfATmKV4DerJzhvLavWPUb0CElWmAKztbBNspWe9Eu0DT6Y0cGYU+7DS7s0BwMpBR34lokTJijk2zhr9yGcceYR9GuAwCvhWGnFKpW/WmwFonhFcsxacbxmSEmZpONsvlnUxsk3v8j0V3sItSrpFFQWR/zuzJ0486i1MStymwK1z4FfVamv1h6NSU+/y1V3v0DZbgG9jFZNs+ZAj2n3n0CTCG1RzBsL5zDu5JfI9DPxuwMWdxdxDAFpi0JsMWxgDj8SD6NUNwygwShw4Vk/54rLn6IroatrXlgYq2sYZ76lUjJZf9BAevQUTlDC0KoEnsvdv9+bDdcbBqH8TW69YJGPTR595ksuv/JRZhd1Nh5RxwkHbc4OGw/GsALaygmeeGUO9z46nflVSPo6Zk8b55+4J2ecsCk65RrrUCkil66KyV9fmcXUlz/j/S9amd/aTaBLyGyxVkMdLz9wMA0JnT88NI9z//gQBPWktAy6kSeZKhOYDXiRRalzNkf8Yn1u/d3BJEWMkozySpzcPxQAl9cAv6sj9D6nP8yT02fTlEwQORGlngR779DMg5ePRfHU2FypDeZfdb8+H6sA4LjfvMJj016nrrGe80/Yg/HbD6BFbuzoJZj28SJ+df3zfDavSBwn2HCgyTM3H8/AXDekHQokpQGYav0lxFlCTterYDpJlrbDFZf/iZtezLPBmvWcNH5Ltt2oRenWC9rgL09+wqPPfoxLE1p5EVuvU8/E605E+j5Ypq+sZpaVEjwl1ioKqNvyGS689AXueXQ6uWFZRm+3Gls31dHaGfPO5+189OVi0pkMQbUTK+zi4P125+ZfbbfiJEgQ+bEqWjcC3v+wne1PuA87KfTboqejh3G7bMhmWwzm7AsexWppIKUZlP2Yi0/fmJtv+ozusICkZYqxQYPh4ZczlJ0S6TiNZnczfdIEjrv4EV75rI0Wp4mi1oMTiP3AIKHqID2qhkW1u5szxv+cP5y0Gfe0tnHE5xZp0Y6CNKFRIDJCVXJq2Gk0v0c1MQ38eiI7UDpiyllKWe5VUm1Ek+ygDVlpJSQ3XNItbDfCi4qq60a9aeNWQ2JTMtVVnIpJUG8jrqeo2saFq9Zz0ZopfMlQ1fKG3/uQTeLo30/lzqem09g4UN1FLxAGI3tjMqan02fLEc1cc86ubLZRA7pm4YpmIqI+FRJhllhzicU2I5lcv0cVskv5iJhc5yxqZasj7iEKJKts0tXVwy1n7MqEAzcijKXoXShdb7ZVgLSXsBx53l1MfqFIU0NMVzVkrYH1SjhPZnWVeFBJO082Ibj3qU847rLnaal3KJRihg7O8tadB5BO5tDDGM8MsGLR3DxlizF1h+ffns2+pz9MfSZJJdDJZmI+vPsI6vslFHvQRdsRxut42MUsfkZYooGpaVz1+Necf9lUUqbJFsN8br3hTIb119F9sTJIHbKqi+DTTxeyx3n3UehuIEXAt4WlnHXYJlxz2m54yiJRywhOfOQLLpz0KglDmmoUMRpsorBC0W9meKPP508cz20PvM4Jl71CXf+B7LR+MwNTFVUiOWPGfAqZDKZdIGsMoH1RO4/dthe/2HqAMofHvbdEWJ49LQ8ogpMr8gGedc00ko1Z9KALv5LlZyP68/zd+6o7EdbiXNlWRa0V5iOipL6MTS1p7WLDw2+nUk6iJ2taGIVubvr9fhyy6xpo5SShE6vI4vO57Wx51GTMKMLVLJKxzwt/HsvoUS0EOFQ0n6xb05RF9ZHt47CLHmPKM5+Rthu57byNGLfnFvhaBVslp0Qzjvnim3lseexfyDGEBcWFjN1tSx66ZAek5UVSatyDENep4IQZ/EhAy6Kjx+OAXz3Oy68v4RdbZrn3hgOoS1lU4qSan0ZQITCT7Hf8ZN58L4/dv0hrZ5nd1l2bh286EMPpIBHU41makrIiLaIYehx17os8+tdPGbfnSK49bWP6t6xKZHegh/3I+1X+cMc0brxrNnEuiZn06Pp2Kb89c39+P24wbmBh2wKoutJ+DZlrlo62PACqhqgn3IeTEsOpSaGrwGkHb0bVrHLnPZ+QaspRdiNyWZeLD92e8//yOkFegESMyBaJSgkrbqHkdJOIExQrZR6/ah9ufug9nvtgkbptpp72scOYYhTg9Ka9jUSKoHUhxx67HdeetANvFyps//63hMFwYmsuWlyHGTj4VoI4EJ0rxWjbY98hCTKmzj0Ly8zsSJCxNKpJlzhMkAoMCkYPkeExVMuw50CT9TImT7br/HVRnmY7Sac0paSKZjUQehWVVYxL8ORGWXZo6UE361baEFWaOZS7NHY78i4+aC+S0MskzQwuPkZgkLNgQaWosl4XH7MFvx6/mTJvl0uQahDZQDbxEC+qYOvJmm+prztLBAVPZ9NDJtHRWVVsRADw5jN356Rx0jZLOlYLzsj9WmQBGfhVHzthcdmkV/jdLTNoatDodqPvBUDdNhUAHnPZ8wz4FwDMpHKq12Yg2d9eP5XolsK+XnhnHvud8YjyglZDg1wWBYCNTSllG9JVCCNCdYwe9Bb+GyF/fe1bDj7zdpzcAIJiF8/ffbrSlzS/hK0lVBxVLlewkwniSOPlT5Zw0GmTMKImtTF/2zmHey8+gnG7DiewpAzNolAuU0rZ6KHJ5VdP4+YHp9PYlKRUDVltyCDG7TOYS6/4O9tsNozLz9uCNVZfS7kz5erf++jnXHrbi3SXI2wnxq2E7LVpf+678TDiyF1mg/kuAFSJ55XYYH599atY9UkyqYBvl5QZs8EQXpy0HxEOoYBIbBFEwvw1NMlQ6x6hJ8m9ev54x1NcfPsXZLNi+amnkA/Ydl2DZyaeREoMII54i1YCgGtIAjJUNiTLtdBsibh8Hn7uG4761TMkG+vI5Uxen3IQA5P1ChkNsZdJsikSQ7fJIZe+wNNPfILZaJDwi7x2z/EMX7VOIam09RLHgiGmYztBKYDxJ9/Ak++0M2JwC0/ccQpr9o8Qwd+X85WItuKjJS0mTf2IEy58l379i1TDCn5rhWvPP4jjfrmO6nMoXmkt8Ilsi3Oveonr7/wrY7ZemwfvOJJGZZquqM1cSIVgkKfpHHnGQzz35lxkKiX0HIHXyosTJzB67QGUvTJpM0UQCXEQLdxECyXf3duR4t0PlioATKRFLzAp58scuPMIdtxlLY479a9k+tepTK5NN3889iCOnfwwqWKdoqeFqEKT7GZeI3mrS3Vu7u62uPnszXltxrdMeekLmnIN+HpVoa9v6phRjBbaJKwMS7rm8qvjtuKi43dVVW9PfRtx5CetdDhNZAKPIDaR7tGGF3Hl6hWOX6MeadRgaBbz9ARHvwt/X1QkVwclLyYdFem2Moyt87l5ZCMtctCkuMNCrligcfEsea9ovQZNZi2ks6KA2zaIGd9SpyoARK9bWTeTUjUmndT5ZPZ8DjzpSb7pzpHMdaNXPWVL8UMby7AJzTyF7iJ7bjqMa87YhZGr98cNXSzHrDEmUywXLgYZPLntsl1RYbcXW2xyyJ0smN+FlrAUAN5w5m6cOm4TvNBXqf/lAdCrSIbMZtKzn3Lcb5+jucFSDHDtQQ3/xACV/c0T+4fJPU/O5OhL/7oMAFcZklMMMJvOIQ5iYYCmZIR7u52Yus1f35qtADCTsBQA1uU0PrrnyGUAKKJCrXwACkFI1oppq1TY56hHeP+bLgwzYv+dhjHxkv1xpEJAxABPwvleerKsi4zGyVc8yh2Pz8ZJJ3B1hxajxLQ7DmX4ao2qosaIXRXqi7fsiVc7OeS3j5BOpwk9DT3jUppvst/YdbnjvDEkJWGX0nCDThJRI1Ubzr3sOe56/GusetW+gno34PWnT6O5rqQ6hq/o3hwrBcCr/o6dS+BYEV2lkDHrrcpTt+2rGk0YwvtCj8gQ6xAoBScoKbfCtE9dDjrlasKgicjqwdKbCTvb+Mt1Y9l7u2FyDwtcw8cUJ8WKGOCaQ5W1JAiKOHZGNQR2jZBdj3mEt2dWSGVk3Cq89cDhrDFgsKo6TTmy6VXxQzEywRUPzuDCa54n2+xQbcsz8eL9OewXa+H7GpZuyN1v0fwyhpXi4htf5+p7n0M3+nP5GRtx/MHbYJbLmGaKyJbGGVrNGGHA27O+ZPsJU5GUSkLXKZQdth6d4Ik/HURaCqUlbW9FPDLtS8af/yJJy+PJ68axzaY58kGSlOlihkmEhFjKGO/y1hdFfj7+evRcjmScUkmXsT8bxr03HFQzwstmYEj+OMAJk/8MgKIB7nDi/csA0Ct7DB/SxKO37cu+hz3Cl91F0lpeehtzxYSdufzJN+he7JJIpmkrtjJmw+GUOnU+XbKQlKXTvtTkopM2wDbrOO/mp+jf1J+SW1LsQNy7RhQSSOWC3Jq3VOX0Q9bh6rP2UiZZKVGandc58q1OZmGoXn4NesR96xrsWJ9VheRv56tkI4PROYvFYZ7xH5lMW2qTcIp4sc7YBpsHRicoGwH5SqR0rg0G1lP1fS6fW+War6T7Rh1BUGBYY8Qjo3Ks1+xg0U2FDEnfUL6rFYbAsUZF91XG6avZ3Yz79WN88HVE/xbRQzqItARiu4grIYlsQGs+pDGX5OLTNmDCHlsSUsCMGmpJNK2iKhmMZV2gPVxfZ4vD7+Xr2W04uTQdAoCn7cYp4zeiWvVIOFJpEaNbOpGwLpW11rht6keccumL9Ms5y0Lg6XcduiwEVt5useULgxYA/P1ztNTZFMsgAPj2XWPJpuuUydgzfCwpN4pr7Z4EAJ9/e44KgfsAUBigAGBDU5IoNFUIrBhgEOMZBimjwo0PzeCMS6ZRP3AA1XKR+67YhT1/NoLAdXESYg+ylpU7SdWNhHzib5w3v40Nj5tIxWiiIfb5dmkXJ/xyc249exeKekhGFkrvzQPfnJdnzLE3kXDSquNyPlrEcT8bwzWXjyHrS2eiRgKpshM5RZJPCZfpM9vY8+gHiOvEymHhVGMe+dMebLHBUKyods/d/20W+JyrXyHblIJqhXIQstWIQbx09/iarSR0IROrpBhWUjEZmQhPvDiPc6+6n8WVNBkzJsy10L1gJhcesQUXnbqXsruLhmwHZUItuUIAXGtkM7aeULYnYVSG7/DhrFa2Ou4xjJSPqVVx8yaPXr07u207UpWgibdUSt5izVZ+9knPfKTu89PQz6bcEXHiQZtx7embE+qOYom2IHcQ88HcdnY7ajLVVIb+epLXHzmAfmkNUwZczO+9a0nuGCBVnKWwyM+OvJtZ82JSjkdPKcFGw9O8MvkwVYaX1BJUAosxh03ina++ZbvRA3l54tHSWYQ4LaAue2ysvIYiAyUiny7XYcdjb2NWa4QZlomNLGnf58W7DmTU6i3EboBl6lSMMokoUwPAWCaQGSAAuONJD5BUngGp4Y3o7na555IxvD/zax56danqfFupOlx5wmhueexr5i5eTNppoi3fxuH7baxaAd3/1Ec098vQ2uZyzAHDGbfHzmx/7HXUZ3IEvkYqaakuGLJIgkREfWSysOByzuGbcumJ2/Px/G6aEjZNLSELyXLaW3lmuzq3rO2zS2MWzzA5Y2aZOxaUGKgZnDrM4cw10yz2XM7+KmLa0ph9Ej1cvcVAclqFd3uSTPh0KR97Jsdk09y2dq3101VL89wzO2Q9S+OyTdKM8E3eCDQ+nw9HrwWVKE/SWPGN2cWcK/W1muko1thTqHD8RY/zyGvzyTpp9FQbYakJSxilBQVV0tOPuLPEEQc1cd3Zh+JI2NG7K6JLuCPMSai9sEKDrY+awhezFmHnsrR39HD9abty6mEb40vNs5hAvRjDNlQdpFSASNx682Pvcvrlf6epLvmdAKjcHX6Abpnc89RMjvr9c/Svs5UG+A8AzClrWKD/IwQOJTeqmTz/9lwFgFLF0xcCKwDsJzWbtRBYaYBaiCdtghIWW429jblLZdGmyOYivnzgeJLi51LgFRIbYc0QLfu5+B3FE6drmKWQQ26cyv1PfMMQI6QzkSKpGXx41yEMWKWB2I2IndrdR978poNdj7wTxxYvm8ghad64fV/WXmOA8icGUTeRaWFI6KRLd56QvOuz4f6TaPckBDXxu1zuu3pn9tp+tHKg95WnfRcIrowBnn7FSzQMyGCGMV3lTrYYNZTnJx0tVjpV0RKpuRORd7t59Z35TH1xHo899ymRZZNpsCRZSnch4BfbN3HvlQcjxpKqYSprqO0KqNkrBMD11hyqZBbp7ljVPBJxko++6mCrI+8jkZU6Wwev5DH1uv3YeeuhRBJal8BMm3iuhWPBpKlvcsxlLyl2X+gw+MW2w3nkmj0UyRDbZFpVR5lMuOhJJr7wGbZhc+g2I5l41e5EUqmiyupCQl3qhKUyqFrz9Nkml98yjYtum0HTwDraW1sZv9P63HPd3lTiiFQIj7z8BYde+BK+VuDiQzfgvON2JKpamMmIoCK+SJeSpqnchDhKqnqScb+9nydf6SCTrlKVW2Z0G9z6q0044oAx6NJ0QhKPdhUz7mWAfQCoSuFOflABoDAREfirnsY6Aw2emXwYZ132Bn95/iMVrtxw6qY8+FIXM776koRVT0+5yv47rMbqIxq54vpXGTikmbbuAj/feiC/O3YftjjiBhqyKQLXVGGfcnHj4Ro6daFP0Blx8EmbcvOxY7hDuj0vXcQb66/O8JRwDp3IdbHsJJ4Wcd7n3dy7MKTLalJmZbsccNlwm7PXlPv6BnRUdQYp70mJtzvS/HJmJ3NCm5SWVrvwXo3dTBqdptmGdmmpZVv0C4rMdW02ml7lmEE5LhgFKekssxIKqJICnqk6AcuOZFoV3Dji2jtnccXEv1E16mjJeFSKIWUrwrB0MlqSoJKnWLY4YMtmrrvmAPonY5CbSAkJkHrpWgWvqiLZ5ugHFABadTk62rq44YzdOPXQjZTuJ3WgsZR3iHSoaqwjxQAnPfcxEy54lub61D8nQXJSkiFF/isGwHfuPpBMKqtqoHwVAosRVbShUMkOfQywDwD7QmABQFVF1FtBH3hSnlThidfLjDtzMvWNMUvbTXbfvT9TLzoEN0QtMpV0Ncq97v2kuoeKGGOlNVQmtLjr5Q846dwX6Zeqp5Jz6VhY5M6Ld+TIfTZXX7yiizST5MO5C9l93KO12ta0hu45PDdpPMNGpdCqkFHjK+DqEQZ2rcLEg43H3ctXSxeRTZm0L46Z8vuf88tfrFtrsNBbOva/AcAz//ASuUaHqKJRMgIakhl2WK+eXC5HLpVUtfAL5xSYO7fIrCWtFG0PPWWhlXWCbqhPLuWIvX/G78/ZjZRdq9GNfUt8v0hZmfgeVxQCbzBqqCqfS0i5m7Ro0yEflTji7Cd54cUv0Mwsq61h8sLtE2jJis0kIKlZeGEJ20wThBH3PjuDoy94lsYBWUpdJjts1p9nbxqLJz5APSThwfyuMluNnUKr3QWd8PCV/w957x1lVXm+71+7nzp9KAOIiDRjA+y9YItoxBIVVBQsWLAbjTG22GONGkURK/aSWFARjUaxR1AUC6IIUqeeOXX373reM6OkfGLW7/dXViYrS0RmOOfsvZ/3Kfdz3eM5cK/NfgBdiN6w7FtK3G3rMiSU+wRyhQqTzn+B19/7kO02G8yNF0xki5E6Rd8gZSY55qJnmP3Xb9DzHnNnHcsOY/qryyD8TrUQEPZsZ8YxTqgh0thrHniXS3//BvUNCcx6WLOkg+kTt+Cm3xys1jItpTYrqUGUygAj/0caTG8AFBmMIesmoae8Il64c2+umbGAV/6WQwu6OernG9JeTPHca4uoqbEVmudn/TXGTxjFdbd/pNZTcuUyozfpx2UTt2PCJc9RW2MTFcUHoeoWJnQTTU+QjAM6c2Wmnbwb104ZzWMdDsd8VGCrdMwNQ2O27pskqXl86xtcvjzBI1+sJkrVkfB8yglIWialLpffjrCVhMWOPToMi7tXaNy4pMQ60QrFtRimgx53qa2BzZI+T43qx7BaE1n3fmWVz6++DfmivIzLhmzMr4YK1r1ELNPPfzcFJqIcGgphj9ZFKTCVxEIe6LlfdHHehY/w5fdFGvsnCYsVJScoGXlszSIdplnb1cYBu/Xh3ptOJCuSE1keD4LqrrDvqgdQAuCXX6/Frs3Q0dbFbef9nJN/OZoo9qordiIjRtvffAAAIABJREFU7RmCBG6EaWvMevEzTrr4BZpqE/8yAPaWwJplqBL4X2eAtf80BPnHDDBlG7iR+X/3AEXGYBWYduXfmPXkOyqLaOsocfH0rblk0h5UdI+EdOhF+6tq0kgBQi1LMmApuUN032JZWxvjjnqINjdDbK/DK9pM2HUDHrn2EPANXHkQMVi44mv2OeoFDKNG9XtNvcQr9x7LxkOknyU0nGr/SS23WgGeyKkqMObYh/h8xWpqMtDeYTLj3H04/sihxKFM5//vMvinMsBzb3idbL2FJvd92sAv64St3xJIph5pRFotZsYmcLvRnCRxpJNJaQzua7PTthtz5M93YKdNa9Qmhazyyf8MOfDUxkaAFgpE4t9NgaUHGKMbFTQ3ia+7xFZALp/ksutfQQsDJp6wI9sPlprSIjAjTCGymFAqd2Mnarj/hcVMu+jP9B3YwKpVJcbv0MTj1x9OImHjRgGJOOLmJxZy4fUfYja7pEohL95xKKNHbahKZLmHbdtD65l8x1pJ6RltS8AVEQVf5+OVKxne0o8+CRmC5Uin0qzu7mK3ox9jRVeFtFbLYXttSG0qwMwkqeRt0gI7iUWIUxWOSzIQ6hGfLG3ljfdWoCeSBHERPzQZt2UfnrnlCCJp+1gmRlAVVP9TAOwtgXttMTVLJo8dXHHSbryxpJs35y0hk0jTb6OYLYe18Ojzy2lq9ikWasiU2zn2xNE8+twq2rs68XWLPlmH66Zsy9Q/vE3gd5ExGxTWR25AcbhSKBvTUet2507ag+vO3JoHV3dxytsWlRpTyTB2bIAGx+DNdR6t5ZD62gwVt5NywsL0Emo3VugTIo3ZuSZg40zAX9ptviv5altBKnrf8tG7PdJmDR2WReQWGZiw2Kc54rNCxDvdFZJGHVHYyQWDDS4a0aDsDmOxh/sJGYy0D8qEJOREkamuESgahRHmWVpwuOSaP/PIi9+SqMuQcSpE3Tpmqo5OOjFSjbjfrWb6oZtx/SXjQZXIKSVBEJGplJPbTX6IL5aswcik6Wrr4PYLDmDaoVuApjwo1QElgUKmwEp9YsKtT37AOde9rnqAHeXgxylwTwb4jwFQhiD/sgReLwMUKXi1B2jx0rvVHuC/ygD/rgQONApWwF5TH2TR4lYSmRY6u7/mznPHM+WwMbhhOymtuaeHJ2Jm0ZX0gA+iirLbtA2NIPRVK2DBd0UyTp58pYbRLXW88sgh1GpC7AkUmv6ztmVsd+hTaI6Fp3URhyk+mTWREYNaiC3Bx7tEWh0ORUI/rTJA8kW2PeUpPv+2RCLh0dZVYcb58vqGqKDQayn5/yUDPPPat6lv0MlGCVq97xnQp4XxO2xOrtJNuVgm75bUPm9jTR0tDWk22aCO0cOa2XhIA9lsVefoudIyFzCFtA1FgF/dcy0bBexQVkv/TQAc2Y8w1All7znIqsAmHYmkHNbI5yDbjT4J2anUdCpWF1qpDl2kcJp4jxS47M5XeeTZlZhZE9cz2WGkz0v3nK6umapSjDK/vOA1XvzLp9iJLP3rXN57+CzqUgIlEG2pWK5WLWjVNwiWSZqAmmglZCgic1g5yKubVuoPleG9pavY46T7SZi1BFqZ/NoyKS+gGNZCxsXycoSGpShTsd+AJpSZsKBkeZYMqaMUdmDgR2W22LiRj56cogZ5ZdlRl9pdPsafMkUy9AqtuYhf7DuK3YfWct6dS3BSq3CMJAMHDmTFd+uItQxatJaSW8MOoxrp31DH7DcW0lSXpVzxOP+4MTz6+Mcsr0jDv4UAcbHKovsSoCTLaKOc6+DEafvyhxN24941ESd8kldOY5VykqyTIh/lyEQxsR1QxCTt2Srb0izxtZU3XX1opGSUCVlSy1BOuzhukZSRoVPU56kEGS/Ald6SKXmTWE92gVeD6Qh01STqNPn1RhqXbSY7FpJVJNSWlerfqr1cgRgIFktOL4ESCHmj+miooYR4X8rytpA2hIEWy+J4xJ0Pf8hld39Im+ypWgVsz8TRmilGOZyUQdu6iFnXHsJxe7WovdsyCRlaK5Lw9lMe4Muv85iZmK4Ol9vP2plTJm1PJfTV9MzXDLUNI1FXFPQy4r/nmQWccNVc+tUmfwiA79x3NImM8PFMpf+TIYj0AO979pMfMsC/H4JU/WqlBFawTvncegJgbw8wkzApBwZ1tboagogOUPT7MuFXf1Yz+Kajm+0mPQWFdcR2DW3FAk9cOp6D9xn1w+e0/n7q3+nsQl+ViXZscsQZj/PE+9/QXJOmLLIVW0cGOxsNziofDLkFPlu6Tg2NHNknFupNoPPuzEMZuXETfmCq8keBLaKYUPZthTFQCdj2+IdZumwt2USKNbkid/56F046eLvqxo88nP+AkpLrrZb0f0IGc+bv/0pTnaW2b8Q6YqvN+vNWLw8wErXF/z9ktsyKfioDlJ1sTSYPso+oi26zoiRfWugonJwR2VW7BolLAjswK3z4TRv3P/IlT7+4kLznYdc2q+e0UIjYZcsNmDdjUnVNVNdVBbTzkQ+xZGU3eaPI9iPqmX/bJIJE8idlZDKaDQOP2DCxhBBjyfWoYrFu+9NSpl/+CslMTGNDLZccOpK4JoEudPfIxpV9b2lp9Gx7rA8q7v09BWSOfWrTOgfuvy1xKFrFHm6gbv10ANQE8kiSvjUhf7zyECac9qBaVRHQqR4FxJZLEGUx3ApmShzRckyZsDULPv2KD5blFavtzCP3JVdq494nFlHXUKWWCNvMwaYiFyNTT6G9lem/3IUrz9mev+QC9n3bpTaZpmIXkWl01qynOyrhaFlc3cUO8oyqRW2ELMpZVIyIhtChmA4xPJ1kpZO85eBrWeJijuHNJgk7ZHHewpQH30wR+x1ERrNsIVIfRrimSbmyjpu3qOXUZp1AS6JLT+YHGoFenTwZ+g/YJpHJyIfd+wBXA2FFoa2UTkwh56vxef6ilZx52Ry+WOORSoZE5ZL4SSpdXcWP2aR/yNxZpykZggRjEYH+9wdAi4XLVrHT5KdIyVaPnaG1kOfBC/flqAO3UAGml3zSG1TWD4BSEhdlWR+L6Ve9xG1/XkhDjaNE1TI9fe3Owxi9WX8iT1ewhM+XrWPbox5Qdga+POSR8T8fABWIVozUZWgRyedd5XOGUkAIU1e2dIy0agXN/+Q77n94Ic8+v5L65gznnTaaLjfB5Tc9Tm02Qdl3GL1xI6/dO0kNFDQ9pLUzYHvRqsqKalhi9y0H8upth+DFDtZPBHg1ddalFWBU2xOiKfZjTCPm3Fv+yozH3iSRiGhurGHRY+dUS3Tls62reL0+rGx9o/feX3sSq3p4IoruLjwlX7xYqqzyn8wAq4yvCmE55JzTduDROUtY9l23Eh5KI9LX88R6A2lNp+SWKCZitt8gxeWnHsWECx7E84tskEpxyhkHcvlV84iNNZhWllyxQFrIKE6MFySptOc4/7g9ufKMbZQkZtqSCo+06so/Q3pdAtNM0EIp7mb7VIpLh6XYu9GQrUSe6TY4/YPv6AxtbK2For2GLGmKYYp+6RVcMXAIhzRBOglLCnDEeyU+1TwcRZjoJhDoqXi0ap0c3mhzx5h+GBTJxmmCwMVSEpOgalLeYx6u8E6iKdIlE6xmfJIpSEkqNA+1oaEiYHXg5bsFbDvBmk6Toy54kNc+XEFjUy1uUFF6pUpUoNxV4NaL9+HEQ3bA92TVLkHg/5dngFi8uegrxp34LLUJQYLZrCvlufWMPTjtyG16CL4C3Kym0b2n+I99t6iq67QMfnfPfC6+801q0xa2Y9HdGfHsDfuw2y6jVDfAsGO+/K6VbSbdh6PbSi0g0+T/5QzwZ8P6Kop5GCRUIDDMKhhXeVbFFaJYvJth0bLlXDtrEbNf/kK0Qfz6hJ9x1sTROIkUT7/0FSdf9DiNTS2sXNvF3ruOYM5tB6n1N4mrS77NsftxMynHJkXPZ/etBzP3D+OJlIbyJ1pISmIkTndRdZho+wRiaWHAiZfP4f5nPqWhNqVK248eOZN+AwWWIMxAk1KUJyVeyf/4tZ5sqWKKb7Pse+uqGqniNKvoLSHb/WQA9MKY2nSZfFeMY3lKkS52j5Gpo8sYSKJ1Kkusu5i+SSHVStymc8MZe3LNve/T6kuW1s3ggc20tfmUygE4JTQtW8X0ICTfkGK7yylTt+TGU/aBuIxrxJywwOXBNSZNQr51E3Qaq5jUp4n7h9mEScnbYoVskjLmtTU+e37RBXY9DQWTjkwbI8oR83asZ2BSlu8lWCr/N9pCnZ+/HbCgUsasicisSdGVbef0DR1uGVxP5FfQBSAap6ofraLwSCAWoJP+wx6wlDXigKb2envLXgmCMqnrLY/KIWHaI5RuSz7ATsV0BQ4HnHQX8z/3yWSlTJcLH1NwTXbeJMWzdxynNhWEJyqsv//mEtjA4vUFX7Dfyc+TzSQVY66tnOeiY7fn0hN2rlKF/82QQRDqXmxg46lG+9k3/pW6tKEe2nyXwZNX787e4zZTmC6xdfhqeQfbTbyPhJHEVf3R/+0AuOVIKf0d1V1TRHIxgajY2FIHSlkcO9z+2Ltcd98Cli9bwU7bjOX6345h22H1xL5QohzufmwRZ149j5rmPrTmOtl9m368dNuhyglPM0w++XQd+06fTSUK8T2dLUc18caMCdhmtqpN/Tc6SnlFkpX5goXTElW8lrQqDDj6N8/z8Lyl1Nck8Mp5nr3pSHbbpvp+ZAruK7uFH1lx/+rvEQmOYq1K20NAqp4kNNI3FFqNtAHiKI4DaQgGqFW4abNJZk16hyDiCYKfrxpma2nlQRAY69R6WsUv05JKU/bbaPcT1JEkctaxrq2JkycMYLNhA7jgj++rneAwn6zqctw6tFSZcskjk25Az0fENWXaOiucc/Tm/O708SzszjE4qdHHqOGizyOu+a4T9BTjUgazxxj0yWg88nUbl7QnaIkjrhhhM6Y+xRtdcPzbnazyIxrSJR7duh+7ZwIWdvlc/EWRb6Imrmyp8IshKb4kz+T3Iz5uS2JGAVeMNJi+oU1HZPJdqcxmDQ4poeXKyFxGcJqP7+o4cuPoEa3dJZLZDClpKEnXS1AYousKJSsUZpsAHKt6NskAKxQQiyBTnJYo81mbwb7H3EG7H1AjK2xRgpIe0GBavDX7MIY0NBCYAbGv/VcHQFOzeGPhF4yf9hy27NyGPq3lIseN34J7Lvr5Tz4gEjCVL01c5s7nvuSUK+fRkHXUCmMxbzDnxvHsutNwtSYr9/CX37Wz3VH3k9STeIauAu7/cga4+bA+BIEj1DLK5W6SyYy6XwPZkXcNTrtqLg//aT5O1uGgHTfmlvN3oDkzUFUueSsipYc8+MJSTrrsWVJ1NYrgvvVwhzdnTVXBU0LHgk9WsvcZj6LpBqGrUV+n89ETU2lIpNT1la//Kwiq35fAKXv36wVASWqOPP9pHn9zCbVZm2I+xx9/czBT9h9MZNSqqbinu2ry/2+/1D5d9U+oAbCqmasIMtVq+akAKHxd4baJXWRX6JOWfVs3R9LrT8Ess9XQBg46bDMuvvJNEqZHne3wXVFn+81rmHf3RHae+CyLVy3BoY643Iad7UPR9cgqbZyjXlDgl8lVylx09K5cduouPLrM5aFVBe7avpF+RsCfV5f51nX4eXORlnSWJXmDcW+uoGxuQBStZYjl8tJWLfSVBXfP5OVVFvumNMb2MyhEsON7HXziJ9BKmhIrP7dpyPjmLCv1Ig98b7FRKubw+jKuU8fhC/O06AE3b1qHq3ukZdAii4kyn4odpS+Tz/yGO59k6UqTP155UE8/sGrQEgbSNJcJV1UCpViighI35LXEJEzRNBYw7AzX/nEeF9/7Ps31CSqFNH66iN9lMO++/dl5+MZ4lquYf//NGaAEwPe/+Jb9TngS30yR0iLaSkV223ow82498j8IgBqe8lR2mfn8d5xwydM012UIQjHXMnjnnqMZObyRUDb8rZjF365lx8mzle2pBE456f+XA+CWwwepLDuKSxhaSqpewkSFPA5nnvcQD7zVRp3lMHZAmicfPIo6S5BbIjJMgOhgMZnx9EdMv/pF6hrq6ezIs9dWA3j5tqOrmZUNn36+kp1OfAjHEehDQMEt8u5jp7DpwNofIKu9AXB95NePgbFaAouboFSXsegVgWMv+hOzX1xKU7NDW3sXxx+4LXdcuJdSMEkGqEAUPfHvH6lXP/y7XqhWbvJ+ZOAS+UQCWFUQkf8gAzT1iCIOiUoRLylTK5eUZdAnTPN5vsSgOpOTTtmaG69bRMnoVOslXX6ZbNrhqSt35+zr3mXhqpwCIKYCi4quKdc2WTezjAYKdoHaci0d5Q5OP3ZHbpi6E39aqzPh4xx79uvmsc37YjsG2agMRoa5BThs4QrcvAwokiQih3zk0Wi38sY2gxmYjsUDDYIkX5ThvK8KzGmVSZdJvQPrHEHK6swYluDEATaB9De1BEEl5jerfW75uI0rR7Rw4Si5PLKzIxubgqHX1QklwiZZ37vurle57d4FfPj8SfRpzCpJgCDrq3eFWAlUF+UlgRb/CiESS7KomS5l1yVp1/Dp4uXsOO0p2Q4nqfXHs1ZTylk8fN14DtllFF7sKn+G//YA+G1rB+MmP8zqYkStCZ1uhcH907w38yRqa3/KtEajoldIaAa3P7mU6df+iaaaDF6lSP+WRt65+1jq6mIi10RzND7+eg27TH1YNcdV9RKb/9sBcMQgCuUiGZmsya0ZmrIhyBUzXuO6218h27ABhreCh++dyg4jBiGLoFokejpXDTHkcblvzqcc/9vHaO7fn2JXwK5b9OP5239Z9Wqx4PvVrYye/DC+Z5A1I1Z2lbjt/N2Zdui2VfOpngxw/Sywd0jhi4RNxPyyG63MjAIl/ZL4dPaNf+HWBz6mttElX4kZPXgA7z4wWbXHnB6jGcXq7Pn6V/j7KJad/4SCL4t8SDJL1TrryVB+MgO0YpdOs0SfoElx3Mp+N2M3beHQ7TflN3e9RJ/a/my+WZFP5nt0ye6KFiqqR0eHz1k/H8qXbXnmftqKY7skKhYlPYEhv1YCyQjPCqiP+7J69XeceM6O3Hb8OO5Ym+PUxRWo1DE2U+LsDeswrRIvrg55dI1IPWzStkZOK6OTJBEU1ESo2TG5eFCC4emIF7tCZrWGdJQ8Uk5MKawlIeCFqJ0uae25MSf0TXHUAJifM3l0jc/inGy/dHPeJikuG5JV43nHtBHxrywyStotWgHfhmff6eDwKXfx0DXb8YsD9q5SuUWkKhOtUFa6ZFpsKJ5ZaAb4WpGELDCqfp8Mj3xKxZCtJz3Jmu7VmG4GI9VFrrPCw9dN5dBd+0lXX627/VcHwFijO9bY/agH+OT7LppsyYQFy+/x1m1HMWpEy7+tYMSxMLIrWLHBtfct5jd3vkhTOkO+kGOb7Ufy2k2HoGklQtdWuLBFS9ax8/GPiMweVzxAYud/OgBuPrIfsXwaMiQyBDKsMX9BxCGn3Ek5m8HrcthtyxzP33F2dQora4kpF082iiIT07S488mFnHbtc9TVN9Ld6bHb6CZennmYytrENTFf6maLY55m5YoumrMRq/Mav9whzUM3n6gs2np7vP8qAPbKYJSjWxnybpcyTGtuquX3j37G+de8Q33/CqXYxi76vHbjgYzaZigJikRBUgXPf/clOkMZWM5/53O+/vprJh5xAI5UxcopS4TkP9EDFK2yZGkpvQG/5FFyyuwywGGbPUdz0x/+htnHxswZ+HWtmG6SZJgkr/vK99cwu+lba9G+VqMrpdFgBEwYM5j7319FMqjgm7LylMeOa2jNe5x49A7cccp2PPZdN5OXVEgbDXRJ1lSsYAt2yRTD6TKOLkBUSZsDkqUkZSGpOKGizUZuoHwGzEinlLCpCV26rSRp2yBVdmkPIxyrDi0oURYOnxVhlpoI7G5qTR2/nOCMDXwu3jSJUxYuaVUrUNYiZWKt7CCNJB8s/pZdjn+SbVv68syTR1GnlYj9jDK7CiiRVLIDIdUGyhZSmcqIoFB+T36OovHn2G3KU3zwZYlksogd9MUtr+GJOw9kv81HKn8MGYJsN/VxFn77FfVOHW2ldq47axJnHzqCwCgq43K7bKpeZdnqwAkaVLP3jy+8x6mXLqB/0qQYtzFwYJY37ptIkyFWoJCS+twtqT20Gc8v5fTfPU1DJkNnwWTTjbPMnfFzGrK1yidW7AWFDJ7ya8EsEsVp5r3/Gfuf9Q79HZ/2qEK2zuHNmb9gWM0ApdWUm10griJElpPjpN/M4/5nv6G+X5fqFXWvLjLj6glM3m9Lil6odF9G1K1QZqElRLoStiuCcHDtbiSvv/qWufx+5kLSG2Ro/87hsvOG8Ntj9lKrbKYREuiBohpvNemP1NiNlHzhyYW8+MDPGTu0Bc9NYgsPVg7fqoRMed16FZ2dJz/MwpXLqE3VkF8XctulO3D0QZuh+Q6WdOSrI+ofJtU/lG9iwao0lVW7R1nb1CoBhmNy6+wFnH7rK/RPZ+mO24jKacZu0sKb9/xSkWt81TYW9YBUVtXXpSRV6xv5SHbU8/eu7x/8g/RKLG1Nn4Xf5xh33D1oXlrt/Yp2cs7dB7HlsEEEFR8nERL4Yq0QMv2Kudz1xJe09DdZ1dnNBZO35/LTdhfLZ0V11rS8gIKIha+JxsPPLWb6b18h3WjS6VrsOibJqzcdp4KIvAcriDhg+l28/DePgaks68IKodnBe388jOE/G6a0gMKV1WS9tsezo6pNpGpfIR9mUSdIw5RLn2ZY00B+e+I2/GnBt0w66wklC3PNLF5ngjMmZbj8rMMUZk1MF8pSBkvyocC1RaS2lCm3orb3iK+FPLTV5DsZs8lm3HXO1sqnOrYkMPv/QQAkpiwBRQyYjZjWtm6uPGMH3lpU4K/zvyBORtREjtphTOg2RsVSFpEpu5ZSqV2ZPyctMeYu4edsZl21B0/M+Zpn315MY30tWimglDYprlvJhZP358rp2/B4R4HDP0kI7gJooy4aoE74vJ0jLer9qIhbCvAtgzjpQZSiBotC0ImZ7KcWronXYZZT4GQoiDpctsqjCkl7EL5YagZyU2SqFmpBmqS+mpyl4xc9Lh1ZzwVDA+wojaZSObvahxI/i1hsLR2+XNHKzlMeob1LY+aVW3PcPtvhlkKEpi270sr4yLNE5lc16FZPDBTcbpJOTVVZGMB2J87g80UaUXItdrKBRMXj9UdOYHj/BBVPwKkh20+UdToPO1mgbV2Z68/fnXOO2J5KIEJoj1CkAOJshqVoO0k9zf3PvcPUK/9CMmOpG3BwQx0fzD6KpJHCs6vGO46CySaZOWcRJ170JH37NNPZFbNhX52/PTmZtJ5R78M3IyriNeIJbKFCqKd566NVjDv1D9QkG5S5VZ/6et556Aj6JJNULDG/SijUfC4sUasluOOF9zjlylfpk+yHpldY2+1zzMFjmHXejmo1KaYbk5Q6GSp+AccRrmAFI0pRMiJSms8vz3uOJ976nsa09Exj5s3ajbGbDAOvKnCWYdMnS9vZYfLdJHVBZ0nYTDLnnvGM2aivqHyrBuiifxATKzFXshyhQbHtlFl8urKV2nSGtlWd3PHrvTj+iG3VAaTkTXJLKQ1dFS3fGwDDoIImnsSK61emFIekNYdY07njyQWcfv08arUUiWaLfEeeMZs2MffWg0jaDXgKPlpdtfxXNOj1zZJ6hfW9f/YHF7lAXp/Jwu+72PWoWUqqFYfdhFGCt+4/gk2H9VeZnWxSyEZGe7nMvkffw+K1GrXJMsXWBL+/cCtO/OV2xJ6Yxiera4Kii46V/xEzX3yPUy5+mfqmZtZ1dLLfjkN44YYj8Y2ScpITQ7DzbnuP6x98jYaM2IrW0toeMGXf4cy8/Od4rq9kS1KlKbmLMvEKVKgqBhZpoZkbMW9+X2Gfg69n/tOnsOlGLaxdU2TMlAfw8uuwtQ3IB2vok7GY//SJDEzUEojXjiUvVvyIq7KzHsPFnh3kkIpe5oGnWrngmtnMeXQa2w2rVbR7ZfhlVX46APqxWw1gXlld+LRjc85xo7nxwS/JdXeSyYZs0r8v732Zw0xViPMOVp2GW/BxLBtP6m7fxLRydLQmmHZYIxP32oNdT5lFjTDePZOgMaaybDnnnrw/V520Fav0BPu818qnRUsp1r1AdmcN7EpfKskO9MBlQv9ajmyuQbM7uW1ZklfWdpJMNeIHRQJLjqYMCcm+Cjl2bGxmygZlBiTENa6Lx9Y6anc2GzTh04Yn+1BWPZHbRTal8/wgm10GJRQ515Jeg4gwBD8kmyjSz9Nt2ro9dj72Ab5cs4ytB4ziT3f9ghZZJJXJvN1NGKaxzKq/rOPIw+FX8fEKYyrTqwT5To+xU+8jtzIiqinRVdLYeWiz2l01xdVWdAtBmf1Ofoo3/9ZJU4vO2jU+Fxy7KVeetj2xl0SzxTrdwHM7SDhNaqgggp/rbl/A+Q++Qb+mFIXOkOED+zHvvn2oT0jfUzwwhA1XHejMeOE9Trt8HvV1acWD26hfltdnHUpDorbqp2xJrm0hyqBQiP1pn3lvL+bwc+ZiZLKEbgcNlsNbs09nQJ2Fm3Cx5RRWmwVAwedbv8TWR95J4DVhx614otRsKPLp/eeSTfsKBRa6dcgiDVFJAUMjM1AelZpTR7krZs9TH+b9774jQ0Kti82ZcQgJ28CMHdxyrEC+XywrMnbSnaQTScrS6nfT/GX2RDYZWKua4SqZUx7KgTKKEkvSyIWtT57FZ1+3kU1k6MjnuPOscUw9YmtiAY72YLYF0bW+XrEaCH018deDBEZCqhIDXdzRDINbH3ufc296jb52EyXLo9LdzejNGnhr1uQqq1CiS1A9HXtd4HotACXgSZCT4NtrkvSv5UI+sWexeE2eXY99SBHQdb0LPajjrzMmMHJkI4ZUCE6IGxl8vGwZ+056Bq/GIOF1U+iymXHd/hy1z88I/aKCdXiMJSK3AAAgAElEQVRB1Zs3EpZlDHe+9DGn/+4ZapPNFMISOw/vx9yZR6IshV1TyWue/fh7DjvzcRIJH8NNq1vL98q8eP3ebLPNZjhq7dVXLoPKLFEc5zyh8umktRTrygV2OG42mw+s44lbDqYUl8jGtRxwwRzmvPoOjZmB2Kk8K1d3MvWgrZl56UHV/XHlgWkpa1dpQwlZicgn1ENlv/DxsrWMO/I59tyykSfv2I9QBizi8R0KFf0/CIDl2KNGEwNi4fTDsEEGE3bdhktnzaMmVcuIwQl2HTOYm2Z9Rrqvj+amCYycmugYZg2B1o6fc7AyAYYt4IOQd2YfyynXvMXLby4mXVeHFefp6I64eNJYzj9rHLpXocN12PtvXXySr1FmKTnLx7e7aS44PLBZHfv2kWShgh7adBhdXLIoze2LCmT6JrEC0SN55M0k148KOH3DBLpnK9GmjO1vXV7gvMVSOuRIKQe1LG2+z6BEggeGxezWaFGwZTAhqzyC4jeIzKiKrFKcJpGtwG7HPcjXK76hs6uGaRNHccvZ8tpNXOkci9A6qBJwvSiPbtmEApgU2IHnYjgOH37yNbufOIf6pIfrJMi1h1w3bSxnT90M16tRomq5oPtMv5/XP2ojZVvKJGmXzYbz7N0HY1aq8ExDlt11DU+2+RLQKa9t0iy+WNlONpGl1OWx4aAsrzx0GC1ORiHB1YqQ3CSWwey5C5h60Ruks2L8HpGKTT545gRaahNUdF20qQoxb5pC/87IiIm3P/iCg856TS2f10hvoFJgzh1TGDOiP65exg7FTEroI2L2JGM7gwtu/SvXPvw+GcOkyUjyfbGTGb89kMm/2EQdkspsO45JqHImwhckmB6oAdZrn3zPxFNfoFKzmvLKNDMu34kjDtqe0M+R1KvcQnmhX35bYMzEmWScJBWjSNKzePWhqWy6QW2PqZWsL1pUYiF3SzM4othVYutTH2fl90Uc06C12M3dZ+/EcQfvpAy7xRBexTqRTfRkf70yih/0ZD1ZU9VkMEJP6Nz66N8449oXGdDYrEy8TFdj003qmXv34SSEcCTdFWmG9zbxe6QZ8jPVjrcmQeife2jrr3xJ7S2wiEUr1rLD0Q8TW2nsRJ4gn+CDew9m4xFNaHkHPRVSiXXmf7aECce/TthQpD42WNndyWmH7sDN5+5FXHEJbcG6VVlEcSUkSgRMv3Yus554mz7ZfrSWAvbZbCPmzBhP3rfIKr/nAkUrw56H3MFny02ydeL4uIbQr2dAJsmdN01l+018nFCGk3WIM4VeI4ejixA529dYHHHVw7z111Y+euIItthoAF5QVp4/D8/5luN/+xxOk45ZcbEzCdpWRVx97ljOOXIX9TjKwEZ8gRwhzgcRsq9QjA0++WYdJ5/1EJ+tglfuHM9uYwdTkTmAGKXKdbX+AxmMKxsfpQgjZZAv+Gw6LMH+24zm2sffIXIj9tp5ODv9LMulNy3E7i/TmQxe0EFaT9FdMdhiQ41xu+7IzbNfx7bKtHcYXHziCEaPGs0vz3wAqzlNc2Cwrj3gqBOGc9v08dgutFsl2nMpDv+yzMJ1eUjV0ILHn8dYbNmQpDOGN78vUpNJM06SmRhOXpbn7mVdoPchEUTcPDJk0oZpMrHGZ13wbhGO7StIKpi5NubEDwRAKk2PHFv1NXl8ZAP14iXiuBRIItdIpljCbBP7PzMQDxPlDaceiIOmP8brr60gajEp5oTUvDfTjxijgKtyclviwSh9HWn7yYMhyWPViJZuE8698s/Mev4b0jUaQpYe1VDD6/dPprE+RzFoJK0eOph22/PMuH8BAxsHUgnXUqrYzPz9ERyxUwtaXBDnXwWvlIa0sDWPuWQOcz78mDo3wxqzTG3YiOF28s4zUxjSx8aLTTWo6nahxgl4+rUvOeLc10jXQsKOybcFPHrrQey3wwBK5ZisYRDYGvM/WsnQYX3p7yT4alkrmx57P1lHw9DTdHbkeOT68Ry++0YEXoSpJwjsiHc+6WDDATUMqk+wJldh96kz+HatQ3MmoKNTY/TIJC/dO5WMvHBDJ7ADBKGVUI7yctDEmImQ4294hQef/kQRkHfZpIFn/3gcsePjKJOnqsGUGxRY8p3L7ic+jhHp+KaPGZV57vbjGDO0UQnu1VpjbBMaHkZog1mmWPbZfOJTrFvbpQzj28o+9168LZP3217hunpLYLkXektgJeLXZIWrWg6rCaYI6AXs6ocEmsZVd73KJbM+obkeir6GU0owdEiSVx+aRI14vXqmOlir5W/15/1YXle3FtYPuvKvvZlhb9aoskRNY8E33zPuhMcVxTmRCCkXYt6aeQCjNumH7WdUk1LAIJ8ua2fviU9RTJWxyxG+YdOoFXn7uTMZIDgiX5BsHp5WUXTyx/7axukXzcTVs9RYCdaV8+yyyUBenTEOtDq8KIcuVPK4hideeJ/jfjUfY1AZLYxIBwNo9XL0S+c585hdOXL/reknUgxN9ocDtbf+/KvfcOM9z7JgicPJh43gj7/eTfXoVJauxxTyIXsffT8LOrpIJdJY5ZjAcYnKAWdN3JxTjtyBxoaMKn3lEJTBf2c54JE5n3HbrLdZutJj0qEDmPXb/YjjtPLCEVVbbAty7j/YBAlkbzDUlEWdW6mwQUs/Dt+7Hzc9tIRiucAu247gsN0HctalL2P2E8BBjGVq6H5ELjDYaqDDA3ccw04TH6JcLlI0QwZnszx27XiO+fWzrGgvkCBDa7GNc47ehqvO2Icnv8vRYWQ4bWBAW+Rw0VddLOwscteILCPrpb/iMO2jVu7r0NH8mFuG6kwbXosRRtyx1uLB5a1M6RNw9EZ9SIYxT3ZUOGlRREc+Zocmlxc3qyObsXmtXOL3i2MGxhYXbuWyka4ze53Fd50hF45IVkV8ijChExgeVmCrQCb3q6l7nHzFPGY88Tl1LZZC32ulClefsRen/vJnypFOslBDWrWCDRIQo4zk4zKRUcOf3+li6vkzla+u7Cv7+VU8eeMJjN+xD5VIPG9TJAXsYBo8+PbnTJn+HI2ZGmQyk4sqDEhluXr6ePbfbSNMx6cQFJi/qI2r//AO3evWccYZ+3Ph5c9TcvIk/SY8z2PakUOZPnU8jRmLpEDBlVl5iS+W+exyzAPE0kgLuvHCDL/YrT+3XnUw9VUFD0+9v4Izps/kz49NZptBG7D2+27GnPo4+VwR09bJlW3G/ayGx28/mrQMQTD566IOfnHiDB6/5Rfsu/Umyl70jQ9WcND0J8mlLOqMmPzaTm749XhOPXI4mqepB9KUiZEw7wRzj8Mri1Zx8GmPUcCgn6HxgvT0hmzcQzUQXUOMHxbQrDTz/7aSvU99iFpHTK3kYOziL7POY+zGKfVnLOW8bRKr8looxUWWrHEZd8xTFNwSaUdjTYfLVedvw/mH7aqoPr2wi95srDdjk2Doq85WjCnDCMtHFp0MGRwlHKZe+AizX2mlpqakys9MYGGYJebOPp6RLVnMsjgR1lWzy+pYEkNNCeRL9s5lQPJjUPznNUHZOweJuY/O/Yipv3sJS09jaxrlIODZPxzCTmM2qJbkmgRvk1xRY/8pM1iwsqD8MQQI62oVNtnI4cbzJ7Dd0IEqE3/7q695/OklPPbnhYzaYkP+9nk7CduhQo6+tQ5vPXQiDVmXtz/3aV/ZykHjNkLH5oBps3hxYY5MvYHZqRFmfLRKEi/vMnBAgo2G2/TtmyQup1j04Qq+WxfQpetsNyDmz/edQnOtR+DbCtKQIaOSh+fnfspBpz+DtUELSTEci9uJzFrKuTKbDu7L9tu1sMmIGmWMuHRpmfcWrmDxstWUYth8SF/m3X8UTYZF2Y4VgMWRIYEuVg7/wRBE9R8kaEtD3oBCJeDqs3bmtgfms7rDoKHO4JKTduWK21+iLUighy6xF5JKJBX5ZIOMzfN37M+EM17g6zUuAxrSLF/Zzt2X7cUnX+W49fF36N84mI5133DCSTty65Rx3LXGZdrnrdwzsobj+tUqhI+cviVDQJsw6f3VPN+hYzgNOEGJLivgkg1tzh8iUAbxjVVdViXjm9EJZ33aihmbSscorL0xTsjjo2oY2qApxyy16BF4vFcK2e3DLk7tX8/1IxL4WheGkVVGRWJgYwh2qmegYWplrrxnERfNfI3mGoNiTsqMJHq5wEm/2Jrp0zansUGMyKtfkfif6KIoNHj0pc/4zdWzcbUmrFB2Xdu4/PQJnD1xW7TIw0N8ROR0kuawwbqyzpSzH2bu/GVkmxsoBKtJRH1w/HY26r85DdkK3cVu3l22HMNv4N3HJmM5EWMn3kO9XaN8Q7qEGp/P0ZJuYlg/k0dvO4y6Ro/ISxOYDttOvIml30JNRqMzhDCX46A9h7Lz6H4sXeXwxwfncNZx+3LpWVvhSETEZt/TZjJ/gUcq00lXkCEj+P7NM+y800g6V7bywNPvsPcBOzPz17tiagkKYUA2NnnwhdVMvmoWNakGlT1YYTu3XX0Yv9hhhNovFyCs5GoidP342zYmn/Y4qysVZcF6+7W7c+Auw7F8gVRItQF2Ujp6sm1jcuuMd7hw5puKgiMr852lTu6+8EiO2HcImqLaGArGqzuSHdrIYs7tj3/GpTfMRU+ZSnDdmYs4+MAxPHTROFWC9k6Bq1VwdYNAhSiZ0sdeNXOT1MIQzKajdhMWLXU5cNotlNwUhlFRXiY1WkhXIc+0w7bmt+fsK+7JSiHQuzauTNJ74RCaTHUkJP5YIvdmfb1Zothaxrqh+l/nXTOHGX/+jL71CYJyoIYdFx6/C5dM26m6+YCu0FfyQV1+9/P87u4F1NU3E8XdeLZJKW/SP+mx1SYb0NbpKQuGdStCbr5mR4aP6M+EUx7AqWlE8121Nz+ib4JhGzbw9Esfc9HJ+/OrU0er7HFpZ4EJUx7j63VraKwTuwnJIkT/alJyY8riySKDmzCkTqg+nkNDqp1nbzyMLTcZotbbTNVqqPbpxLjKj0v85tp3ufmJN2js04QVOJT8lWjJ4RTKHYQFX8ERZB1XKgjLEfixQVMqyWN3HMfYQRZ+xSRKiERPLDxLmCQJrf9ACC3HaJTxiUuG+uZWdx3Xn3YE3+VW8Me7F2NYZaYfOpIurZF7n/6AWqHwigdAHFJKmMpY+oO7JnLMRbP4ZLXJwFIdS+NvOOXQPRje3+HMG15hQPMA1nau5oyjt+X6U/bikfaAiQu7xSqFazYOOXrjLM1Rkfc705z/TcBbnXnMVIKoJIMFk1Rs0V1uZ+LGtVy+UZKhUTdf6kmuWunz+BchScem0yqpDDEZ1FOJPTar6WLGqH6MznSxTq/jTytDLvvCZ51X4ZqhDiePTJCQhnIsvgmiKvvHAFhkxp++5+Tf/Yn+NRn69g1ZvqZEztMICmWGDRzC+P1q2WXTQWzUr7/CMy34ehWPzlvKq++3qSZ5HLRREzZx/kWjOeXA0dhuSCg6DU3H8GNCKyDyRDOX4K+fr+Cgk56hoplkUyJOEH9jmdCvwYpaKLl5mu00j1wxjj13beDlTypMOukJtLRF19oOqE3Qv8Fk17FD2WPboRyx58bomo0jQw58rnjqA6684i/0aczQZQc4QQt6YTWdWpGwHY48dBtmX7aPkjF0hREpJ+KxOUuY/Ovn6FtvKECtW+wiCEpEXgthbhVb7bkxL918MFkBYeo+FVsjIcje2OfpDz7n3Mvms7JTLBJt+qZjzjhoJEeOG0t93zRdcYFXX1vG+bPeI7e8m3TfNPf+ahcO3H0LipZPWjSlCZdU7FAMcnRXIl5/p43LrprN11oLtXpeBbpiZDG2vsBF0w9iq+1baEhlq8MpivjdGm98sIRf3TSflWtL6LUJIq8TU8+q/eMbjx3OIQduQzKZVHQfSUx7sVg/EGtijVDJPDRWrlvHx8vaWL68xKzH5vG31X2odzpVIyUfJUkZOdywhrTnMW7XjThkr4EM6ZOhb79m+jTXI1WxTJpVQihhNNJ+8CX+e0JOlThULpf55nuPNz6Yz/Uzv6TNHkgqWoUZ2+Qsk75xN787bid232cEmZp6agQrptl87xbYd/LTLFm5gqZEH8r6WhJmEreYpWjlcctdNKRqufbcXZm6/2hWrfbY4dhHWeu202Q4FOKy8gXqWmew2SYpnr5tPBvXNyvArHQPP17WzrGnv8jny78j25hWGbeQ1SWbFdvN6u68SVengIIdHr1yP3bZfBN1cIhVRsIuQCVDORGQjEUoJy2FkNPPeY7Z85YqQ/haO0VX+B2mWUNSM9XKY1ncEfU6ute1scumKe648mhGDAajnCJIRpixpUgzsS14tRJhlPrpKbAu1FxfkDU2umfRpgeM3dDh4cv34MBpL/JNZ57hg4Zy3pSR/OqGV/FUmSi+ERGhyBNsnfkzJnLopfezemkjXk0rdqvJXx46gD+8vJxZsxeSbfCJu1yOmbIbt52wE0+s7mLyJ+J3UKdINBs50rMyWCA1qevSRxeCrkfRMcmQplDxiFI5NK+GxjDD4PoCyyseq8IkGVeWwGO6LfHbNaGYJE6nCEo5GjWLofU5Wot9WC7aJcE1hfDrjRr43Qa6ItQrHIKcSD0LhbLNIYe9lEZvvb2AvU98mZsv25vjJ4xk+bIOXvuwg2fe/JSPPvqernU6cSKPnU7jCj+wXAFH7BtdakzYebut+f20YQwZMkSx7QQ/ruz6fmiKh4RaoKQ4MTbPvfotl/7hGT5Z0o5d36KkLJFVUETj0YMauPmig9lxbBLhfbz7RZK9D72Sfn0cdttuEybssyXbbd5Cvzp19/USHihKkWmIABXOvvReHnj+C0gPrmY5YYF6s8TkCdtw2Vn7k7V9KqUAJ5XEVexDjVOvfo17Zr9K4PSHZIrQr1Cvlzlwl/5cc+kk+iaqEpL1hwfya3mA8/k8l969jJdff5Nla7vUhA4nQVNDPX6pQK59HQPSWQ4/ZDsmHz6Wnw3JSPu6xy+xOoiS2ckjzy7gpjvm0VZISzoIMoSRoVlQIRVlyMUlgjBJn0Sa6UdvzgmTNufz5UVOO+dZFrd2qExO+nzr6+wku5Lqp17r5vzTDuLoCZuT0stqn1RT+lX5cpXPiAw+CsCZFz3Ks3M/I6AeM+mQSBrqGvUCVVXPMBInuFD9vvzTLlWYfOhWXHnBviQ0EZ7KHr6lpFNqs6hKeZC2IpYZEIqxk1XLomU+J593I4tbEz/8/N7+5PrswqJboc4x2bQlxYO3nEDf2rLiNb79ZcBJ593F4u9drKSO75awrCSpMGSnzftz0Vn7svXPslSiEobezO9ufJkbZv0FP9WfSBdqdJ4tN27hwev2ZegGA9FDXy0BhEKTtnSWr4255vpbmf1WjOuJQZat3nvCAr+cI5sI2XPXHbnlzM2or68nkUj8QFVaXzgtuX25UiGZyFDw4I77qgOZb9qFaSku6u1Vj2Xx/Y1D+mYDjjl4LGdO3Z2mtBDY0z88T//qFz8phK64PomU6MYc5RAVZItUVsfcfM4BpDesZerZDzKwTx3HTxjGlTPfw0mkpSOCrKCYWoqUDo/dNJ6TrpnHtyuX4xWbOHzXfpxz5o6Mm/QEFUujIXZZ1Vbi3CnjueKsMdyzzuXkD0xSNT5Ruerz61oVDK9EXFdHthtKlvSLHPBzqrcSJS3KfgcJ06IcZEm6bejpBkrJDrK5BuLAIi9KeMtWvbUwq1MOfLJd9eTNiEFWJzkzIqrU8KuNNS4aHqL5tjLQkfAje2xazwRY+Vfo8NXSFUw990kev+csBjX4iCFBaGrkgGXL23n/7a+Z+9FaVnzfRiheKJj0qzPZbvN+7LXzELYaPUgx7ST4qdmIECtESN3z0MiJGfk9NEJD+oImSzsCnp27gHff/5LIN6nP1LHlmIFMGL85fZMRhuz8WA4ff9XOE6+8yrFH7q3My+uSFlLIK4irrPeJ/EOCn9B0Q7lBk+RceHruV7w6/xMK+RwbDujLXj8fw26jW0gJu1eE3FqCoisZoIQAHxeLZ19ezGtvf8vKtjYaG0x+vvtWHLTHCMlRiSLRaP3IS1z/19KXDOyQZWvyvPvBGt7/cAXt7R6G7tNQbzJq5Absueco+tQnqekRzMaCTJJMTES0cYwdFcmXDFa0lrAzWYLYJwoqyrxd8PIC+3TNHIZoDQsa/dIx9X1kZJxk8dc+GaUIr379Ky3eWi/FoCaL5qQIXGQiklCBV3BSqk0RldSkWLcTfN8qAmJ5v5rEcTyvCyPsMUBf7xBYf9jRrmfJakWG9skQuhUMJ6UkJMphQT6/UEcznGoAlPctCuJII+dbfLvWpc4s/EuaTm+pLlN6zUpSKVbYeFCTcpJTAk09wZr2Ivc+/x4L/rYSw2ikqU+SPXYdxD47bqzUiSLu7nkhyjb2/sff5PX3VpFI1TFqaJITJ+9OY6JK3BHpibTWBL8vMjHplcv9tWjRMl6e/zGfLS/RWoxJOibb/Wwge45tYdtNWtSBYgupoWfAs/5no7SP8qAp748qe0tUHJ9+W+KVtz7m8yWryLUZ2E5IMhMyZvRgdt9+Uzbqn0YsdkToHzs/YWnxU5sgtpWk7HcpeznDjwiNlYTuBjSGRa67YTem/WY+I4fXsN9WG3L5XW9SUyvN6zpcP4eYLfVLOdz7h4OUqco3rWtxCjD71gO46+EvePmdb6mtN7F9gzW5MudM3pvrztqKee0l9v5QEN42sZ5Aly2NSoKSlSYThayJiyQjj1371mIbHi+UugndJnV6lewyaTI4+YjORBm5X0hajEl5/MyyWNBt8GnRoyahq/9WqJELqKMXOzGNJrWn+/uNDM4dZeEGTlU3JkSLngCoSd9Heoa6TrHiE2gWSZFZKcVwFbONkVcnOYIAj8VboazAk6YtOkDpx0hHRhDgov9ULGclzu3tNfXqvtQqq9yIPX+/TCPk7UhjsSqoL2P5SaW1k7m1TN5shPZRvWnE3NoQkZushkTV1y0Ki1iArorB5pOSO1XqWhm42EnZEFT/qt62aMQdD1sCmDz1uqF0W0LvVTe7J0ZEsjRfhQkryYtsQgTy7hQZljhdDQC9WUmvoLc3I/QLPlZaPhchNKu5HFEsMqaQlEQRtY8dqksg6H/1XtQGh2gTy1giF6q2y8RUF039eXmaZAKvFrFRKbI0v0T7KJdS2YGKDEqugbzm6unzdwGwZ7ornUZ1VEgEkosoWU517lJ9LhUNSKjfPV6Vka6MqTQxv41KYKR++Nl/V8b+8PNlza/a71LNbinPowhTGtPiOCh7rGJ7aljVfrL8dULkEPCGKXi2Hj/Q9dOb9d9LJNirSAUOETYruylJokU6JSI/kePIfdazUabgoYJy88o9oAGRMMjPqJpJyUKAfIiW8DFlnUmAE+p5kD63rxBT8jPzxQKpVIZA0/E8EUvLpQiIpMdpyD0v+yo9pHV5Sz0Zt1RpvfeGeg4kAZCWs2gdlHxMfpD0h02VhIijYC8QQa6Dei7kzcr3mRqx+VOWFj+Fwwo8TNuhyytSbzRgkqPbMKjRdH41cRSXzfyMXfbYgK0HD+KSO+ZR3yC94D4EWg7PjRnaN8nNF+3PxF//mc5ukxMmjWDbTQcw9Yy3qWleJ08YsWWR7ypz8rHbcstpO0LZ5cLVLjMXG7TWmjSGPu1WN6bbpGw1JwzIc/uQGvo4CaVy/0rLceICjTfbSjh2Gqm6cpZLFGTYKmVy2eAu9uvfgFbRaXPgpMWdPL0yga2VMWOXkpGiJqilOyxywQD49aZpagwBKVrEQnaRElhFIrnS4sJWvWGk5JC1t7JfIWU1IDMLsTmWZrjnC3LIImW56gqF0q03pNSy1RL5jySLqrTih0ljjwD2h3LJNImFni3rUnK7Rz3TQV2WyAUCUEBPZAk0W009RbeoDnj1Z6sUdLVmJUlsNb5USysVbKTEtojUxomQMqrWlF5QIiUPbihQB3k4e05hFTzVd6kfJvaYcVi1nzQtyXhctZst+6Pq/SmJx49bE72nfK+ERMlLBBcmZWEk7nES3KqyEE03q2h0vYfJKDeymAIJlj8Sc2s5RGT1zFACZ/WO5ZrIf5NdHBWlRL6kIDEKlxWEIUaiGjIkq5cH1vw7pvA/F0lxWFLtn6qBhBwqAUIBlyAhFrCGk1SvQ71usRANxeReNJCi/wyVfec/xKbeeKv+qUtwk9WInq6EL7gWQxgsdvUSKa20BN/qgRl7Mab8ec0nDApg1P/zi1YHTk9cF19nsUmwBH4qsqG0Ch7VDE20iSam7VN226tB1qohCix1zohoX/n+yjpeFOCHPrppqPcpeDwVVVXkl+ehN9CInKdH6yXgN7GAMBNKoiJZs7oX1f9l707uo6rdQO8huf6bUbBh+WSVBUXPuaYCJT3TcglyJVwvxBH2oEAcxIbTke8L1ITe+ilTs5/KABUNxg1wakXgmSbsdgmaIjVqv/WEPTn1mufZbZ+RjGxq5Or73qG5WaOiSC2u4udttUUdl07ZgwPOfFaZTI/dKsWSpQU68gYZO6QY2SRsl442j7OO24Irpu+CI3dtYHHp2gpXfQbpoEjkNFIMXE7qn+f2zZsIdJ81UYVGL0XSMVjtdrDdoiwr8wGWpytB7Y5Jmzk7xdSYsu9pskbXGGj4dBgOv/xoNe+u6UuYzFPjZmgz1nD7sCZO6S8rHzHrQoMaszo5k0lgVQvWy/urAk81yfJC8VAQDw8fEZeY4jKmy4cvGx+WCpAyzBGqizrIesoFQX9XdTaSsfVc3Cj6gSbdS5qWfp663xUV28NShkGWuplUViQ75J6LbVf3H+VZkQDo9/QTBehgrNdXFDCmOjp7Ft8DUYVIQiQfuXyPUntLK9tRVYfcy6L0dxUYRxznpIcls2wHQzMIxGVMEXfF6kBkJxW1XytqVE/eeU9Al3fYq6fr1bIpGYlWxBDflVAa2T0PiNzgIu+rPucquxAZljyQKkOU+0NlhNIeK6uSXoZC8t6rcJC4+r2mhhuXla0ui4AAACAASURBVBduz7cSaBUFqVA0EFlt7OHJrV96/eOkVyVc1XRdtXbkAZf3r6KrvGcvUp9Rdb9RArWm3NKUdcS/gQFUeXRmNTOXECvAcZXB6oQiA5L3Ij9TbjNNrCdipa8Unbg6jxU55e/j3z8Gk3IownIDTVIlicqqfyOaQPmQ5XttBFrbixQQVFT1ALKq1YLk4F5ebehosVxj9SKrNGVDbGMjdViJDld2vOWgFd8NW8yKAnGCk8RW7CWqh2lPnFfPQiSbFUpk/veuez9WQLKVIut5cgDJMaNGQ1X71x5DJpX9h/K5/JjCyt8hEhfDsP4fe+8dbVdZ5/+/dt+nn1ty0xMICYSQkBAgSO+gYMOGDCAoCiLVBnYdVEAY+6ijoiMgNkBUUClKryEQEgIJ6f32e08/u+/v+jznRh1/X8G1vn/81qyZIyxDcnPO2Xs/z+f5lHfB+nudrL87Ll6zB9jJQltqGuoIbsgXqpNB0PZ44Otv4UNf/CNzF0xj32lFbvzJCiZNyirrP90OGauEvPPUvXj7cQt590fvUtPQobEB4mIBLfUpiq8DOVJniMa4y4fPWcRXrjyOh8Z1ir7O4ikRt22yuWj9KL7tckJpiDsPmkM5ge9tafCZnQk5J+XmWS7H9zk8W6/z7pcSNgcVZpsW9yyZxoKuCk9Uy1y0pk6lkfDhmREf37esOGCnrNzMA4MuuUyOG/Y2eM8cg43tlKFGxCmlonKtSs1O83ZPgzkWbb8J3IISPxWITBKgC/tjgpkjN142rZ/6uAKGlkUsKYgpG0iKPVMtBqkqxU5Ten57At6ehvlfnpNEOqlR9tTDquIRLpH8IsWLLSw5iOWIlUWudr44rU+UJMJul+xEhlJpx29YLJQEp6ccvaIWpuWqjaQCUtTGMi0VZGRNSTDzxUhGIpLqIcpUXDa/9ZePk9sh90XeQzJB8YmQjpnwM4XtJRtqT9b3t4MGBSOZAK9K9imyYZLZqTUrw4AwQZfGVyc/UNNWkWqylJXBxKHRUSzrVPmd2DORkUjmIx7GCYaUmMoIWWkhdV5y+6KQREyJJ1579srfChjLMaY2aIde3/mLkrVpcqgprHZHYmlPAjRRyunKuU1Y4X+NUH+rhtK5og6VTgp3yflkZSRyYEmgiEUSSqXbKgD6YWOihSKyap0GW+dw+q8l3t/yh+UzxFlQ8WQlYO259j3XL29jSm9XJ1JVwISNg0QzK8X3WjgytUgkAE1EQ/HAIVTwG3XwKBiQuG10hngi7KAKDJmhySFtSY4+cX9kHSulpJTE6pTA9oR6urofE8ZT/2VgJg9F4nY0QQ0Uoys1TJI90yFAiDWF0veT4C5XLJN5seJ05Dv+P5bAUsJEogYTlqj7wv0tUxV/2yDmvu++g2//7HlGax4HLyzxtZtXUy4VMVUtEjMy0ubzFx6CZ1h85YeP0WsXSOWGagGNWJRaqmhpXinM+LWIS99zOF+7+Bi+vyPgG5uH+fVhk9k3n3J/JSEYTXnLrCyxVecXozbnrBjENGcRxVWwQu5YavKGfJkREWOsuRycCZldqrJ5bDKnrBtj27AJBSlnx7lm7wwfniM0dJu7hmImmQ7HZhNiR+d1ayosTUUvsEg9I673nQ0gPQop0eT/JZPZs6l1kQVXZa8EAFGDdhCspngiqd6IooFNxCb5pdpvUi51poMy4ZP33PPQ9wQIkQRS08k9UUUWlDiUqWwu6XyWnLKqmp1oFqrso5O2xZHwSCW9m4gVndbMXwJAPLEwTJU2deh5jkxQVZLVmVZKaRbFYqjTWUgdFoXiPqEJV1SCpipRfGWSJVmuxHkJRmEsniay9DsB5m9P9T33TvFcYxHA7JSBSkZCMicJ4BN1u5dKNiG6H5raVEphWDJMtbElAmU7xj7C7hWuqcoOpJ+qurIT3zskFBELMeOOdGxRm0nFujTBmsji/i4x+GtQlDeUjSmfJ/2mTkNKvYJI+nB1pZKujqNEMmH5nsLOMAn9CMueCCr/4APCtKnunZgUydBG6G+qLSDPUH1nEQdVvgHqHaQcloNAPDE6lebfpYB//zm6tGNEndwm0VLakU/WzHYOBeXF7JOqMnQCd5jKITRRqXQs1/7y2UrUQJ22sr7kZsgh+tcSdk/wlfXc8QKWFsnEQSULQ5P1K3tQDj7pa3YOJPn5vw2Af1spqPvROZ3/Iq6qnr06WDuVyp4epLyHtFM0VcVI4hCQasLn+sev18wAZWNLeVdo9JLmPZpxQNYOqQ6Nc/MX3su6oQZ/eGAlxx7Vxbd+uYW8JSVdi1iLqbUM7vz88fzg0Y3c/+BO+roDmtJfakyn0e2RaYgYqUHW6mX38GquvPgMrr34CP64K+DtL0Qs7mnzi4VZ5uYF1BoqUdLbBww+9OJubL2btj6OLtzFep40aXHLISnvmNr1l9P4ieGI92z22TbcJC0UKGkpLV/HbzX4yLwyn19gKrqbr0XE7ZTL1rb58UDIlxcU+NReAlPI/IUILwHJFD/hv5RpHf5tJBmGhAFlMSkllSxUU6X/pixitZjkQXemrrK4VUmruvHyIP+qLtJB/ncW1F8CbUdTuiOzNOHMKQ9ZwpH8o6qYicCQig3nRHIj21T+S2UwErpSoSvtSXVkQXXqxTiRzdu5liRMlfhEp04RMLIIyWYmMjJ1eHdOc0lMZNpqBJiS4RqBAqxKgAnjNq5q4EuPyCaSRT9xYKiM5G9MpFRWPZGVdfLZiUNDrmviPv+XjE1F+85NULMAuZcCHka+q7yTDAUmEjWV+CpUtTqAIiUs0AmisjmknyVwFjVgmnj9beax5/cM1efac98mMkhJAk1P9bE6NLPO4aJ6rqqVEGFJbyxVzs7/Vzn4PQMXCUQqc5VrijvPSgUNYQIiAVCyXgtdDasmFoCUvgowbSpp+3/UQ1NBRVhcExJUaqnIUhU9RrUYBIjtKoC+/CuHi1Aq5SXAfRVzZLCn2IayziXgpJ3yUyay0tbutFo7VhDK7LvT/1RlsRKSkIy+U5Wo5orq33XKcEOthQkVl4kAv6dS2LMHhCss5bQaOIlGoayZicxP3taa6L+qvrRaQ6ait0rvu7Pe/l8zQLksoW9JCWxnicV+0NBo1vo5+6w38/YlZT70rd/whiMO5ce3b2BSrsYuR6OrGWJmi/zwS8dz9WcfZcDX8MwxZWupiSK0GeCHLp7pkbddgpEmF5x3BN/40DHcNF7hopUNSKZTzg3y0b4eSkbK70YNHqz4qjFkmgFRYJHaMbkwQ01NtCpcPLXEoa7Jw7WQO3amtPU8Zn4cUbXJtrJKFHVM+uqRz1HZiDO7J7EzP8qvdhlsGc+Ti1t8ev+AT87sVYIIoq6mVKFVqi1smIndIJvL1GjQIB+Jf26LWE5WiR8Tzd3YGEePu5SKdmfamMPTA6X0YqYdqpZQDTOxTtuAjMAQZfCpDWIk3YQiJpBIL0MGLyaxIZSvQJScMEIH36zjBMLdtFVJNGKmCCvSbbeJMhmpuKVrjii4Nh1w26GaiAfU0JIiji4Q0wxmkBDbAYafp+JAWQkRSJWtxMcJpfFvSP8nlWRbRSGRyApFIuu1eizys/JeiYBkNXzTw0mFtB6RGC30RHqaDm0zJaOO9YCWLpapOYxIV9TJnC8ZoegCdoKdwIkM0TK0s6qHaEUm/oQvtIGHLrAoUwp96alKo7xOQgGzleJlY1zPpGW1sA1hbRhoHvhuiqUm/brIyhHnJLjKBEEqA5EUC0iTNpHhYiVOJykxfaXHKGlvQzcpyAmRyjdIcUytw2OWYQU2ppagBTqBJRJTNYhF7KKT1AhURfXIkgRHl9a9gxOJ54UoELUYMV16I9mHUjD4HUn3JEcooiNaSVlKYCl1PPU8ZSKfb8J4rkJXUqatC6KiszalZBc4m5SNTUc0dyxsYWsoAQo5sDqHiwgq+XpdTfm1pkUrJxqbYtXaCcK+fDd1hqa0RP4szmBLT88RrHBKb6wp4/aM8K0lyTAsnEhDHqWTVvFFAVok01S2H5EGHr6dx/XGabldZBmFqAf0plJ2iYI8hi2NAulRmgRyrxRjSA4eE1sGUKI4g4kZpzR0WZtyWVItyRqQmY2HGbq0dfG9U/OX1wZCK+NnU8RGfXSZGIYGjqLODHHAgr0U1ebSLz7Ign16eGTlRkUESnN5xsabvO3w6Zz+hgP5+Kd+B8UuAmNMVhoZw1EKKamWJaMntFKTVq3GFecfwfUfOpbbd0Sct87HyMTEbVGUGVANYtlCZlIgsgMsvYjdNGkaI3R5JVqmULdbjCU5UtNTuCTT8jGTPI6QBLUMVdumnNZoGw5+OEZ33MeYXSVTTWgX8+RTaKQx1+2b8rHZJUxfRmDibt/pT6jyVBI3uekTOCcJjHsClwxmUhq4SaGToegyi7JwffHDzXTKJGWSJN2TRmdTqr6FTP4sxX900oDA6ybOtMgkWbXQHNmRSnkyhXaGSqZFIcmqxET+XAyCXKE9aBlaukVWei8Tfq+B4eM2uonyApGZqIfVLpTTvdMI9w0dJ/SVkbiRiJxTjdgqqklnQ9MoBBGJ3TnJda3DfrWE9iglRsdl5h++2hpkQ9kME9djiguepRZo3hJep8iVt/HtDCUlvN1WGD2jFeJlTdwwxZ/oAzrJOCRdExMA+VkfQ9DqNtQSKEqGlITKKF4qtT1wIBlEidagZIwigWTLypd1KuVqqBHaMZaXErsCeA/R/Syx01Q5txwBCWLuA54GMnOVzFjupiWYEEOCogRkS5L8CfCcpoKgO3Gf/TTFUT6UHT1CoXuJjJ2IE5iMQVhSqjzKOkGtlWJn4CFIhAnojsrYY4+2KXAYWynJWHaCh7AycopFpMnhbLZFSpaswFItqRzquGEBX7K4yFOtBllGUjoqYdgkxJJsXYe6GVHwRLHcg9DFd2TtecS46j5IBmiKtDQ1fCPXGXoJqSySgZcE9pDACLATh0jUpOOElqMjQvGeEWIrzcQGdtQZ/IlYkkzBE00A5a76DqbecaprazWcpEiiSR/XUImo4EqFVdJJQcV+1lEQJwlqMswzZYDkO6rqkmAoR2tT3Z2YIJCSXDjSMbYkKrLbpFx+rSmwNOhlrCy9GWlMx6IVZsqEp6k03D50zkn8513PKk7w1l11bKObyB+hFtl87+LDWTXk8aObn6IwpUf57iaeBMAcPjWl1yUljKOJUsgAnzj3BK674jh+sa3OWTssSnJiW1Uso0wQttBFAt/KoTWyxGIs1N1WoqXjuo0TN5T6sHSrbK1A1ahh6AWScEhR88y8g9lo0za6cKMRjHIfdW8HTjKFWDdwPFFlTqm2NG7cx+Si+a4qwzodnw4EQ15eEKqyW86a0SCgV7MZSAZwzRIFUfmbUBwRuEq1Ca7mkeQFopLSHfgESUY9FKFFjfk60/NZBr2JiZVlMNpMmSNlqJPQHPfwXIeaMU4h7KU7H+InIimT4eHxlMPNgGzBxPBEODTPsOigZap0BXm2JCH7ZMSuVLII6cmNs9sr8lKaMtdMmJGtYXq92FZKYMhIRIo1yZp8djcSirkMrrRyVZPbVti5kcAUv3ZEQE8OkakiWKsgKK8WADWyUWdSLjJUdckGw4iMvJHWcSdztJjdfpsoytCdi8hHGpFMu7UqlVjHC21yov6d5Ghlxml5RZyMoXweBNtWMoboldCUxkSmCBNYeKL0LZatmklgRNixI+IrpGldmQNt8wz2McGbCLhyBQZVBT/xxd0QGB+Dldooc+lhvvj7iJBuO0dVjwWphVbUcSoRTkHUiR0lIz8UBGgZF91vMtXOdcpnXSbVGbZ5EZNNk4wZ0YoibOnLRWI5kaFdDSnaIXomiy9Y50RUiULcFPprIqwr8vMB1SRmr3xGiR1kJWMzA1bUbULazHdNuqRNU0sxiy0VuKzYwJN7bo5jUGJLWyen15Q2ZTYyaKeWmnFMDprE2Zj+RokuUVdqSm82omRnGDQqWG0b3bKIIwsnB7V2TE8iiupCPGhRz9ik1Cm2J9Fla0pzUsQlskmWpp1QCytMcbuJtTHyFDsCw7KLUgcvjXDlWmIYthJ6PZ1EdAUnptOtBBpSKdUDjKzLziSkhMFUGSekwu+HkXAMLVvCaLaIrQLTxEMosamYKVpbqk+DolFTyhEZ38ZzYty09doBUNLtPfgE6TnIxpZehTRDPb9Ob6GgSpZW00NPiuhSLiDQiIh7bnwX7/nS3fT3J9g5KaCq6mdEX08Xj2EFcDXJmx4D1QafOf8Uvnj+UrbnHN766FZWD8/B6Y5oSfZjpExOTEbiJjMcjQ/MgNOmCxMk5rptFe4e6CHWxxUuSSTZ9SEbvRTixQnnz8hyYU9B6LA8Vq9x5csOXhJSNG1aWh1XVFr0aVS9CjOLbZ7cZzrdUyATRorELdMtXTTSVEO8048bD0Ne3ryVswe7mKfb7Dcpw+raMAdrvXxlvqWUoX+yfZhP9xfoidp8fnaZd8zSeL7mc926BivbLm/oM7hmVsSKtsHZr0TYtLhqWhfnTPcp2TmWN3U+uSrAt0Jum59lXk7j0dFRPrw25fBiQsvNsmLQ58b9eji1D+4ZrvLd/oAV4yXe21vjor3yzCnYbGjqXPzKEFpksDTfQyVp8mIjZEY24lcHdquJY2i0MaMMulnjg2tsPjTdYlEpRpMSRqKBFXHbYJvPb5SMw+aDU1IumZ1Vorev9pIeoO5pGK6Ol8CtWyRHHuXDs/uQsCBwKiNtsMXTuOLlDC8Ot/nhUTon5TuySZU45fx1NdaNN7l8RpGzprh8eUODOwdCDuuLmJEUWaUL9rDKVXNsjjVzE5mFqE35ZIVQL4mRkngXIl2dnc0Cn9kyws/m9aoA1TRDcpKqJj5+NkdLC/n4C1UqqckJxTIP1bfS0Cbz47kOU7OwtRZy0WCTbVvyLO1r8YUFeWY6HuOey7Wba/x8DL6/T4Y3TxZBUfHOreJT4qNrqpw9q8Th+UBNKoUPfvbLOmtGhzg4X6Dm11keRJzUO4nGcMgraYOHDi7zu1bKd7ZqDKc1PjU1z/nTXDJWxG/GQr78Uot9Mxpz8xZr2w22jeS5cG7M+/fOUUFXgUIlw+0a790Oj/dHnNStsaahUWvnWDZlgPWRo3y/f7GslyeGDP51Q5PJWsg1B9mcWs6yugFXb6yyqhry7ultPj19JncNjnH9NkfNFU8pif6eQz1u8ahf49Z5M1hUhivWD3D/SMpCN8uB2RKP1AY5uZDhUwdI586hGHe61DJn0MW7WEu4dGOFd3aVObq7Y4caaxoZP+LhWsDHNoxRocSp3dBfDxiNTW6cb7OkrPHYqMnHNwWMeSnnTUk4b17C3nqBrfWEC17SGDA8fjony9KumJZUJdJ7lMrutTJARc2Kg84kUIFadYXSNy1p3qdqIBeKsCbyUELVo6p5Lpe8YS4HLS7zvi/8iZ7uaSRJg1TocXqBUPTiMhp+5OOGWdqFKu3hkKvOPYIvXXYihu7zShsuXJ3wTLWOpjXp1vZmd9LP3KzFXUscFuYKe9SqVJZz9bohbtxewNab6HZOKTCbqcEdB6Sc3pcniVpElqZ8ER6qtHnrag89EE5uiYoeoPklZthbuf+YvZhrjzFGgW7VXBeJcTE7mgB4xvJ7BrFo5AFzH29ztGPxk0NDxmsZjl9VZ7qrc//SLKYRsdejTY7Jm3xnaY4C4uFhcO1unc+sbLLtpC6mOtKHK/LjDXDJ2hFuP6DEO/YWZkUTQy9z4vJxvjuziwWTRJVUY84LNT5U7uYjc2J2GQZve2wzVxwwi3O6OoySL2xJuWZjheHjuuiVLLKhM23FEOf19fCt/aURnaje2gc21tg+rnHv6zKkAmNI2mhphqHYZ9r9Lb6+IMuVswNGzYAe6dEpTKPDOctbbA49njuyu5PcvFYPUBpssYiTdvouyx4bU2T0Zw9zVVYktVPDjsiGJg81Q854wmdmd4OnD82RNQqYaZNnmzmu2Qx3HRARmybbPJh//xg3HV7i7Ekh45HBt7bpXPfKDv5jv724cB8Pre2SOJLpFFXfSPpAEugNK+QHWy0uWreNl143g5nlCCd1VMksHV2SPG9eXWFH1WL5shxGJkAPbd6wqsVAu8YjR09R6IXfDBZ4+6oR/nR4L8fnEpqaRy7M85jf4jv9DX4xt08J1CUCYE6r7ExLzLp3lE/Ogy/O7VbiCYEec9aLAR/oHeb1U2dxwcsRdw41GDsuT6MNb9kW8N3ZGvvmdBY8VqOcS3jqwF50zeC+YXj9c4P8bInDWX1lPAtqHhy5aozL+nJcNNNRQheRaOSknfLy9BdHuLS7l1OnwcU76vx8p0ftsB7GI52zXmhw82KfbLabWU9VOLFo88v5KBOzVDP46SafSzY1qbyum1JO1Mp1+p6u8Ca3xI+WqDGbOmT+bXObWdmY02cG7Kp0s98Tu7hl6STO7LFVRTRl1RAXukW+Jc/fDxUqxKFBO8mrfmLmT8NcOcfi63O6VGAUdkyQ1rCTIpevh9t2jTN0UoYktnjfBoM/7hzi6VPyzAxcfjQUcNmKGjcekOPSeTmFSLDMBqe/2OL9U/Oc0ZPQTlzyMvGOoGn/E4Kogh/bg4P7WwhIpx9kKuR9T8lkqCF2JAJFcJQXyCM/fC//etMjPPDsbgrZHInAKdT0R0BbRgeXFscqRR5zI9LhgM+9dwmf+eAJ7NRgkh0xkOicu7zOyvE8TaocXS7w60MTiqbD0JjHh3e2mO4GXD9nEqlp8K11Pp/eUMV0ihT0Me49oJslU2yabZ3rdvvsCmM+PbPN9HyOJ8Y13vNcnaHQUaP8JcUWvzmsl5lAf7POVKegMoI02+mViOyRpUZ1ChynqESxoXPQ8jrH2y43Lg1xyXLz7hrvWxmz/IiIBV1dLHs6ZZE5xk8O6aYRW/Qk8KtROHNlk80neeyt9SipqnIcMX/5OGm7wFNHu3Qb8B/b62yMQq6bKxPlKQqX1bPC4YbZdS6Z2iF5/7ZusaW6hctnzSbVQ364xebiTQ22HRYwK1vkA5uqPLDDZNPhBarZGt1xF57RQAuyXLw+5Ef7W0ocNIxcMlrIt3c0+da2LHmjyfNH5dFCoXiIU5h0AkLe+RzsiHWePjSgZWReewgStQiNnDpE1nkxF70wwvLI4bklOkvKJRpSCqU+duTwUL3BlWvzrK7t5orZDl9dIPJLsDOo893dMdfPy4mLDq9YDeb/scovD+niXX0GzdghJyIW2xrcuA6eO05jQU4gLgWaJuS8gNgVoHRnSn/5Wo9fDLT44PSU6/crKR/c0A3IJRnuG4DTntnEC6fPYD/xDZGiOGhT0Uy6/1zl+gPzXDVF496Kw2krK2w4uMycXIumZZFLLNY24JbtMV/Zz1BluMwvpd978w6LL29tqoP5xWMnk5NWlx1z164qZ8zoVtf5wS1NHtits+kQGzIGd43W2D9TZHoOLniyyXZxuFvW4ULv9dwOjrbK3Lo4Qz01ycrBnxj8KYx4eEeVa/aerrC4YSqkBRl86fxsrMb55SKx3uayl33+MBCz+oQeirT5/Y4M+3X7zM04zH5gmFOmW3xvYVlN0gXac+OuGp9ek2f4OBQP3KLN4X+2OaCnzU2L8orTrmeaav2Opm0mZX12tcvMfqrJf+6TcM7sPGYr4qItKf9ZadI4UlO9wFCmE7Gv7DV/vdPiqs2DtFOTDYdNwpVKLjUZNyrkUpePbki5Y2fMjmMNzMij3+9i2qMB355nc+ks8PSYt66ps7ofnj2hzORswO3bWzw15vD1A0XdfQ+SpkZTpjyUXzsDjGT4oUuGsEextkNslxM1kRF77PPv17yNL930J3Zta6neyKc+sJhTjtuXE8+9g0xZOs8yotEVkNMPRXXCJA4FKyXYJEHm91AbGeGqcxdz7RWn8MPto2w1LL48VaZ5Gb6xeZztictn9w7otvIMNgwOXzXO9pbwGi3eOmOcO/bvUQ35P4zDLTu28uUZe9HTAwXgzNVNfrfFJLIs5mQaPHZogWmOxgtJypd2NFkQ2Hxsno1t1PjkNhMnCrh+rzJjFnRPoGvVUEPAuns8IiYQt/OeCjjY9vjFElks8PPRgPeu8Fh/VI6pJY2FD8Oynja3LsoQCbHdTPhZf4uLn9fZeESG3q5YZdhC+Xp4OOD4Jwf4woE5rpzVxRtXNPn5ITlmCETACJTW3KErPPqHNR5YErJoah67BTuNgBmGrVSm79gacPGLIZvelGF6oJN5EM6f2eI7B1gYiUVdq1OQPlfssMVrMz/nqAZ/SxfJcbhs825O65nGO1eO8sDruji+IGKwHVhKQ/c58yVf4UCfOFhI5tJjfA2YgSZ6HtLrhWu3NJjjanx6Z8o78jpfWSAmSIKaEmedgN+ND/JSo5uKH3HDWpMnD7Y5dJrLpmGfm8caXCsG6HHAusBm4eMhdyxs8IZpXYJXx3WgEfkUH2pz9dQC1y0UTkVn0JSdSD9lCPV4NeaJwba6/lsGR9hyaDdkHLwwIXF0Llgf8NSwx8tHVsn6Mzsm3Gq40ebkP2cYKTRYeXCWe4Z13vT8OC8sc5nfK2vcxtZNVvtNblnv89UDc4jlkczOvcTnM2sijpqu867nPX63tMSpBR3N7kjPR2FMYhlcunmcezbbbDwuR04EWxUjqiMCcOiaTdhM5YnFNnfUxnjnkwn3HdzFEZOkxDXJBg2w88olbWuYskDwu5JvCFVcomsYKE1CRw0RpKT1lVbm+NIEL6uRCVwCrYlw/xc9mnBYb8IPF9jKO8WKNG7elfL+V5psPsJnWr5PeWUvfDri5B746j5ZsRxhyIRnxmu8qdDB3q0NQxb8qcIvDyvxrskm7VTnnFUVXhhL2HCcTRrqGHZW9XEtvc2VL5kcNdXnvc9r/HKhy0lTDCKv49Ge8eET22J+MhKy/jCXvA7btUHmPBjwwxl9nLOPVGUhy9sxpzwUc+leTa5fMI1TV/fzszlTmZKvqbJbixxkzpON1IzuywAAIABJREFUG7QFu/paJXCsICc2gRfiuiZB6HeAq5qleLn7zuvmX987l3d/4g9k83MYre3kzze+i1sffZkf/3o75S4fy7AJ2jqWKMqGVQVclcBlkyUyBjGiPqr+CB987zHccNEy7h51OfeZKncvczmp16GlSTu3ihHnCSObc9b73LlzELc8DTf0GPU9PrlPlmtnZPBtWQ5SzohfiMs3tjX52HYf09WY0aqzNe3ixLzDzxYZFLJC9JfSXpgCKc80LU5+coSr93H5+DxDiTF03OTF5EbwVLLYBA8TK9yU7N4Dn2iwINfDrYs1Wu0ah7xk0RM0eOzIMrZvseCFfvpSh88v6MZvB0zSfW73TL6yrsbgUb30CXE5hJZdJZuWeMdLVR4czvL2SU2OKhmcN1V4vm20JINhNXi63+HUVS3STIXPz5zGZXPkezbxBF5kwE27xrjsJZfWUVk2mE0OfLTBV/aOuGqv6R2ArSIXNIi1vDK9FsNYmRoKkP6JgYiHvQafnZYw6/ESZ0yu8bUDutACD90W4awezng2ZjCOWL7MoZVUyBgyHXi1IUhKNk4Y01IuWxFwyzK4+GWb3+9ss+NEh5ahkY9tmgY8NAAvVOET+8G0P41QzpR54XCTze2IH2/3+dq8nBoCrvHaLPmzw11L2rxxcg7TrIFfJLBi5iz3WWi1uHdh78QUsxNIpCed6Cmf3T3CaVo3k4sO+y5vcO+iDMdNbhGlBXJxwvynx5kaa/zxmG5VsiuTUz8kdjOcv7KfFf0mr5yW55ldLsevrbDyoAwH9Gjo4kusaawKKvx8t8P1e4svcV5NIp+txdyxfYxrF09ivydHOcgocfshIQ3JoBOBu6RkYo0r1w/wm6EyW44S7qxHYItzyDgJXbz5cWg6VR47uMQNW+Dza8ZZfkIX+xfA9ASQJ0pEEVFsKt8ZGUIkjGFH3URmjJZ2+rliS52J4H39m3lk3Sw2niy8BJO6PYpNjwIHLHhmkJkkfHnvqTR1n6al88Ami2+3PXYf7DNZL6np4KLnBimGKRfN7FU2tDdXWxxnmly1f0RMnp0tjwMeCfnigSZnlTPcOeZxxdoRbp07g7PmyJ1N5VzHtAJWVeC728f4zuKpHPpInf0zMTctywt0HU2mHHaGyzZVuG0rjB2nEZglPrk64d9Hm2w6tMGMzFRBptPKmHz8lZqyxriwdwozMzaXLBCJYRs7DmjrARmZrCv3Muu1A6Cc/ELW8YwUV9NwQ5OWnpBmNFq7mlzy1kPp2r/Nv351DVO7ehis17nxioO5556dPLJ9kGJH1OwfvuxYpyZE/HqDS847jK9ecgK/3+lz9toqvlnkhrku58oeK9TZ2szwyU0efxoVEVSHUKsrRQ/BRwmg8/JyyKXzdXJ5jVor5ebtNl/ZVUdXPRCLoh8QZiJqccTRLnzpwCLzBMfqBdw/FnLlpoR6vcCli9t8bYZFIsBkUf/QpbiXkb2oYEh0lXm9wL3h2OU1djVjztjLYfXulL5cm6/NLTE5b+CmOkc+2WKbGXNm1qOaBBhOFxsrMU83aqw7bDpd+ZB8bDFmtuhOsgzWWsxYkTK/FPLiQbJgDZxYYAUdQL7cza0NOHFzxPadNd45V+dnC6TLlVe2w7fujrhgwyjtI3t4PjA58qmAH+w/zgemT2bcHKcr7BLVrg4QO9UJ9TpJUiAbR3x8W513FQscWjT5ws4m39/UYuvR3coPRgxpYtfh9DVt0t0+d5+SR4j74u5lhzkiS4QF5J5IvZwji08sMAVTDLZDfjcSsa7W5uqZvawKIg55ZJy7jp7EGzMNmnZeEcEeHWzz4Dhct6/F78aavGWFwUfmeHxy9iS+uHEb1x4wm5wHqxI45NGQWw8MOHOamE2Zql8kXnJHPGXSZdZ47GA5LC2Fx5YMSPMsdps+167z+PcFRWIt5aBnKszO29y9f74jHJP6LH6oglsusXyJq1RplGKMH6tgetlLBrdsHKL+FpsnB8sct7rNqkMy7NclkmIWjtFiVX+WX9VG+dx+PWqU68Yx1+/0OMyFo/oKfG9Hm8+sa7D6BJPZdpcCC0eGpqa9V75S5Vc7M2w5SXivJhlBvihcaZM3PBMyRsTyw8pcvb7Bt7bUWHf0FPqyqANEDjdf90h1G0vUeIRhYYg/t9XRr8TD8lx1gMifvW/nEPdvNdl4tIkrdADp5Yuqj17h4GcT3NGEE2eXiBsWfmmA5Q2TTcM2uw6xiXtciiEseX4QK3T4l5kOfivhLt/hjEyFT8hwKYSXjJCl99c4dVLCY1WHjNvk9v2ncmRZBh+eOE3jxtIi0fnBKzrzHJ+T9yryg91VPvF8zPrjS0zJSTdcYD0GnxgY55bnXM6Y06I/ihnyDL64T54TegWLKRP+hnKd22mGHPywhhUHrDixSJcwmJVNnbKj66jfKPuBfwIGIxVOKPAKS1egQifQlIR2aMWkox43XvVG7n32Oe5+YBd9fVmGx0Nu+8pp3H3fEL945GlKmVfX4xIMnEjbt3ePcN6Fh/Pdy47n1yM+b3+xxly9i41Ji6miD6dbvNQKmKyVGLaq5GzprhRw2gmjtkBkJEynZNoWM/J5KsEYw2FGaYXJqL6raTFmt9GsQA1iWhWfUtxicqlAI4oY9Mco67OoxlU+N8/i03OyaJ6BJvg3RYXqBCAJHFHoq4atYbnMe6bNMsvgqgVtpoddSPbvaI2OzoGWZcGTTQ7tcbl5P10FM+Ggf39byiWbBhleZtNb7CZtRGiys9t5xAt8/8eqHF9w+dFiAT92zGxEgl/mpz5l3Nii3h7nnK0uv9vqcMt+Dd61t8BJCnxroM1HVo5Qff1MBuKABfc2+OjCJtfOmqnc3FzZJEaLkKLqiRiyIwRCLk3ypxpMngRzEpuV6SAPb5rELUe3OTvb1WkHpHDsS000L8fDS0KFScsIdE10TOOEqK1jSto0IWgn1KsWGnkj4cLVOq9EVZb25GhFQ/x0bZGzpsZ895ASbS+hpOv8eqzF6jDLF2b6NFKdL6xt8Y2dJW7cq4qf5Pn4fOGVVni+2cXBT1e4aX+LCyaVaFuRgjaILd6cp7Ic2RNy63yLRi4mHxq0LB8rqfGYN4nLV45zTNEkZ8O9/QZbIp2hIwPIiJGny+ueTkj9Co8fLQo9ZfXcA3wKocOpL46wtmKz/fgi943Aaat3s2JxloNKZVJLzE59Xqqk3D5q8OXZYuspI6eEk5+L6MrU2FvPszuuc/eGPr6zDM6fIjLuoSq/xUv4iq0hv9qmseWECEvocQIcDyMc3eWEZ1qKi//HZSHXbWzyuXVllh8CB00WS1GLOPQxLEe1pJR+lJyGoUbDlgxb+u5CXxHPbjme4JLNAfds1Nl2skldg0IEdckzNJjx3BjnFLN8foFBJhXXGJ2fb4l4/0YYOKlKr9aj5MjmPx5zei/823xT4Rq3BTErRhu8faZkWBZrxgMWPWNz21KfhmbxsWdGeOSoyRyU77CbRJZN+DsC+zl5VUip2GBuqLFbb/DbbdO54cA6l08tqtFhTtf48Loxbt6a4ZGTMlh+WzHEZD82aVJMpdkVKlFdESM58vEG5bzG7w8okQYtQjNFdwSL2xFkEOk4658JgOohiHm4K+lighUkSny0GQVMtgyu+djxXH3DI4SSVphNGtWEu779Nq77wQssX7tReYO82kvUNdxcH8O7+vnMhSfy6Q8cyM9qKRe8IBHcpGTUGdUz6EaOnFIAbhMaEQJ+t32TwArp0/KM6DrleIjIylOPsqSZcaaEQvIXDFKsAKOulcUzbHJ1k1zRYFwLlA6gKEQLZrUcFag0PK7eN+ULexm4iaEQ+tIElvXkxW0F5xCyusprg5T5K2OW6FV+cahIfxeUwKPvyEbtqL/s+9g4i/Muvzwoo9zupDT5j/E2l7+QYd3xFfbVpQwUSaUQM5aBBMxf3uRQy+JHB0mTwFfKI4EPq1tNsrrDPiVTefQ2dI9Dn2hRzMQ8s2gSdcvnByMWVz3ZZPhkjW7HZsHykK7UUr2jKBsj6iAFwyes5bDUmglUQLyvZnPnjioX7TuVuNVQU+4zVxksylT4w6Iu5b0qONOjtw6gtfp48IAYEUKULls5jBluWRRyGq5IdEWC6nexGMFMJjEYVPnQhpQvTy2zU4vIGxE/3O3zy/4Ww4dPxs52RF/v72/x5HDApw8sC/6cER+WrWhSrQxz0X7TuXZmQs2VKbDBEfc3uPmQPG+ZIkIBIj5TZbSeYebKhFsW1fmXbA7D6oiLSnZgJCFXbA5Z5KYsEg3KRGN1bHH+czV+uneOswUUmMIlu4b57qaE8PBJSp1bER8kYzAqzHxK5/AM/HxJkft21Hnjy02ePayPQwo643pCQdNZWQ24dXeNr+/drRg894xr/H53nYtn2IzoGlk75uIVBiXL4MEj2+jtfGc8TsIHN7T584DJy8foWJKmhBIklHkcp60QuwWDp49IWFOxOfjZGjful/CRGT2EXo0oU1QiphXBReptmrFGznA7mX4jhmxCXbcRx5ksKR99pcH9A3nWHCnyXdKO6rBsBKK23xMVjux2+drCDC1qzIzz3Njv8Yn1TbYeV1QmYp6hcdxDAfv3hHxvYZ6qDlMCCOyQwbpFXwG2VdsseCLm54tTTpnu8LoHI1puwJojpPdWIKvky+AZKX93jfD5mb3s0FIsR+MjK+pUrTZrl/UhfATZTB/bUOMnYxGjSx3Vq5RExPRiRgspPam0ijqVrVCBj3zRww3aPHhkQSVGnbfQSD2BtFmKxSV869fsASrVMKm/BBUbaorSlDomtUbAUQdM4Q0nTuXqG9cwrdulHrWYLAKoN76Rd3/0HppiWfV3emh/Hwwt26UZeHiVJpdftIyvX3giayo6b3xhNyPaNCGOkPcCGmlT2f+JdFKIx5vyFm/ozTGkpdw10GZdy8MwM7TSgLKwQTyTWnGEoJnhmF6Xk8oBtt5m/bjJLZUQIxHRhgRXQJFajSSbU2VeV+Jx3dIC/9JrU9F8xNZI36MLpBSUoo7FpSraYPFjDZb1GNy0wCFOO6WH/L4ZhNTshOOfqrFfb4Gf7uPS1FKl/nvbNo9z1tnUjs3iuj5WILwrObRHCZ0ejnhsnCUFi5sWC0WqgK/GHzkeblS5c6PLtw8UPqSFEcLbXoZqZYg/HdUHxhg/2GDwyZ1Z+o8SZWibb25rcfXaNi8eU2JhViwbE+qWrk78e8ZrHN1TVIo0H1jT5OpZCbPzWdWXkoni53b4fG17wq5lDnGuQp5uPrBimJ1Nl/uPLWAw0kHwx3k+sqmfS/cuMMsRzrFOIIoxSjrK4lfbEnZpOlfOQLVQ5PR4ptVS2dbNiwzOmirT1oCnd5k8HetcNVXkzEScIcea4SaLX/S5qFvje4uETQSDXszsR5rcvVTWQIZIObDHnLHaY8tIk6eOmEHJlpKwgdmxAmIssXj/qiF+u6hPsU0MRfK3OfSZGN/YwopD5mOHKc82Io55MeZbcwe5YNpk9CAgtYs8vrPJSWvaPLq4hzlTxXs55qA/jPPNxREXzJiqsGUmHr8YjKl7ER8UJlECH9/gc9q0Fkc7XYoDHlkNvj0CH1kRMHBEjkLRQQ8buJbDxTtiHthU5bkjsxQtAc87pGGEafu867mU0VbIw0e7iu52+LMj7Gzp7D66oAQ10CQPyqn+9MvbYg7aSymQYsrJnVhERkQUpbgTw5WrNjS5UybOxwjI30VAmh3mR4YFT49zdDHi+wcU8bSOzNr3tjX46LoG8YlTFNsmsOHIp5oc52rceGAejAZNCsShzlVrKnxz3zI7chX2/WPELxe7vLXHZVfNZO+V/Vw1M8M1+5dV2R2ZPl9Yq3Fab8DSckpJrsHQ+ffdw3ziJZuXDs8xu5ASaAk3bHb4/oZBtp86SbFmBJZl+tIbTRFh71a7Ss4oETkar1szQskz+fPSshIOkesXuJfk1YrPrnjJ0WsHQBEhUNJHVkQaGmRE6sjQqIy3ufAdB5HEdX54z256nYh6mOHo/W0+85FjefPFf1TYuT1Ks/8wC0wtTCdmZLzJ59+9hE99+A3qxN1Wh/dtrLJ8SE7yBg3LodfPMKqP8J/zCpw31VHUHUmCRZj9c5td/m1zg7xm0zAjulMxTA+5vDflS3MMCrajfDkEvXfvuMlbX66ICgJpxqZ3zGHIHmVBd4b75lrMKIjxi0deMFBiGSTAb5FxUSK9ocqGWzrs8iMOfzylt9jiyf1LFMXO1PQwE4PQ89ji5DnwoRoHum3uWjqFaVmfwRS+uTbl+o3j/P51UzmxL5H5vViFKNnvJ0OL058YZ17e4p5FecrZGEvUYhKbtVHKoocH+P5+Nm+cqbOhleHYZ4a5c3GOt0zuZliHy5+v8avBBr9eNpW35oSH2+K0dTFPD7T52aIcc6fnqLSGuWNLhmnZkEtnd/FwtcHFz8FjR+SZ7CQkE/qBdw5V+JdHQz46v8QXF9rUW3DMsyGDaYPfLszhWjaDccLt66uscQOeXTyZVNgYWoAriszi0erHHLtyiItn9HHxzDZjsU63lmWsCtOfH2Oao/PEYWV00+OajRp/qo7zzCHdlOKQlpFT4ev8tWO0IpfbFmWxPY87Ki5nPtfPx+flOHO6wUAtx/U7PNpxld/O72ZaV8dVThcRgQDqbsxnX66xraZx6yHyWQLAN8gF8MHVVX48aHL/4XBYt0/G6+bbg+N8abvFYwuzzO7R2TQOx68c4v2zDL48pwdPAhZ53rdplN/2G9y+r8HsSXnW92t8a6zON/Zz2ScfsKE/x+mrB/jdsiILs1mEtt1MfFaNOZz+VI0zp7T5+tJu3FgjjE1OXtNg9a4aLx81jRm9HeUXWwvYVLOZt3qI+fTwyEKbcjlhU0Xn9c/votvO8oPFZaYHLVYkGr/b7fGuaTonTCqjex6eHWLrkurLsKSz8zcEKZe/PMqfKxYvHlGitwAFgSLFBs9XTQ5dMczirjZPHzgLIxgjtrp5z6aAX29r8Iel3SyeCvUQ9nloKwuKOW7abxJZB3aMjfHpHVn2ylb56eLJ3LOtzXkrIj62r8snF1kUYp/LNvTzH+v6+MZim0ump7zQtjh9xTD3Lp3Egi6ZOYtUGzw+FnHGQyEnzmzy82XdVKKIs1dpPLHb4rHXwSG5DmdY+L6JKDEpPU55ZfhzO+S853aSiXt45HVFuoUHr2aXKalkforbJdiEfyIDFEUKaZOGuri62wrsLPexMRxxzZVH8fgzm3hgzQDdGYeRkYirztmbI49ezBkX30Gh+OosAfm6oZZS1hLGRkMuuuBQbrz8RMx2WxFsN0Y53vZsmxejNl1xHw1vmBtmlLhyfmdzPVirMiMuMK9HLj/lgys87hwTFV6bkdTg1PwIdxw+HTeAIS/ihaTOqWVxqR7iZ+M5zl2bQ8u0iZMGcwyHuw5KOVBxvYQGVEazG6SJMGhF8spQUJBOTQRDMTy7ZStPNGYyYDU4fqbPWwu9CDy7rTtkPPjeSJXHawVmGxGvK8Cbptg8U2twU39El1WmnI4rVP+UCbWbcS/hJ7tqbG5MIm8nLCg1OG9yRvU0pE8j4f7Hm8fxwyw79Jj1XpsremxOnybZqM49gz6PD+SwMkKbanH+vhn2Fp5TBN8c8vjNWEK5HbAkY3P01Cwn9PrUNZ3/3F3hlf5JvGk2vL67o+sigerWzVX6wwyx2eCCOQVebLd5eEeRyArIO0M4XoG2YVD3Ak6a1c07O4kssRWSBnVMq8ij/R63jGgszhm8f470tnKYYcRPR1Keqokak8e5ZSh05fn2QBPPz3FW7yjHliepfqL0rZse/GbA4/y9TUY8k//Y3GBEoFSJR9bQaUQax5gFzpwjUz6bbBKSaA0irUtU8uk3E/5tlUdXLuZdU032yelKNPclPeZX6xMGjRYzHYtPTS0pC1gjrXPfQIF3bxphjpEhSTxunN/D0u4RilqGJLWx2xbNLHx3vcd91QqT3QKulvKR6VkOKCcKufCfOyNeqhsc29XmzMklYhF/jXN8c0vMc6Fg5Vw+0OUzP1fgxyM7WVOdrpi9C7MDvC8/hbAsB27CL/sTNrdEALjNW7szHD81Ia9nGGx5fGFAY9tgm56swd7lDO/sCViSzSuxj1SJ5EbEkcjHd6hlQnh5rDbGb3ZFRGYP860xLuqbhBQHDb3FTwbG2Do0nTDncVTR4e19OitGhvjlWJEkrDM1V+CiyRq/2F5hGz3UNJOsqEU3mwJmxWuavHdqgQOKLb6/LcNmLaUUeryjO2LfKSUVpD65po5lWbx/Zo0XRvM80ko4NhsoTKfw7KqE/GRnnc2VXmzd4+w5OmPNkN/0t3HsPmZoDc6ea9Et5GtRiDENmmFITrcYCuG+oSqrKg6h7XK0vYVDZ8xmtlIJ/qvAbBj5HZe/14LBBJoQ9HOEwmBNc5hag1j4f8Mp1199GHf+cQtPr99JLlegVR/h9996F6u3hnzyhnvJ9didFfwqL5+APs1lsFbnw+efxGcvOYynB3ejGWWO69N4uGly4aqQkVqWs/Zqc/18GbBbXLShxQ/7HbqCgBv2yXPerAYNo8hZLzZYNVpkulXlzweVyGcT7hmBd7w4QGR28cHekO/tV1S8w6/sGOPbLzkYfQ43zYk5YZLDtnaNe8cMLu/LUdPbFHXB73WCgqjgKB0/3STQFHWdfBopq0opzMVQI7ITfM1VkArV8LPaCpEuxjRa3FK0Qt/II9ctkzThK7adDglfbDhFAUbUOjRDjh4PI8p3VMf1YdrpJFWeKmiGYZJtQSqWEwrpIVNY0WE3RfxF6aUKhtO0HPCElJxDpIXa6CILgNUyREqvUw6ogY2o88qk0aNbOWl1AOBKrEPMeQLJqIRYbBDouuIXi1qJYNulAS4lUNVwKQnFqJEgQC1flYU1RX+Utx91hMMpMCUh2IvDm68OLunOWIJbk35rE/ycKIaINFaFwMgpKFxOto5Vw6OoDrROQ1W+vUnLDKXFpSa7RmyTph6alHV7fk7JR2c6XzbSFQ7MbccEGSE1CgtaJD5NpDfftAIchf3U2TwWsfTFjinXPft5HD+lSNPQyUkfHJ3Abip/WVNkr8IqhlaiYUnLRm5fQigqJEYTP84puSstjrANHy/OCc5ZYdykSvJsKWp9dU9EYkoYRL4EFlHjiUxaksGocZKo9ORJRbtRTJ+k8p3Y1EorI26TGhklWya9ZCOpoFHuHNxmqPpgUgPJ3U/ErkFuh9LOlWmoKBKJxIMStVLCA5qCV2RV/62uiQCHowKpgEpUD1z5dYhfjJoqqGcRmzWMqKiUwqX9oO6ULjWaEA5aWE0bQYGn4lUiitlpiD9RZltS1irz+CZ6mKMtij1kMQQGY5n4KoiHtMiSVyLFko/o6jl3oHUdsH5kG5gi4CE0zT0iuUoIo1MGy5rT4xhHNBVfKwCGuqg7ZIk0mQUVSZIRdMclGLO49iMHcNvd23l5ew0sl3x2iIe+914u/tx9PLN2DLOgY8gM/lVeiWPi1oRGPcK5/3Iy37/4KG4aafLVdfD0shylbJuql2Ek9dgnEyh1jG9u1vjE+mHKRi9DbpV8YnH7giynlEV6G9b7A8xzSwSmw0t+lZMfkXFnN5pWpRqmfHZugWvmBASayVYfurHo1Tz8xOWgVRVeX0q5fp/yhAxVRy5exRZxUBM/CHnUikdo0Rb4h29jWAmJcBdjgVvqeEZNbQ5ZaL4WKPFV+TuBbDfZDfJzSqW4QmqWhXRCKIR3ZXatEQa6EqGQVevpETmRw9JrGBRpyLrUoRgFNEybvDh9qeWdZ8Rs0x1nlHiME4cqQxM4DkmFNCyju1JmGKo3VJeeJI7yz5VSKSfCmEp6vKMGgtOmgUNJuMKCIBDeLI0J46UKVlqmKd9NIqHVMZmKnQomZcTxzbBlCuxQ8CFwfKzUUcbvin1vdPDPgvWVmWEaNghsCytwCOwBXARGYpGK0ZGwbhJL9QVzVqfYaYsEUiqljXiuOGoThE5Kkxplv6QCZE3TyAoVrF3Ek6IhEucyAWVPSJeJmrQIIvg+VtbCiGUgJPL84hMjXVfYWm1y0Tp4cdzigrk1Tplc5KiMeGY0SJIMukhxWSJom2AEHqFZwNTrmKH4keQIYnAnvD18pVCiSMnEsaGm105iKwsDzW/QdvIYSaxMwsRMThOPFV2nZrZwUsEUilwDlNS11gnSArrWICN3UIK90Fu1gFCz1QEoWH2RflLbxmoTa476XlJai9q08KKtsEDLqeDIgaR8TsTUTM4JgdQIDS5UhvSiLpQIjAu7s24SjcASvF/ne4Z2DjNKyUQaTdcjl7g05OknAr3RcUW+TM8qT2dlYSn7RwnZehieq3r9OSUwaCKiL7L8rKRCW6xxRXsnFumxDM0oJi9aYeLAKJRUs2OeJlNe0YR0o0ihE+TvCF1OFMllAi7/E0SLDCcVd3aimNOSJEmF0YEZ8ewLwxx/0W1KYSQMO1phsUD4YzkfM7RjgcOE2OJUNbiTaz93Fn9+8lkeXR7SDKu89y0z+dBbXs9h5/yY3p4MTbONKePVV3lpgrWzHUYqNT76vmVcf+mJ3L2rytnrbOb0uty7T4PefAZXORE5/GgHKviNZAoUwlhpgcnmnR83uGHfKZw+SS64RtMosnMo4dS1bQYkeCcWpaDMiAiVFipcOTPDddMLeFYdt11gvQfX9I9x24jPp6ZZfHmvXjV9ey1PgVe9uP/9w//2d0AA8rGus77ls7IyqsRdD+npYy9Tw1CH1V99nP/bX+z/wAt4zQDo6zGG6O9L+ivMHGWE4pLUxjjrbUulcOPnv1mJ57W566Zz6N/U4pKv3Mmkcjc1WriSp7/KSxRWTCvD0Mg4Hzv/UK6//CR+39/kjBdierIS4w1O787TrQU8HYQ8U/OJvZRipsC4eBBYGpnEouHVyOQ9ji5kOMzqYlsCtwz3k017aJki655SiEVGSKz9fLoMj/3NhMN2NYnCAAAGOElEQVR6cowGOsvbAeubPkmzyDdnGVy+r8WoI9i3Vy/h/weumf9Rl6wKPjHelpaCUhieUEYTzxc8bJl2/+/rv+0d+C8BcPnKIZUB5oqWygDt1FQMEEuyL+Hu2pZSfokjAysKmTndxrGLvLipn75ike9fcyyf/9ozvLBtGz3FGTQCgSG8egmsPEatDCOjFT76nkO44cqTuWc44M3PBWQNEXDspSFwGhnCiOih7pALhUcYEAsYToRK29I3ydJSULWWOP0onTDXymGFQmOLFHZQKenG4mNgq/6Mp/RwxpWDmZh1uLpFEFt8ZpbP52ZLDSK+HK/u6fDf9sn/7xf/p+6AWDtIaSfl+F+k8VUzLer0z15DD/Gf+pD//aH/3+7A/zUASgksmCEJgIEyXxa9ro63gzhYBco7QoJkVclhRbbNQftM4cNnzuPca55AdzysxCbVXHRlYPOPX4Lmcc0s4+M1Pn7uIVx/xUn8dijgrS+m5J2AuFVXTBE36xK0qx1Qti29SFG5CJUXqDSkM5pL5IWKs2vmhdPTwPY9GlZWsR2k3e2LOKJ8XpLipiaa4ajAKBQ3Uaaxg4hxbD4+P+Bf9y4pFV9RA/nf1//cOyCqRfIKFHCi82vplEqfV/mZvCbO63/uvfvvcOX/nxL4uAt/+l8yQNH9krmQMkQREUeh3YjRsm0oCtP/ae/sYeOooih83rx5M7MzXgSWMKaIQAkRP1UkEkFlKciiSgEKaRCNU6DwIyqMhCCm4E+iRjT0lJZQmkg0KFWaCCmJIioqRJwE7LG9uzN+M+89dO44FcSuVuB4brXFarW6u/t25t5zzvdIonG73MTLzw1xduF5LH//C+bmCjgm/FoCVzidfXB5XmGqFOX6Fj5aOokv3l3E6toE525pFIzEF0V8jYjJEVGOYAIaMh64BSIRTFHISu2ah3YGec3NDpehAe2AI33a0lKYNu2wj4lFrSbi0yTRzaiBsA1kDMqYAD/AyrEWF5/KBG6eyhS1r8PaAWF/MAhDRKC7XRCxOxkevAHpRyQH+bvxwBng/StA3vIyiDPSTsIB+N8XqLyX3fqjiLkXtBHePvsiXFXjux+vYbbI0bQjGMVM/70PQFnNhBhluYWPz7+EL99bxOqdMd64rpBnDrGL0aQatXUY+ET8yLV2AieKJ/TzATbXmNhKHEU6Ik+AeEKDuGJ01xbaxHRgcttxKi1xj9w2yQZvB0XFOaSCNx7bLbB8pMY3R2flc92PK3qQP/z+ve/fgd2jT3B1/CmwyHqhPqhz/fQH4P5d/P8+418PwPszQNkCK1HNyEGmvEZgdLUed+trNS86p/WRx5lTT+PX27/j7ppCmnhhHgwS07GK9yg6Bzhn2yhHWF46ia/ffxWX7k7w+g2NmajCdtJiYJnj5cXLagnotoV4OWlwp/mZvF7rmanGDA0HtWMlSNERUG4DXK7hE4XIOrGPdYFZBABRHtbCV1YoZ4aUNxvh4pEaK88MUUceOZNk+jq0HVDUZkaUWFAZ2d0NUJAhxGMKE/ol8IH+bvzjAHzlwg8ig+EVIA/AQIEa8wBDhcQUCDaG1psgLRh+Hh4lkM7C3PsD9RMZZsaPocEGQjyLlqCSaO8tGScpJs2wUZb44K0T+PydRVz+q8K5mwaFqgXf6KOJBILSlcHAAGrYqE+k4JGCS2MTKMdgTy5qRKAH6yKEmFCYLvOOSbwivBSgNE++HbmSdT5HRAaqNshaj9JqfHKsxafHc+qaxTje1+HtgGpbOEOvskK8Q4W6ghPgO3V/rSQN9XVwO6DaEAIhyzwYfr52D6+d/wqVfhI6zeAcA3KmuwTweoDCrWNcBVx4cwHffngaq5sRlq5uY1xkYumZZmV0cjBRN8xgwk1zdAcr84/js+M5RkmD4S64eZrvoX/tvgN9B/6bDigbmsAMsVgnWPvT4vKVG0iHc4IYjASIPt0DkMuHIWqUTYIXjs7j1LMD/DZR+Gk9RmYasSpNs4j+83Eq9DAGHGzpbSwkKU7kCWozEhtgX30H+g48nB1QTfCBFq0O9tMZ/fmQ2X9dkNp0hxyM11eKlpq0i5EimjCkEMZzO+psTlOshjpCOiTbIHyLmtYh5l05Wpk6DkpffQf6DjycHfgbBGkfh+T4NBcAAAAASUVORK5CYII="/>
          <p:cNvSpPr>
            <a:spLocks noChangeAspect="1" noChangeArrowheads="1"/>
          </p:cNvSpPr>
          <p:nvPr/>
        </p:nvSpPr>
        <p:spPr bwMode="auto">
          <a:xfrm>
            <a:off x="460375" y="160337"/>
            <a:ext cx="2910898" cy="291090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8" descr="data:image/png;base64,iVBORw0KGgoAAAANSUhEUgAAAFAAAABQCAYAAACOEfKtAAAgAElEQVR4Xu2cd3RV1bb/P3vtck56QggkECABBVEQvF6KSAuEBAQV7I2rV/TqRboU6b1IEwGxXAuC7dqvjd5ERMFeEBWQTkJJz2m7rN9YO3jL74/3vD/yfu+9MdiMjEFOzt7nrO+aa645v/M7lxaKheXcVw6huS5CS8DVImgYJMhy9va9mPiYIGJ56BJMKTEjGosa6biaielKPA084SLRMTwJmgfo/HpJQEMiNQmy5nX1+2+5NOkiNQFS/UBMD2N6cbhaDA0THRswf8uj/v4eIYT2b93wn7xZK4/aMqfHbAzXJSIluqkjXA3DK8Ga/hDSlThCYkkNy5UITbCndwaa0BEKEwWgZqNJEyEVgM6/DMoHUEqk+t4+btpvBlDdoP5pKADVZLkIaYBWM2EaarLEv4VHrQNYFHJk84LlxOMRlmfQzLq+EVlmNaGxQ4gFJJor0F0N04nDM6s5lZeAqWm4mkDHw9Mkwq0ZGCIGMvgvFqiA9YSGMkIF4Fkk/9OBK3gUSApADwehLBHhP0cBi7LOmof+5qvWATwTjcqcwhUkRiO8sHI4N9/zJLbmIXQbZ9JwQoZDwNPBs7G1RALuGU7l18FSoKCWtsDVDAx/tA6e8Hxr/MelfteQmgLu37OYX5eqmkBbtwl4YGsmhqtwdGsA/DevWgewNBqVub0f5/oul9CskcWi1btw0NANh9CkB4gJCLoWUvMImwZJdpSivAAWNroTQAqvZpEp/+b7QrVE/9nNOGhS/38CEBlFEjhrcaBp6rN0XGWN2q+L9x/+9rdgWesAVoYdmV24lGdm3sZDY+dxOi7L92G6rMCeMQotaoOn4xoaOBEwUyntbuCKGFY0yBlpkxQwiUViJAR1f6PQ/mVZOTWbgLJA5QsVvL41/obL83C0GoB0F6Thons6VWpHi3jEB5V1G7/hQf94S60DGFIA9l7B9R3j+d3lv2fcinVITOKdEuInDyY3LkAlNqdjMTonBvig3OBUzxRiQkd3oPDPjzPyj915+cU3WbV8PEI59f8LQOmDCq7rIYT4zQBWR2ze2fYtmi4ICo3C7q0xXY11X+3j0pxcsuspv/rfbIFVUVtm9VrCDe1TGPfA7Vx519PYmk2qW8bNTwzhisZ1MCV8UVzFNblpDF33DR/2vsi3yk8OVHPnmIeJlkjqJcOn786uWbz/ZGCua4Mw0bUa6/NcF13/bYM+HYpyacEkbPUIBE8ufIA+nbNp2W0mm9+eTOM6/nT9W1etW2Bl1JbZvZexaeWf+HrbVsb95WekFsOyS3jpw3kEgHgBlRqUl0WICINrkhx0qdO2/2xefXEy06a+yu4v9rB34zR0tRn/07BczwHNRCgfGnGIC5r/4iH/o9FHpEbLghlcd3VPSs6c4r212zi6czGdb3yKV58aRJN0BeBvdAdnP6jWAayKOjK7YDkrJvUjfOYoo5/cjel4GEYlS96aws5DFSQbgiYZibz60xlmdahHS2GjC50G7Wdz4pOHKAtZtO8zg1+2TELq/zokZXWOBEN4eMoXei66+G12I22PvEFPsmjmDeRmZdCq9wIOrBvNo2/t5db8lmSnxxDS+u+1wHDEkdn5S9n2yp3kZNahXt584jQdzTtJ9sTBHLE9ElyDYNCjRIunVcBkc9cUHE3SpHApBz/4MzqSpnlzOLRtqgps/mUTcf3EpCaSe+Hlt7jtluv+KU/5j8cuY3DtmBeZNqqA1tkpNOo8l+3vjOTznxw6NU+hUT393w0DlQ/+90z2P5kerTriyEaFj3F1x3oM/9MNdBu0AkGMgFOGmDyGKitKMGbgGB4WJjFXUNo9nqguyMmfx9ENoxFeiMbd5nF4+1Q8LXh2E6mxjjAaKqz2hEOva4ey6Y3lKkjC1VXW56KpLEYzkFJtLuo1DVf8mnF4XDPkJWaO60XrzBTumfYBuRdk0qZVC37XNI2G6SqsEWhezH+G2lBc5WuFCqtU+GSqjf9s+KPWgo7Qf2sI8NsMWyuPOLLJVU/QqlEi40Zez10Prsb2qjDDFSROGU5CsBocnUpH58J0wdelktM96xASJhfmz+XohjEgPBp1HMfhT+bheBaammQtjBYLUmTbNLAMbN2l/93LWPP0cGxbYAcEQVw0YnjSwFNppBAIV/iTZXgqVHK4fsirTB+XT5sGdXl2zbc8/detTBoxkItzUmiS7mA7GqZwcT0FpYUnJA46prARnlreGo4bQzdVBmPUPoCVEVtm9VxG59835tihXzh8WiJMg4BXSf6C+7i+ZSpVUvDtoXJuuqQuY9buY11BY3+WM3s8wplNowjFIO+G2Xz89hQ0XaVcBlJz0RydlWv3c1ffpqiQuO9di1i7chhSmL616I70rcOVOp4ewiNAwLUJ64I4DDzNY8DQl5k+tjdts9P58Osibhm+jGcXjaF50xSaJavdPIarrNdwsV0PUyjLSyJqhBARF90I4KnPcx1/gxPCqt0lrABs2vtxXLsCyxC4UuLqCXhuMc9/MIN68QaGhLALJTGb6vIw12XGY+JRr8cyijaMQBg685ZvZNzgfJBq/iGERrwDrfs9zOcbxhKxDa6+exHrVw3FEBB1LUwNTNtBCgNHixITFkENbFwCagI8k2tGrGL66L5clp3Orh/KGPCnR3jukZE0vSCVCxNqYs6o0LBEGKkFcL1qNDsJz4yiqYDbVpmLSUBXOXsMQ8TVLoDVygK7zkMzTOITk+jXozkvv/sNQiti4Zsz2PVzEXESLmuewYpdx3i8oBmtDbBcyMxfxOENYzANOH7GJhKRJMdbBMwqfqkI0ibLoGHeUra+PpjvvitiwVPv8+qTd9EgzuCJt3bQpFEj+rbP8f3Ya29+SNdru/LDnmK6tslAKMrKCXD1gyuZ+WA/2man8dF35dw2+DGeWTyE3LMAHim3eemNtYy8uyemFUc18MRTf2PEvdcSE1E0L8DMua8yY8JNgINZ2xYYDisLfBhbTyDqSB6bOYihU1eSJEpJGzOCEhEiENOwzDDHdJPfBYNs6JiMgU79wvnMuK8Xd/ZvgWcmcdMfFnDpZRdw63Ud6Hf3c3y/fiKZ+fPJkSFEnENpdTI39G3E3NE3k3frHA4eOc2+nYspPnaa3nfMp15aCgdOV3Bs62yfNlMZzNUjVzJrdF/aNkzl7Y+PMHfZWmaMvpVmzVJplqpx8dUTSSCBj96ZiCZjPPPel7z93k4mDb6Wrpc1ZsKjH7DyrzvZ9sFDXJCSjDBqeRMJVzvy8tuXcLwMPE8yfOCVLFy9g3gtjDN+BI6IYrgatq5jGmGEHeRkfoq/29XtOIX0xCB7141EJ5HPDlTw1vufMH14L5p0nsXRjyaT0nEiby2+G2m6TJzzNqseHkhxRCc7M4nZC95jxtR+PPTgPD45FkfjRI0fS0yK1g35O6d4zYjVzBpdyKXZqcxf9SlFZTa9r7yMC3JSaZgBc/+yhW6/v4ymjS0apcXT/pqxvPHSQvrfNIMv10wi//Z53H33DXy8+2uWj7sBYdRyGBMOOTJv8F/YfzSM60bpc0Ub3t21Fy1WiTXhHpKj1VRJD1tPo5Es5oCZRXlhHSJAt5sWsf+0yaENw0i0PU5aBguXbWXekM7U7zqd4o+mUrfDJIp3zfVZvav+MJ9NT4/hkgEz2fXWZE6clqz821ZG3dODln3n8eXfHqJFr4cp//BBnxVXDNCAYS8yY0wBrRqmcdX9zzFrynWcLtJp2SSFtPqC0jLISII1Ow7Tt10mK17ezeDbr6Rxz/kc3TqWHw6fpnluXXK6TKF482REIFC7PlBZ4GUDF3PylNr+w3Rq1ZwP9xwm3qum4+w/cHXTTPaHIlSVSXpdmMrsnUXsLszEw+D7Q9V0vetZ7unTggVjelAiTGYt2c7CYR2p03UWJdsnkt5uCqd3z8GWgj4DH2HTC8PJ6j6Fw1tnIaRHw64TObx1Ng0LHqZow3jqdZ5E0c7pmF7NBnHdsBeZMqY3lzbMoEH3efywfjSffldJq5xkZMCj+FQlrXNTmbR0ExOH5HGsOMLF9eJJ7TWfE1sewlU7sRUmq+cKKjeOQrPU1lV7l6YArJc/lTizDhEvRPPGdTlQFELEqli5cQK5lkFIShxXUuJK3KhLQaKLqcWh2L+G3Zcg9BAnNoygUktg5iObmT8yj7RuUyjdOoM6HcZT8tlMXGlSMPBRNr1wP9ndFnBg20NYnk79rvM58uFoGuTN4OSWqTTvM4Nv1k4l7iz52n/I80x4qB85KWlcPuAJDq17gPVflnJJbjKVIZvS06dp3zaL64e+wfK5V5MaH0fQjdD8qkd5ffUDtEo3UEZXp/sKStffjx6Mr2UAQ45s0Hsx0bIIRnKQBvV0ykoFnhfmqbVj+ezHEkxNp2WzFJ7ceYiZ3XJpZyjK1fAT+ZYF0ykmjZPrBhP1DGYt3cS8oXmk5E2mbOsMUq+YSNmnM4hi0Hfgo2xYeR91rpzF6Z1TwTVo0mcZ+9c/QPPCOfyydhJtblrI56+Pw/QLRgb9h6+ktDJM2Ymj2MSz5/2JrP2yjItykslIFdghSEiAgnteYNSfCujTsT66ZtN9wBzuvH8Avdo28zOcdnc8z4n1d6PXdhij+MAGvVdAVQTiAiQmVRGrigO9ggunDeJgxELYMVLiDE64EVonGGzuWBdHV8EpbPvmGP2Hv8Ezk/Po1aMtDy/fxtwHOpDWfR6l2x4i6YopVH4yj6gGV92xiE3Pjyah6zhC22YSQyejYA5nNoylcffpHPtwDm1ue4zPVw/B1GN4mFw7/Bkqwyo+jfD4lNto0SCRjV9V0CI3hYZpEiFdKmMWfe5/gotyc3lmci8/9y6pdFn87Aa2bfgaV/fYd8rl5I7RmHpC7VpgRdSRTXo/hudIZExiBioJ2waGEcYdPxhXS0BX7Is0iMiITzSU5SfhSlU3EYSwaNhpPgnmcfZsW8KMpVtYMOxK6nWeR/H2SaS3H0fJroexNY3ed81j09PjSek6msqP5+J6BnX7LKLovRE06zWdo1tmcNmty/n0paFYwsaVBgOGr2TamH60aJxBQKqCqWTN56W0zEkhKymEFYij7x1PUa4bREMxPnv1z/7mE3VNbn/wWfp3uRzbtP308b7rWiJELS/hcgVg4VKfalLFIyd6CpmSQtCuxJ74AJmOR6ldTUALkmRFOGSkUNI5CU1X1V2BKySdb17CgRMhft42mZnLFIDdqNtlBqe2TSO9wxhKPp2PLaDvnXNY+9wEUq4YT+WuuX6xKSVvPic3jKZp/lSObZlBu1uWs+OVIVia2tQ0rhv6PHPGXEWrxhl/9/zvfV7KJU2SaZLucaIU3lr/LS+8/znFRSXsWz8SXdP98fS4+0k++Mv9fkaiCDTTtTEslevU3qUpABv1ehRN07EkBGQ1FQGdpEgFmVPuZdAlGfwYtrHLQ3Rolsqsjw7wQ5+WeLaHrteEGp/9cooBg17lxy3DmL5sEwuG9iSt+xTObJlBWscxlH+ygIiQ9L/jYd55YQxpHWZStmsapueR2n0hJzaN5oL8aRzbMv0sgEPPAgjXDXueOaP/FcB3vyjj0saJPgs+8IHHefrJYfQd9Cy/HDzBkS1jfSLC82J0Gvg0W1fdi6VyS033GR+jtuPAGgtchlCzFg1T2OUS1u7+kTi3hCWvT6N5XYOwB1H1YzscOVXGbY3SCCB8tYKqyla6kuZ5K9i/bQjTlm9iwZA80rpP58y2qaR1eIiyT+cS1QT9b1/E314cRXr7eZzZPcEHMKPboxzdOoymPadzYvMM2t28jB2vqCWsEi/JgGGrmT26N5f+kwW++3kZrRsn0CDDol3+OD7eMI/uAx/h0NFyirdMryncu64/GbteG4LwhF9OUBSaWdt8YI0PXI50laLA4YE7e7F05SaCVjmLXp/CvrIwnhvlkrppvP79aYZ0yKQjYdDiMFSVTSXzNjTNf4z9m4Yx7fGNLBrajbSuczi1fSJ1243340AXg353PMp7q4dTv9McTu2cgBpWgy7LOLjtz+T2mMWJLTNof/NSPnplmA+gCpP6D1vF7DF9uLTRP5awArBtThJpdQyefukT7ru1A4WDHueng0c5vn6OqiAgpaTrwKVse+5+DGH5z4pJSbylyou1d2mVagkXLKdhZh2OnTxG/hW/Y+uOb4g5xVw8dTCHIkGCepgMz2C/nkiXuBhvdk6iWsQrGtCn6lXJJ0Mtxc1jmLRiI4uHdKNOl3mc2j6Juu1Hc2r3fD8TKRy4lHWrhpGdN5fiLeP9QTXJW8aBTfeT03MOx7dMp/0tS/jo5RFYQvNB6D/seWaOVQDW+/uo3/+slNZNkjlVXUVWVgr1TI2uA5+krOoU370xCUwPpZ65fvCTvLRoEMkBxR0paYhGQNRyLvwrgC2aZbH3l4Mk6BYZdeMoOlKMPenPxIwgAamIyxgYCRiRck72ziBkWP6OaEkP6WrUKXiUE+tHMvmJbSwa3IW0LvM4s20CGZ1GcuaTxdhCUnjnYjauHE6DXos4uXacXyDPLlzC0Y3DaJI3iyMbp9LutqVsf2UEAVUa9QQDRqxk2ug+tG1S3wdUXeu+KOGiJmn85eUPGD+0L0FHI2/QapLioywYexMX5yZSIl2mzXufP97VlVaZ6bjS9t1UnK7XrgUqSr9hwVJuubGQF15dg6lJxg67iflLnkFM+BNJMYcqzcMQQTJECT8Gm1GRJzA8i+IoZBi2z/8l93qMok0jGL5gI4+N6kT9/Mc4vXEkGV3GU7J9PlFTUjhwEZtXDScz/3FOrh2C9Gzq9pzHyW1jaZw3m+NbptH+jhVsf3mYzwfKmMZ1Y15i8sgC2jau69eT1c+Gr09zQaN07h31KO88N8wveXa/8ylu7ncFJSUnmXZPHnvOhPj4o/3sOVbEw/f3oMS2yIi3Cei1TKiGIo5sUPAoN1zblWdfWEdyis7SuQMZNvEpmj54Cze2yWXvmTDRKo+uzYPM3FXFL1fVxbJ1Jj+5nun35uN4DjlXP8H+NUPpdueTfPjiIDLyFlO2ZSR1202h5JN5VAtJt+sWsvO1UdTr9ghntj+IsCX18iZQtH062d1nc2LzZC67bQUf/XUYibqLdATXjHiJCaMK6JBT17c+BeA7nxyndcsG3H7vAjb8dQzVNgy473GeXng7PW5cxN53pnDTfSuYO+0e8u6Yw8kds5j26Bpmj8jHMGsbQKVM6LOUAf06svrFTWRmxdG8cSN2//Adi18fR9v0BGKuR8gWfp1hx/EKxuSm4bqCFj2n88P6ycSEoFX+ePZtmkuDbtP4ZuskWvWcy6Et42jacTo/75iN6zi0LpjLU5P7MHLBFj5bMxrL0xiz8D0WjymkSa8FHNswjmZXL+S7D8YSr3Qwjk23QauYNO5a8i+qsUB1vbDxCJe1yWbC5BXc0L8rJWUxnn/nI9atHkaL/EWsmjuAuTNXsebdmVzYYyHvP30Xd9wzlx82LsAI1PISDocdmVW4hDtu7sbrr2/GxKGqOoIRlDy5diZfHy4lLTWZ3BSdFz47wrArG9HOVfIonfpd5nB8x3i2fX2G3V98zsQ7C8noPovulzfio0/30797Jru/D3PT9Z0Z/od2NMlbSPecGAX9B3DRhfXIyc4gFKkit148WV3ncGLjeLJ6zPKre3FqCTsRcvos4pqC9iwfW+j7QAXi/TPe44YBv+eLL/bwxMpPaXlBAp/tc9i/9UFyei4iXoZ5bNId5Oc1pln+YyTGVXNVp1weHnMjcVYtA6h8YIOCR+ib3xbLiGPjms1UVkdISDS5fPoD7K2qwHFC5CQm8UMknluaCRa0SANXcP24V7i4Ibz07h6+2zKDOE8jJ382gVjIl7I9PPmPHDlTxbylq/hl+wJy+y7lyTG9KOh+KR36DqfFRU15aclwdn7xMzeOeoqjm+fRuNtUHh7dj4EDOhKOVtOycAaOXcmhD5ehq50ZjWbdhtGmdVNWLBxJh8Kl/G31QArveI7DW0eS2/MhHK0Ox7eM8yt+Od1mEtNT+PbdUaQnqF24lgnVyqgrG/ZaTJJhc9vN/fnr6tdIr5tO8akSohOH4JkxX1kQdA1sTEwR4liPDBQzXorGbfcuQ4pU1jxxB0qyOmjCm/TumMOOb35i8cRbORNxGDXtrzw761by7n2CTc8+4NdYbpu0ijqpFssfvInFq9cR0U2G3NiFFa9+jmZXM3pQL8ojEZ56dbdf4Rv9h27+ZmV7GotXb/YrcaP/2JWCm//Culfuocfty9n+wmCWv/kJGz/8hb8tvdMXZa54aSdvrtvDpufuRuo6lspBa/HSFIC5fZcjw6XcNOA6Pnj3r9xz790sX/EKZybfS3pY4lqCmLRJj4Y5HJ9AqDAdU+rEhEdV1POL4UHTI2iECdmJxHs6lbpDsvCIxiwqcUg2dSpsm0RLIygNKhxP1SdIElHKCPpFKr+wLlVhXRKvqnRoVHkBknx5dQiDoJ9VhM7KrS0kFVGbhDhBZdijTtAg6mnEYi6pwiNsRDC1RM5EXeqbAk8XGLVvgY7M7vUIFjEG9L2KbZvfoUdhb159az05UwaRn5VKGS5F1VUUZKfxyJdF7OmT7Zc6o5rS57kYnoqo43AIodsmmuHLytF9WYCF50WJ6hYBz/ZrtFKxzTLsuwFLuESNIKbn4mmqVKVUqIqmiiC0ACENEpVOG5UpWb7UWNWkNS3qK8TCXhihW0hD6Q4sZNTF9MVfLq4QeEqkKRIwXVelw+hq1mrx8jORxoVLMYjSr1dXvvzsU4pKwkQ1m9kvTqBDfZ0qCaccj4YavP9ziCktEzA0m4gWQJdRhOtgaHFEdIFlx4iYLpaMOys419HdmP83VZzShCIglFgwXCMYV8y9D2rUVxYosZUjNWJalKCwcLB9GstzjRrJhuMidQMNVbLUiClZhzSIBXQEBqba3xR4hodwTaRe83dF/mpKsyBquSbiA1iwFNeu5trenTh66DTf/lyERQVPbZrAvgqHGJJWiSav7ClhXJt0mvs5sONboaNAMVSq5KnvjamkpOrydL/gLZ0oQU1JOyIIL97fRWNCI+jauEoHozQ3Xo02Br3al/QK1TuBTkR9hqs8r47COiodgjHwAhbICJ4Xh9AlmmJflPoLpccJ+PJfFQKhK1ldNTFNw3AEmlDvr+VUTpEJOYXL0TSHwm7tcGMa67bvJuhU0PmR+/i6tBQpPS5MrMPusjCDW6Qx8YI0dC2G5yixZI3CRYUYBm6NGt9V4YbwwdUVZaPkFkqb7wNj4HqqJ0W1RyjhpYtwhN/CII0QksSaTgmhZBjqJmV+0teTO36dRFm7UiAoriZQ82xFACsC1ovi6QG/2CA1G+np6JqDK1QvgRIuCUyjlotKis7KLViO4qYuu+hCLm7RjBfefg/LqUKOH0Kl7vrm76vxTZ3EUJTDfTMxvCilwsTyW14gCr4Ys8qDJAWO5/iKKVMZplFFjEQSpe3jITWDamUVSorpQsiFFDOC7Skrsojphs8HGo4SZyqNjIt7VivtEcUhQKIK7nW1bJUgWUP3HL/yF9EhyVYTGfWF72Ej6HeUKJ9sSqf2UzmfzspfhjQ86iak0K9PB1a+9h7CrcKZMJI4f1ASWwgSqaCEOpT2SkaZ0IcVYb9bKMnTOGY71LcCxByXi9IS1f7AZ6UhrkpN9BtxNp8KU1A3CbUd/BBWWntB3YDOoaqIv0FclqKkc0obE2PdaZu2dZJINDwS0Hy5xodnKmlimWTGG3xa6tC3jmBbRQzLdWiYauER5JdQBM+xaZuSTJryCJ7GO9VhGgudLEsnQddINv4LNpGcXiuIyCgBPHp2bcX67d9jaSVkPHQvvZumcuCkICQiXFE/jmf2RznQK92PDTecruLQ8SIyjACfVHl0TtH4qkpjxOWNOQmcLimnXWqK74Me+OB7XuhziS9ze+jT4zzQJouUOMGeU9V8dOAIY9s15YtTLpfXtfi0JExGnRTSvDCpBNjr2ew7VUqsJELnltkcqwhxebLOxuJqvvxmD/0LOvoSuZLyKtbtPURyej3uuzDLL40+d/Qkl6ankJUQR7r0SDBqPQ50ZG7+CmJKk+dGyapjcawMLK+YEc+P5aqcNEptSbnQyBKwaPtBVl3RQFUkOapZbD1wisZJyVgJcHzfL3yblM3E3EQ2FoXolRmnXBSlusbI7Yd4rVMjorok/81veat/G8K6RlUMlA22FVGe3lvGHy/KpNrQ+Tli0zqg+/nyB1VVNA4GcErD1MtMoa6jhHAxThhB9hw+ygWNs1HNDrYDr31/hPVFZazu2YpUQ2NDWSWXpSTxU4XNlYkawdr2gf4m0nM5UUOSZOnYFSV4gWQCsoK3N03leGkEy4S4OIstR0q4tVldWroOUcOhiCBrfjpFapxF38xEdhSdZMnnB3nt2it48qtjjGqTQRUmn1e5PLN7Ly92v8R3BxM/P8TI3zVmS3mUi4LxNI2XJNk2y087DMwIEK9L3quIUBAfrwI3ZvyoPjeRVqbOuqIq8usH/W6lYlMteZujYZ06QZ1fymy27zvK/miY+9s2p0mCzkdlVVyZmshre4u4v0UdTP2/oKiU02sptmbghIqxzERflCi0Km5ZOoJvTpT6O2ZW/Xh2najiz79vyIPJAmlGeWpvKcKM48DxYmZ0aMoxw+TbijBdUxNYsusQEy/P4qgrePfAaXYcO8NL3S7CMVzWRDU6GYIpO/bz5w7Nuciw/czmrahD10SLVC/Ea6U2/ZIDhPUg97z/HYsKWtDUdFn9Uwl3Nk9HSo2TwiRRi/Lyl0Vc1TaHN74upkKG6duiATtPhijMSWXZ5/uZ27Ypy34sZsxFGaoQ9l8RSC9BygDhquNoVjJxZkAlSaSNf4AK3d+/EF410kogWFXGoT7ZqDasbSKBfQdOE5eYxM31BCc1kzhNEvY0nvv2IOMvzWZXtcPbX//CESfA011ykFqE578p44ZW9Zi2/Qfu73QxzSwdJRSZt3KugcsAAAexSURBVPsgd7VvRj0Z471ym14pcZR6GkPf+IS517bjAtPhnYPlXNsoxW+zPaVb1NUcDkiLVA1KJbz+xUFuvrQRz27/li6tL+aEEeXelESePl7NH5Xl1rY2RrU5NOq9zJfcKior5EoMTWK6ZWhThqO5MWKGan81SXBChOKSONQt3k+zjgv44OfTNEg0KchMoFRV9kI2XrzFluJKbqgXz0s/n+C7A0WcCNTh/iYG7XKzOBbVSTA8vqoI0ywlCdN1aGQ47I8J0oIWCZ7k65hDC0vnl9Iou4pL6HxBPS4RcEgKGugaccLjmNTJcKOcEEHiVAcFsOqLAwSTEmjmOex3XJo1qEPf5CArj1RwV3ZS7ROqCsCGhctUFomMediWsjab5GgxWbPvo0t2A8och6Pl1fyhdQZjtx/i5z6ZeG48BzV4a89h6sVp3JSbzUkd3vvqODe3bUiJlFRXe6zeuh0rOYsdVRGuCVQzsMcVJHvws2PTyLL49ozknV0fs7BXJ8pMyb4yCSk6jTxJsYSPv/6a5q3aYKo6r2VRJDQOOx6/l1Xs05JoaMBpR/NjRbXzr/noJ/YeK2L2dd1ZsPZjera/lJuyAizbX8SoCxpi1HYurABsULCMgOqAdAVh3UBXDYSxUka9NZr26Sl+j8dPpWGapsfz8rfHWXJpOq5m8fOpEAeqq3GdEL0vyOVIVZQ9FRG61U/G1TU+3nvQT+dMM5FjlkmH1ATq6i5ZQYOfwpILgjo7j56B1CS6xBs+OfHVkdM8/+MxFvdsw5o9xaQkOSTEp/g16U6ZGRS7Np/uO8INLRuzrzpGw8Q4zlTGiFgaX+0/QnwgWRV/aRxw+LlKEK8L8homsfbUafpl1ceqbR+oCNXMPsuJc6MIzyViJPp9F0Hp8sq2sZwoqyLNSiQpHtYerqKwQTwdpIdrqverNu0YESGwVNagB3363zwrpbCFju3YxEsT16hhk3EjGLqL55qYisJQPcaKRpBKcag0WYLNVdV0Sgj68pGAq3LYGNLxQFpohuqO1/3MyBblmDIB6Rm+8sFQTY3S9bMioUfATQDT8XNt289xwKjtOFAVler3WU7Qi2G45YT0un73j/DKue35UXzz8ykc0+TizATWHSpjWOeGjIoL+CyHVPSSjPmdmwFXkQQ1QNh+J7ntq+wdoUgHRfQpdi+IkDFl634moknvbGOiyu8M/3UholRLi5LqShomJvrsisqvhePhGgo4lQOr5nhFMFSBTKxpo9VUba7mb55K+zQH3TGQegQpg36ur6ao1vnA6rCywKWYboz6KR7HK4NnZ7iIxIlDqJJStVaTJB0qjEQyRQU/dM/2UzXD7y4622TtCRyhatoSV9OwhU1A0UmixsJ0YjhaAMPPh1UDtxqqjX6WSdGk8Jd7QMbwPIOwgDhlScraVZe6LYmaSrsT9XlDTfUw6zG/hUHxjsoifbpBddv7Tsfw71UTqWRyitPwv58iK2vx0ipVXbhwKdKO0alNQ3Z+X4zQTALeCSqnjcHRNQyhQ0yxLBaeEaI6L4moZhB0FSfq+TmnqvorSHy9jAZR4RFUKKtMV9OV4hlbaBjSRXNV65gKj1xMV1etHD4pawsXyzH9+yNahKCmtjalvxHojkfUFL74SeW9iu6K+pOg8moP0z/ZQ7HZtv8ZUsb7jIxiAX1QPdP/m6nVNh+omg0LH/X7yDpf0ogPvzvosyhBu4KKh0ei2xDRFbMRR8BRjIxDWccguiH8UztUa5XP36md0JRnz0fwj+pAuJ7frK74HMWIqEBDneDhqBM//JzEr/T6MjZ1hIAiHXQ7vqZ5xogSUIPWaro/NSUE8QyECCFlnM+v/Ooq1PdQP8oNqD47BajmWL71q3FJEfW7oBQJW+sKVT8OLFiCg0Xvy1uz8cvv8KSLFS2nfM5Qgk6QiIqxpMRSzl8ThK6MQyqaSy0jv7Gvpl3LZ91Uf0cNo+oDK8+ejaLep5av6uZUlqKAVVSWIlTV8lWWqoDT/YGrpaneafoBswLB0xx/2erqs1RPnWJvFRGrDrnwbVnWyNqUrlAd02IL/zv67leq760mzUGIWk7lFCPdtHAhUo9HKz2Dk5iILhSNVEVkyhD0WABbsbwBF0dWIwhQ1CUJzBqqXPkaZR0xTSfoen744gPnW5sq5Ej/vAO1TE118ocw1caIbag2L2W1aldVcKiFqqhQteTVhhbnD17pD9VydRWAUsNwdWLqXtWN6dP8NdOlDsdQG5kqt8Q0efb/nn+/OlFEeRPlK7Xa7lQqizryxsHP+3UKpTeumXHVpV6Nd9f1fhHH0ZRfUgORBAzBa23rI62ac1xqTuk4e6DJWf/3dy/96+9/f/1se+o/vV5z0pF6zq9POnvYjn9QxT+8vX9OjO8Z1BEqZ08/Uv+p8QI1O/PZt/tPPPuC/9y/f75E1HYg7TiePFqunG2NQ/71UlWyYynxJPgFnn8MRBELraQq2ii/9r/vqvWG6/99EPzP+sa1GhP9zxra/59vcx7Ac8T5PIDnATxHBM7x9vMWeB7Ac0TgHG8/b4HnATxHBM7x9vMWeB7Ac0TgHG8/b4HnATxHBM7x9vMWeB7Ac0TgHG8/b4HnATxHBM7x9vMWeB7Ac0TgHG8/b4HnCOD/ARzY31A9OktsAAAAAElFTkSuQmCC"/>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10" descr="data:image/jpeg;base64,/9j/4AAQSkZJRgABAQAASABIAAD/4QESRXhpZgAATU0AKgAAAAgACAEGAAMAAAABAAIAAAESAAMAAAABAAEAAAEaAAUAAAABAAAAbgEbAAUAAAABAAAAdgEoAAMAAAABAAIAAAExAAIAAAAhAAAAfgEyAAIAAAAUAAAAoIdpAAQAAAABAAAAtAAAAAAAAAJCAAAAAQAAAkIAAAABQWRvYmUgUGhvdG9zaG9wIDIxLjEgKE1hY2ludG9zaCkAADIwMjA6MDM6MDkgMTk6NDI6NDUAAAWQAAAHAAAABDAyMzGQBAACAAAAFAAAAPagAQADAAAAAQABAACgAgAEAAAAAQAAAUCgAwAEAAAAAQAAAFMAAAAAMjAyMDowMzowOSAxNDoxNjo1NgD/4QztaHR0cDovL25zLmFkb2JlLmNvbS94YXAvMS4wLwA8P3hwYWNrZXQgYmVnaW49Iu+7vyIgaWQ9Ilc1TTBNcENlaGlIenJlU3pOVGN6a2M5ZCI/PiA8eDp4bXBtZXRhIHhtbG5zOng9ImFkb2JlOm5zOm1ldGEvIiB4OnhtcHRrPSJYTVAgQ29yZSA1LjQuMCI+IDxyZGY6UkRGIHhtbG5zOnJkZj0iaHR0cDovL3d3dy53My5vcmcvMTk5OS8wMi8yMi1yZGYtc3ludGF4LW5zIyI+IDxyZGY6RGVzY3JpcHRpb24gcmRmOmFib3V0PSIiIHhtbG5zOnhtcE1NPSJodHRwOi8vbnMuYWRvYmUuY29tL3hhcC8xLjAvbW0vIiB4bWxuczpzdEV2dD0iaHR0cDovL25zLmFkb2JlLmNvbS94YXAvMS4wL3NUeXBlL1Jlc291cmNlRXZlbnQjIiB4bWxuczpwaG90b3Nob3A9Imh0dHA6Ly9ucy5hZG9iZS5jb20vcGhvdG9zaG9wLzEuMC8iIHhtbG5zOnhtcD0iaHR0cDovL25zLmFkb2JlLmNvbS94YXAvMS4wLyIgeG1sbnM6ZGM9Imh0dHA6Ly9wdXJsLm9yZy9kYy9lbGVtZW50cy8xLjEvIiB4bXBNTTpJbnN0YW5jZUlEPSJ4bXAuaWlkOmIzOWM2MmZkLWMxNTAtNDA4YS04MTYyLTdmZjkyNTNjYTg0NyIgeG1wTU06RG9jdW1lbnRJRD0iRjU1OTQ4MUVGNjg4OTZFMzY0ODBCMjI5RkYwOUIxMDIiIHhtcE1NOk9yaWdpbmFsRG9jdW1lbnRJRD0iRjU1OTQ4MUVGNjg4OTZFMzY0ODBCMjI5RkYwOUIxMDIiIHBob3Rvc2hvcDpDb2xvck1vZGU9IjMiIHBob3Rvc2hvcDpJQ0NQcm9maWxlPSJzUkdCIElFQzYxOTY2LTIuMSIgeG1wOkNyZWF0b3JUb29sPSJBZG9iZSBQaG90b3Nob3AgMjEuMSAoTWFjaW50b3NoKSIgeG1wOk1ldGFkYXRhRGF0ZT0iMjAyMC0wMy0wOVQxOTo0Mjo0NS0wNDowMCIgeG1wOk1vZGlmeURhdGU9IjIwMjAtMDMtMDlUMTk6NDI6NDUtMDQ6MDAiIHhtcDpDcmVhdGVEYXRlPSIyMDIwLTAzLTA5VDE0OjE2OjU2LTA0OjAwIiBkYzpmb3JtYXQ9ImltYWdlL2pwZWciPiA8eG1wTU06SGlzdG9yeT4gPHJkZjpTZXE+IDxyZGY6bGkgc3RFdnQ6c29mdHdhcmVBZ2VudD0iQWRvYmUgUGhvdG9zaG9wIDIxLjEgKE1hY2ludG9zaCkiIHN0RXZ0OmNoYW5nZWQ9Ii8iIHN0RXZ0OndoZW49IjIwMjAtMDMtMDlUMTk6NDI6NDUtMDQ6MDAiIHN0RXZ0Omluc3RhbmNlSUQ9InhtcC5paWQ6YjM5YzYyZmQtYzE1MC00MDhhLTgxNjItN2ZmOTI1M2NhODQ3IiBzdEV2dDphY3Rpb249InNhdmVkIi8+IDwvcmRmOlNlcT4gPC94bXBNTTpIaXN0b3J5PiA8L3JkZjpEZXNjcmlwdGlvbj4gPC9yZGY6UkRGPiA8L3g6eG1wbWV0YT4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8P3hwYWNrZXQgZW5kPSJ3Ij8+AP/tAGRQaG90b3Nob3AgMy4wADhCSU0EBAAAAAAALBwBWgADGyVHHAIAAAIAAhwCPgAIMjAyMDAzMDkcAj8ACzE0MTY1Ni0wNDAwOEJJTQQlAAAAAAAQE3n9ekra5xMgyDJPGcCRVP/AABEIAFMBQAMBEQACEQEDEQH/xAAfAAABBQEBAQEBAQAAAAAAAAAAAQIDBAUGBwgJCgv/xAC1EAACAQMDAgQDBQUEBAAAAX0BAgMABBEFEiExQQYTUWEHInEUMoGRoQgjQrHBFVLR8CQzYnKCCQoWFxgZGiUmJygpKjQ1Njc4OTpDREVGR0hJSlNUVVZXWFlaY2RlZmdoaWpzdHV2d3h5eoOEhYaHiImKkpOUlZaXmJmaoqOkpaanqKmqsrO0tba3uLm6wsPExcbHyMnK0tPU1dbX2Nna4eLj5OXm5+jp6vHy8/T19vf4+fr/xAAfAQADAQEBAQEBAQEBAAAAAAAAAQIDBAUGBwgJCgv/xAC1EQACAQIEBAMEBwUEBAABAncAAQIDEQQFITEGEkFRB2FxEyIygQgUQpGhscEJIzNS8BVictEKFiQ04SXxFxgZGiYnKCkqNTY3ODk6Q0RFRkdISUpTVFVWV1hZWmNkZWZnaGlqc3R1dnd4eXqCg4SFhoeIiYqSk5SVlpeYmZqio6Slpqeoqaqys7S1tre4ubrCw8TFxsfIycrS09TV1tfY2dri4+Tl5ufo6ery8/T19vf4+fr/2wBDAAICAgICAgMCAgMFAwMDBQYFBQUFBggGBgYGBggKCAgICAgICgoKCgoKCgoMDAwMDAwODg4ODg8PDw8PDw8PDw//2wBDAQIDAwQEBAcEBAcQCwkLEBAQEBAQEBAQEBAQEBAQEBAQEBAQEBAQEBAQEBAQEBAQEBAQEBAQEBAQEBAQEBAQEBD/3QAEACj/2gAMAwEAAhEDEQA/APdP+CoXizxV4b8QfDyPw5rV9pKz2upmQWd1NbBysluFLCJ13YycZ6Zr9f4Lw9KrTrupBOzjuk+j7nwnENWcJU+STW+z9D87/htN8b/ijrk2jaF401O1is4Hury8u9WvEtrS2TgyylHd9ucKAiMxJHGMkfoGNWBwlNTqUU7uySirt9l0+9o+Ww7xNaXLGo9N227I7f4kaT4u8DeFYfEnh/46nxo8V3FZX0Ol6jqQW2luI5JYfLllZVnUpE2/bgocZGCDXFg50a9V0qmD9npdc0Y62snott9O504iNSlT544jm1s7N/09jwb/AIWj8Tv+hw1v/wAGd3/8dr3/AKjhf+fUf/AV/keX9Zrfzv72fon+yl4z8Y6n+z18S7/Ute1C8urfWtJSKWe8nlkjV0+ZUd3LKD3AIzXzksJh/wC3MLD2cbOE9LK33WPluMsZiafC+Jq06klJTp6ptP4l1vc6X/hMPFnfXL8f9vc3/wAXX6R/Z2D/AOfMf/AV/kfxx/bmZ/8AQVU/8Dl/mH/CX+LO2uX5/wC3ub/4uj+zsH/z5j/4Cv8AIP7bzP8A6Cqn/gcv8w/4TDxZnH9uX2fT7XN/8XR/Z2D/AOfMf/AV/kH9uZn/ANBVT/wOX+Z77+zV4h1/Ufipa22oandXUJtbo7JZ5JFJCjB2sxGRX57xpg8PSyqU6dOKfNHVJL8kftnhVmeNr8RQp1685R5J6OUmtl0bZ+kNfzWf3mGaAEzQAtABQAUAFABQAUAFABQAUAFABQAUAFABQAUAFACZHSgBaAGs6KNzEAep4FOwDqQBQAUAFABQAUAFABQAUAf/0PVf+Crn/Ix/Df8A69NU/wDRttX7PwP/AA6/rH8mfn/EfxUvn+h8sfssW1rq+gePtItRNP4gsorPVdMt7Oa1tbqZ7dLmGT99dMitChmjMkSuGyVkUMybT9LnrcKlCbtyO8W2m0r2a0V9dHZ+q6nj5alKFSK+JWatZPquvTX9TtP2gLjwjJ+yz8OZ/B9jDo+j32u3o021SczzzW1hDJbyXd0SqEXMsjfvgFAztxgECuPKY1v7VxCrPmkoq7tZJtp2W+iWx0Y50/qVL2asm3b0Wl359z4Fr9APlz9Wf2CNY0DRPgr8SbrxVpy6ppEutaXDdQkZYRyxbS6f7aZ3LjByOCDzX5/m+HxFfNcPDCVOSooScX5rWz8nsyM0x2BwmR16mZUVUoOcIzXW0na6847rbbRpn0Wj/CT4WQ3fiHw/qdv441i5O3TYJ4D5FnGTkyXAPDSAcAfKc9AMkj2Gs4zaUMNiabw9NfG09ZPtHsvvXmz+f4y4Y4bhUx2BrxxteX8KMo+7TX80+8raLZ+Su2nP/wAKe+JyWfifXtTg8Fanb8apZwQHyrtVORJbAfddhwRgnPUEjJS/trKnPCYem68H8Em9Y+Uu6Xy9eiqX+qvEKp5jja8cHVj/ABYRi+WaX2qdtm1o935O13KvxJ+Gfi67uvBGueHrTQPC7qY9OvreH/TLN14jllYZLh/4x74JPJqXkuaYOEcfh68qlfecW/dkuqXp0/C2xouKuHs0q1MnxmDhQwj0pVIx/eU2tpSet7/aX3t6s9V+B0fw48JeMbTwp4VvIvE+s30NxNd6osZSOCKNRshgBzyx5cg/U9APk+JnmeMwcsZi4OlTi4qML3bb3lL9Pw63/SOAI5DlmZ08ty2osTXmpynVtZRSWkIb77y19Xsl9nk4Ga/Fj+rT8el8Z/Er9uv49674A8M+Kb3wj8K/Cm8zNpshhnvI1kMSOzDBZ7h1YoGOyONc7Wbr+vPDYbIsBCvVpqdee19UtL/h16t+R8J7armWJlShNxpx7df+H/I9v8Q/sgfEn4TaRP4l/Zf+Juv2+tWiGT+ytZukvrK/KjJjxIgRHb+EspGeCV+8PEpZ9hsXNU8zw8XF/airNfduj0qmW1qMefB1XddHqmJ/wTy+I/jf4iaP8S774i3k134gXxCkl0Jl8tone1SIxiIYEYQwldgAAx65NPivB0MPPDrDq0OTT727363vuLJK9SrGq6r97m1+7/gH6MV+dn1QUAFAGPqPiDRdJ1DS9K1K8jt7zWpnt7OJj888scTzOqDvtjRmJ6AD3FbQpTnGU4rSOr8tbfmRKcYtRb1exsViWY+meINF1m71Ox0q8jup9GuBa3iRnJgnMSTeW3bd5ciMR2BGea2nSnBRlJWUldeavb80yIzjJtRe25sViWFABQAUAFABQAUAfOX7RHwy1nxh4S1XxF4X8a6/4R1rSNNuHtTpd/Jb2ryQq0o8+AfK+4jaW4YDoeK+jynGwo1Y06tGM4yavzJN9tH0PKx1CU4OcJuLS6P9D8lP2Q9V+O37SvjzUvCesfGTxToltp+lHUPMtr55ZHbzY4gn7xtoHzkk4zwBX6xn8MDltCNWGEhJuVtV5N/ofE5XPE4uq4SrSSSvufVfxP8AhF+2d8DtIuvH/wAL/i/qXjuy0uNp7rTtViWa48lBudkSTzElCqCSqmN8fdyeK+VwWPybHTVDFYVU29E4uyv+FvxR7OIw2YYeLq0azkl0Z6x+yt+12P2mvDWq+D714vC/xBsbRpBJAgmt5o2+QXdvHKTny2Yb4nJxkHJU8eTneQvLKsay9+k310fo7d+jO7Lsz+uQcH7s0v6a/wAj4Y+Pw+LPhH9r7wL4E8bfEHU/F+mz6poeoW63BW2hVZ7wKVNrb7IMq0ZwQvIx3r7jLPqlXJ61ehQUJcs07avRd3r1PnMZ7eGPp06lRyV4v8ey0P3c9fqa/DT9HCkAUAFABQAUAFABQAUAf//R9U/4KuYHiP4bk8D7Hqn/AKNt6/Z+B/4df1j+TPz/AIj+Kl8/0Pzyn8NW+l6TZ+ELa2jfxJqtj/bF9dyOwNnZfZpLpLONAQu6SALLOxySWSJQArFvv1Xc5us37ifKl3d0uZ+j0XzfVW+XdNRiqaXvNXb7K17fdq/uE8OX2m/ETT9C+H3i7WZtKutM32eh3cu19PgF5OZTb3agCSNHncn7Qpcpuw6FBlXWjPDSniaMOZPWS+07K110bt9nS/R3Cm41lGlOVmtE+mvR/Pqea63ouqeHNa1Dw7rlu1pqOl3EtrcwvjdFPA5SRDjg4YEZHB6jivUpVI1IRqQd00mvRnFOEoScJLVH6f8A7B+p+GNL+CPxKl8ZWDajo82taXDcIhxIiyQ7RLHj+OM/MBx0r4fNaOKq5rhlgp8tRRk12duj8nsc2b4rL6GRV3mtL2lByhGSW6TduZecd0fREFh8J/hlDc+Ip9TsvH17P8ul2KA+VGp/5bXanOGAwNmOucDuvsTrZvmjjho05YaK+OXV+UPLz/p/z9SwnDPD0Z46daGOqP8AhQXwpfzVF3X8vfZdYrLpnwl+JQt/FEOqWngOSDA1bT3ztYA/62yA6lhkbccHGR/eI4jOMs5sK6csQn8E/wBJ+ne/z7OeC4Yz/kzGFeGCa/jU31/vUu99rW0fTvPL4y+C3iq4uPA//COw+HNJ2+Xp2tAH7TFMv3ZLruyOfvAscDr6rlHL87wkY4/27q1N50/stdo+a6aLy7PeedcJZlOeTvBxw9HalX+2pLaVTq4y63bt17r1b4F6f8P/AAf41tfDWmXtv4m8SXkNxJPf2xJtrSGNRiKInO5n6sR06e1fKcT1sxxuCliasHSoxaSi/ik31fZLofo/h/hMjyrNIYDDVI4nFTUnKpFvkhFLSMe7fV/LyPsfVrSS+0u7soX8uS4hkjVv7rOpUH8Ca/GKclGSk+h/V0ldNH88/wCxP8brD9m74y6roHxF3WGj6yp0rUJnB/0K7s5WEcsgxnYGLpJ/dDBuimv6C4jy2WZYONTDayj7y801ql57NH5blOLWExDhV0T0fk0f0PWd5Z6laQ31hOlzbXKLJFLEweORHGVZWXIII5BBwa/nuUXFuMlZo/U001dHzh4b8B/8KY+JXxX+KbwNJ4b8YDSr/wCz6fBNeXa30Cyw3bfZoI2dg+5JMruOS5IAGa+jrYr65hsNhb+/DmV20lZ2a1b6ar7jyqdH6vVq1vsys9NXfroW/ht+1j8C/i34uHgXwJr0t9rZimm+zyWV1bkJb48zLTRooK56E59qjGZFjsJR9vXhaOmt099tmOhmWGrz9nTld+jOn+KXx9+HPwZ2S/EOa/060dUP2tNMvLizBckKjXEMTxK5I+6WB6cciubBZXicZph0m+3NFP7m7m2IxlLD61bpd7O332H+B/j78KfiJ4C1X4neFtbE3hrRHnS8u5YJoFiNvGssmVkRXIVGB4Bz0GTSxOV4rD144arC05Wsrp76LYKONoVaTrQl7q3Z+Sw/bL0Lxv8Atn+G/iV4onudI8AeE47+10+NoJZZVWe2kQ3EkEas4kncrkBSUQKD0Y1+sf6vzoZLUw1JJ1Z8req6NaXelkvvdz4n+1Y1MwjVnpCN0vu3+Z9zfEz9u74ReHvhLfeO/AV3LrupSzTWGnWslpcW++8jjSQvIJkQiCISIzv0OdincePh8Hwzi6mLVCuuVaNu6el+lnu7afefR4jOKEKDq03d7LR7/wCR8p/sT/tafDH4dfD3xPH8YPEN0niLXPEF3qk0gsrq6M32iGHdIzwRuoLOrfLnIGOMYr6niPIsTiMRT+pwXJGCjulazemrR4mU5lRpUpe3l7zk3s327H686j4j0LR9Bl8T6xfRWGlW8P2iW5uHEMUcWN252fAUYPevySFGc5qlBXk9LLU+5lUjGPPJ2R8oXn7cvwchtJtb07TfEur+HrdmD61Z6FdyaaApwzCdlXKj+8Bivq48NYxtQlKCn/K5rm+48Z5tQS5kpOPfldvvPoD4YfF74cfGTQT4k+G+uQa1ZxsEl8vKywORkJLE4V42x0DKMjkZFeBjcBicHU9niYOL/P0ezPSw+JpYiPPSldGR8Tfj78H/AIPWsk/xC8U2WlzIpYWvmebdvxkBLePdKc9vlx71tg8rxmMdsPTb8+n3vQzxGNoUFerNL8/uOQ8fftXfBb4Z+BfD/jzxfrDWlv4otIb3TrNYjJf3EMyK4IgUkqAGG5mIUHjdmuvCZHjcVXnQowu4NpvomvMwrZlh6NONWpL4ldLr9xo/BD9pj4S/tBQ3o+HupSPfacFe4sbuE291HGxwsmxshkJ43KzAHg4JFZZlk+Ly9r6xHR7NO6LwmPoYpP2T1XTqe/V4J6ZyPj//AJEXxF/2Dbz/ANEPXZhf48PVfmYVv4cvR/kfid/wSr/5LL4l/wCxa/8AbqCv2njj/dKf+P8ARn59w5/Hn/h/VH7usAw2kZB4IPpX4WfpB/Ox+xwklt+25pUHhn/jxTUNcjwn3fsSx3IAPbaAEx+Ff0NxDZ5JJ1d7Q+/T/gn5XlStmKUNry+7U98/bN/5Pu+GGf7vh7/05S14HD//ACIcT/2//wCko9PNP+RnS/7d/M/azIAJPA5r8YP0E+X9U/a3+GEOoalYeErHXPHK6M7R31z4c0mfUrS2dPvK1wgETEDqEZq+mhkWJcYyrONPm2U5KLfy3+88eWZUbtQTlbflTaXzPRPhD8c/hj8ctGn1n4cawuoLZsI7q3dGgurZ2zgSwyAOucHB5U4OCcHHnY/LcTgZqGJha+z3T9GdWGxdHERcqUr238j1O9vbLTbOfUNRuI7W1tkaSWaVwkcaIMszsxAVQOSScCvLjGUmoxV2ztbSV2fKOsftrfBbS7WXWbVNc1bw/AxWTWbDRb2fS1wcMRdeWqMoP8S5X0NfVU+HcZJqD5VP+Vyipfde54ss1oRXNq13SdvvPf8A4e/ErwL8VvDkXiz4fazBrelysU82EnKSL1SRGAeNxkZVgDyDjGK8HF4OvhajpYiDjLz/AK1PTo16daHPSldGV8UfjF8Ovg3o0OtfELWI9NjunMVtCFaa5upQM7IIIw0kjeu1cDPJFa4LL8RjJuGHhe2/RL1b0RGIxNKhHmqux4H4P/bw/Z78WeKIvB91qN94b1K4dY4l1qxksUd3OFG98qm7t5m0Hp1r3sRwzmFKl7ZRUo/3Wn/XyPNp5vhZz9m20/NWPsqvjj3T/9L1P/gq+ok8QfDmMnAay1UfnJbiv2fgb+HX9Y/kz8+4j+Kl8/0PibUhp+p+NPDvjS1uEWPxvoF2jQbiz217Bp8umSxsSAAHni3RAZwjqDjpX2UOaNCpRa/hzWvdOSkn8k9fNHgytKpGon8UX8nZr89jwhdIjm8GXHiOCY/abe8jtmi/uxz27yRyevLxsv5V9B7RquqTWjV/udmvxPL5P3bn5/od58cJIrr4pa5q0M/2hdXFnqRc9S9/ZwXLj8HkYZ74rgyxNYSEGrct19za/Q6cZrXlLvZ/ekz77/YSbwj/AMKO+Jdv44WX+yLrWtLhklhOJLdniwkw652NgkYORng9K+YzVYz+1sNLA29ooyaT2dt180eVm7yx5FXp5un7GUoJuO8W3pL/ALder306PY+iT4L+FnwytrjxB4o1iz8bzSn/AIlenWUxCSoek10VyUA/u8jPHzZ49b+0s1zSUcPhaUsOl8c5LVPtG+/rv6dfwL+wuHeHoTx2YYiGMk/4VOEtGv5qjW3pt69IR4I+GnxI8rxV4b1qz8GW0ZH9q6deS822OsloT/rFcdF4w3HHStHmeZ5ZfCYmjKvJ/BOK+Lyn2a79vvM1kHD+fcuZYDEwwkF/FpzesPOn/Mn0XR/cSz3vwD8TzzeBdK05/DsaYSw1+Z2dpZhxm6Q4xFIeh/h64XtEafEGFisfVqe1f2qSWy/uvuvx8zSpX4MzGcsnw1F4dLSniG2+aX/TxPaMu/Te0T1v4GeFPBPgHx5a6MdVh8ReK7u3uC8llJus7GFACV3fxyScZ9BngfxfI8TY/HZhgZVvZulQi1ZSXvTf6Jfj59P0vgDJ8oybOIYX26xGMnGV3B3hTiraX6yl+C6Lr9t1+Jn9Yn5c/tmfsKTfEjUL74tfB9Ej8TTjzNR0tiI49QdRjzoXOFS4IA3BsLJ1yrZLfqHD3Eyw0VhMZ8HSX8vk+6/Feh8dmuTus3XofF1Xf/g/mfn58AP2sPi3+y9rknhHVLefUPD1rOY73Qb/AHRS2rg/P9nLjdbyDklCPLbuvO6vvs1yLCZpD20GlNrSS1T9e6891+B8xgsyr4OXs5K8eqfT07fkf0D/AAt+KHg34xeCtP8AHvgW8+2aZfgjDDbLDKvEkMyclJEPDL9CCQQT+A43BVsHWlQrq0l/V15M/TsPiKdemqtN3TPyL/Zuijg/4KQePIYVCIt14mwoGAMzqen1Nfrebu/DlFvtD8j4fAK2bVEv735n6QftiwxT/swfElJlDqNHnYA9NyFWU/UEAj3r854fbWZ4dr+ZH1eaf7nV9D5z/wCCYPP7P2tg/wDQxXn/AKT29fRcaf8AIwh/gX5s8vh//dX/AIn+h84eC1X/AIen6muBj+0NQ7f9QqvosT/yS0fSP/pZ5FH/AJHL9X/6SfpZ+1aij9mv4lYA/wCQDfdh/wA8zX5vkf8AyMsP/iX5n12Zf7pV9GfLH/BLpFb4EeICQD/xUdx1H/TrbV9Rxr/v8P8AAvzZ43D3+7S/xP8AJHnf7aXi+/8AjD+0X4A/ZPsLqS30OW8sptZWMlfOkuWMgVsHkQ2yl1H99weqg16HDuHjg8ur5tJe9ZqPlbT8X+COXNarr4ungk9Lq/8AXkj9XdO0jS9L0m30PTLWO2061hWCG3jULEkKLtVAg4CheMdK/K5VJSm5yd29bn2sYqMVFLQ/DzxzNN+xV+29BqPhTNl4P8TtbXE9mnEJ06/lMc8QUcYt5laSL+6AFHBOf23DJZ1kjjV1qQuk+t0rr71oz87rP+z8xThpCVtPJ7/c9j2v/gp/8P8AwVpngLw9440vRbOy1y+1ww3V7BAkU9yktrKx86RQGk5jUjcTjHFeNwXi60sROhKbcVG6Teis1t23O/iCjTVKNSMUm3q++h9Ffsr/AAC+Hk/wj8L+PvGenw+L/EfiPRbBpbzVoY7ryLQQqILO2jkDJFBDHhQFALHLMSTx87neZ4hYyph6MuSEZPSLau76yfdt/dsj1suwdJ0IVKi5pNLV9rbLyPhbwp4e034G/wDBSy38H+CI/sWjXl4YFtkyI0t9S0/z2hA/uJLgqO21fSvuMRVljuGnWr6ySvfzjK1/Wx83TgsNm/s6eif6q5+5IOQDX4gfopyXj/8A5EXxF/2Dbz/0Q9dmF/jw9V+ZhW/hy9H+R/Ph+wf8afC3wO+IuseJfF1nqN3Z32iC0X+zbRryRHM8Um50QghMKRu9cCv3/ijLquNw8adJpNSvq7dGj8wyXFQw9aUpp2a6ep94fFL9uTxd8RdDvPBX7M3w/wDEeo6vqUbQf2nPp8ka2yyAqzxRruzIAflaRkVTyQcYr4XBcNUcNNVszrwUV0Ut/X/gXPpMRm9SrF08HTk2+ttjs/2FP2Q9X+CNtefEb4kRJH4u1eD7NBaB1l/s+0JDOHdSVM0rAb9pIVQFySWri4mz6GOaw+G/hx1v3f8Akuh0ZPlksMnVq/E/wX+Z82ftnf8AJ93ww/3fD3/pylr6Th//AJEOJ/7f/wDSUeTmn/Izpf8Abv5s/Sb9qzSPiNr3wA8Y6L8KopJ/EN7bCJI4W2zyW7SKLlITkfvGh3hRnJzgc4r84yOphqeYUp4p+4n8r20v5XsfWZjGrLCzjR+J/wBP8Dl/2KvAfiz4bfs5eG/C3jXS/wCxtWje8me1IVZUSe4eSPzQuf3mwjI6gYB5GK6uIsTSxOY1KtGXNHTX0STt5GGVUZ0cJGFRWev5nwt8EtWXw3/wUu8b6F4fZYtN12TVIZo4iPLYiCO8JwvGRMrH2Jb3r7jMafteGqNSpvHlt97X5HzmElyZvUjHZ3/z/M9g/aw8Yah8Xf2hPAP7IWl3MkOhajNBf+JBCxRp4FDTi2YjnYIYmcjoWdCfu15GR4eOEy+tm8l7yuoeT2v97/BnfmNZ18VTwMXo9ZfnY/Rqfw1olx4Zl8ICzji0iW0ax+zIoWJbZ4zF5aoBgKEOAMYxX50q01U9rf3r3v573PqnTi4cltLWPzf/AGHf2cPjH+z58Q/HsvjlUs/CclutvbuLhJEvpIJd0V0qKSUCwbgS4VsttwcV+jcS5xg8ww9H2GtS93ptdar7+x8plGBr4WrU9p8P5+f3Hn/wE/aW+C3ib4yePPjv8bvFdhpeqG4Gl+F7W+ZibHSI8sXhUKwVpiV3uMMSH7GvQzTJsbTwdHA4Km3G3NNrrLz9OnyMcDjqNSvUxNeVne0fJf8ABOZ/4KBfFf8AZt+Mfw70nV/AnizS9Z8W6LfIiLAx8+SxnVlmjJZRuRW2PgnjBx1OerhXA5lg8RKFem405L5XW3+RhndbDVqKlCSck/wPtf8AYJ+JWrfEz9nHRbvXLg3l/oM9xpEk7NveVbQqYWY928l0BJ5OMnmvieJ8HDDZjONNWUrSt67/AI3PfyavKthIuW60+7/gH//T9V/4Kuf8jH8N/wDr01T/ANG21fs/A/8ADr+sfyZ+f8R/FS+f6H5arqutalodp4dtoPOi0WS8v4miQmaNZUjM5LA/6tfJD9PlJY55Nfp/s4RqOo38Vl5aXt89bHxvNKUVBLa7/wA/yOz8FaLZQePrPwRrt7a/2f4kjgspbpi7W8DahCr21w23awa2meNmHYqy8gnPDiasnh3Xpp3hd26vldmvmk/wOmjBe1VKT0lp9+z+TOF13U7rUZbS3voo0uNLt0sGkQENKtszKjOD/EqYjzgZVVzzk16FKmopuL0bv9/9X+bOWcm7J7rT7j9Mf2GI/Cs/wK+Jtp4yklttMuda0uJriEbmt5Gi/dylf4lVsFh1K5r4zM5YuOb4aeCSc1GTs/tLqvVrbzPPzqOWzyDEUs1k40pSguZbxbfuyt1Se67XPoWP4beC/htb3PiL4k39r4giJUaZp2nXQzfAn/WyMo3RxBef0yeAfZedY7M5Rw2WQlTf25zj8Hku7/r0/n+PC2U5BCeOz6rGuv8Al1Tpz/if3pNaxjb/AId6JtPwy8H/ABEMPin4f6na6Bpe4DU7LULgCTTSPvPGzcyxsOV5HPGeoVrO8bl3NhMwpyqVPsSitJ+Tts+/9XT4TyvPHHMclrwoUf8Al7CpLWl3ab+KLXw+fXdKV7D4FeKbm48C+G45dEvYSVsNcu7hnhvZl42zoQBGkn8DADHHT7phVc+wkI4/EtVIv4qcVZxXeL6tdV/w6uWG4OzGpPJ8AnRqLSnXnJuNSS6TW0VL7Lsvls/XPgR4F8O/D7xza2GtahFqPi69guStvZyrJBY26AFjK4xmSTgAdhnjvXyPFGaYnMcDKpRg44eLjrJWc35Lsj9N8PuH8DkmbQo4qsqmMnGXuwacacVvzPrKXRdF959V/ETx1o/wz8E6x498QRzS6bocBubkW6h5REpAdgpKg7Qdx56A1+O4TDTxNaNCnvJ2Vz+ra1VUqbqS2R11tcW95bxXdrIs0Myq6OpyrKwypBHUEHIrlaadmbJpq6Pjz9rf9lHwl8fPCV9rVhaR2XjrTbdnsL+NQrTmJSwtrjH343xtUn5oyQVOMqfr8hzyrgKyhJ3pN6rt5rs/zPCzLLYYmDklaa2f6M/Pj/gl3491XS/ip4h+G8jv/Zmt6a1/5J6R3dk8abgOxaOQq3rtX0FfoHGuFhLC08T9qLt8nf8AVfifL8PVpKtKj0av80b37Of/ACkk8ff9fXiX/wBHLWOb/wDJN0PSH5M1wP8AyNqv/b35n6Qftgf8mx/Er/sC3P8ASvzjIP8AkZ4f/Ej6rNP9zq+jPnD/AIJg/wDJv2t/9jHef+k9vX0fGn/Iwh/gX5s8vh//AHV/4n+h84+C/wDlKjqf/YQ1D/01V9Fif+SWj6R/9LPIo/8AI5fq/wD0k/Sz9q3/AJNr+JX/AGAb7/0Wa/N8j/5GWH/xL8z67Mv90q+jPlf/AIJdf8kH8Q/9jFc/+kttX0/Gv+/w/wAC/NnjcP8A+7S/xP8AJHyb491OXw5/wU8tdR1RtiN4h0uMM3QRXVlFAh+nz19ZhYKpww4x/ll+EmzxK0uTOE3/ADL8VY/dwcAD0r8LP0g/EP8A4KpWQl+JXgKS2G66udJuoQB1OLlfLH/fTnFftvBErYatfZSX5an53xEv31O3Z/me4f8ABTKG5tv2fvA9venNxFrVssh/21sJw3614fBrTzCq1tyv/wBKR6PECaw0E+/6M+2f2Y/+Tdvht/2L2m/+iFr4zOf+RjiP8cvzPosv/wB1pf4V+R+Yvjz/AJSoaR/2ENN/9NdfpeG/5JaXo/8A0s+Prf8AI6Xqv/ST9rV+6PpX4ufoJyXj/wD5EXxF/wBg28/9EPXXhf48PVfmYVv4cvR/kfib/wAEq/8AksviX/sWv/bqCv2njj/dKf8Aj/Rn57w5/vE/8P6o/eCvwo/SQoA/FL9s7/k+74Yf7vh7/wBOUtftHD//ACIcT/2//wCko/P80/5GdL/t382frn8SfiJ4W+FHgnVvH3jO5+zaVpMZkkKjdI7E7UjjXjdJIxCoO5PYc1+S4TCVcVXjQoq8n/V/RH3FevCjTdWo9EfF/wAKj8UP2xdNf4j/ABA1K58H/DC5llj0zw7pU7W9xqUUTlGlv72PbKYiwK+XEUDEH+HBb7LHfVsnn9Ww8VOst5yV1F9oxel/N3t+XgYf22Oj7aq3Gn0iuvq/8j5K+Dfh3Q/CX/BTLUPDXhqxi03S9Nl1OG3toFCRxINMBwqj3JJ9SSTzX1uYVZ1eGo1arvJ8t2/8R4WFhGGbuEFZK/5HRnxBFoX/AAVWkuNbbYl3OthEW7G50hUgx/vNhR7muZ0nU4VSh01+6eprz8udXl6ffE/ZwcjNfjZ9+cD8U5Jk+GviwWbYujpGoGEA4YuLaTGO+c16GBt9Zpc23MvzRzYj+DO3Z/kfmZ/wS3m8L+Ivhx4t8Katp1neXulajBeKZ4IpJPIvLdUGC6k7Q8LewJ96/SeNo1aeJp1YyaTTW73T/wCCfI8POE6M4NK6f5r/AIB+o58DeCz10DTz/wBukP8A8TX5f9Yrfzv72fY+xp/yr7jR0m38P6a0+kaHHa2rQFZJre3WOMoZR8rOiYxuC8EjnHtUTc5WnO79SoqK92J//9T1X/gq5/yMfw3/AOvTVP8A0bbV+z8D/wAOv6x/Jn5/xH8VL5/ofmX4QSf+x/GE9jH5l5DozFcDJWB7mBLlh6fumIJ7Kzds1+lYhr2lFS25vxs7fj+Nj5Glflm1vb9VcoeNNFtdA1oWunMZbKe0s7q3kPPmpcW0cjMD/wBdC6+xBHUVeFqupC8t7tP5Nr8rEVoKErLayf4Hq+i+DLay1fWvhXqkkd9deJtEstV0m7VSpj1D7Gup2yfNk4lieW2k5wWZW7CvJqYlyhDFwVlCTjJeV+V/c0pLyud0KSUpUJa8yTT87XX3q6Ps39hO18Lap8CfiZYeK7x9PsL3WNKRLtRuEErw/upHH9wNjd7E9Oo8XNKmKpZvhqmEjzSjGT5e66pedtvM8HOaGX4jIMRh8yqOnTnKC519mTfut/3U9/LtufRMXwZ0P4e29z4j+MF8jWCHbYWemzK02pE8h1YYKRY5JOD6kcbvYlxHiMxlHDZPB832pTWkPJ93/WvT8BhwPg8jhPH8UVU6a0pwpyTlV80+kfufdrS6N8FdG8fyW/iP4U6lDHoMxAvYdQlVbjSiOX8zJ+dMcqQcn1I5AuJK+XqWGzam3VXwuK0qdrdn3/LoD4EwmdShj+HK6WHf8RVJJSo9+a/xR7O+ve2pJP4O+CXiW6l8C+CNUuYNfgwtrqV64+w6hMPvRYH+rDH7jBQD/tcZmOY55hYrH46mnSfxQiveguj8/NX+7pdTJOEswqSyfKK8o4mPw1Jv93Vl1j/dv9l2V/PS/rHwI+Gdn8OfHVoni6+T/hKr23ufI062dZVt4FA3yzuvGXHCAfrzj5PijOp5lgZPCQfsIuN5u65n0UV5df6v+keH3CtLIs3gsyqr63OMuWnFpqEVa8ptdXtFfn0+jfjdoq+I/g3450Fk3m/0PUYVHqzW77f1xX5LltT2eMo1O0o/mj+qMXDnoVI90/yPzy/YS/bL8LXvgzSfg78WNVi0jWNKhSDSr28kEcN7aKMRwmV8Ks0Q+QZIDqBg7gRX6DxNw9VjWljMLHmi3eSW6fV27Pfy9D5fJ80g6aoV3ZrZvqv8z7n+NX7Qnw4+C/ga+8Wa9rFrJcLA5sbOOZHnvJyp8tI0UkkFsbnxtUZJIFfD5dlWIxtdUqcXbq7aJeZ9Fi8bSw9NzlL0Xc/Pv/gmh8DfEmn3msfHvxTaNZw6rbNZaUkilWnSaRZbi5UHBEZKKkZ/i+YjjBP3/GOZ0pKGApO/K7y8rKyXr3PmMgwc4uWJmrX0X6s8T1HxgP2XP+CgniPxh47s5l0bU7y+naSJC7Gw1dd6XEYH3xHIMMBz8rAc4Fe1DD/2pw/To0H7ySXzj0fqv0POlV+p5pKpVWjb+59T67/aK/ae8DfGb4MeOvAvwNkl8UTDRp7rVb8QTW9jpthGN8hkkmRC88oXZDEoJLEsSFU18jlOTV8FjaNfHLk95KKum5Ppa3Rbt/5nu47H08Rh6lPD+9pq+iX+fZHn/wDwTE+K3hK38G6v8I7mWZPEFxq099Ai280kLwvbxg7p0Vo4ypiYESMueMZJxXocZ4Gq68cWl7nKk9Ve9303e/Q5uH8TBU3QfxXv+Hc8T8X+K9N+B/8AwUnvfGvjgtZ6O1+JpJ9rMEtdR08QrNhQSVRz82AcbW7ivbw9CWO4bVChrK23nGV7fcedUqLDZs6lTa/5o/RD4ifE3w9+0F8DfizpHwrWbW9Ps9DuoI9TiQizu7xoJHe2tmbDSvEqrvZV2guFBLAgfnmEwdTAY7DTxXutyTt1SutX2v066H1NevHE4atGjqrPXo3bZHw5/wAE+/2lvhN8J/hp4o8K/EXWk0a5/tH+0rUPHJI13HNBHGUhEasXkDx4CdTuGM84+44ryfF4rE06uHhzK1n5Wb38tdz57JMfRo0Z06rs739dDR/by+DfjHXV8N/tWeDNFvNOuRZ2javYyoGvNPe3Pm2txKsZYfu8hJsE7Nqk8biMuF8wow9plVeaau+V9HfRpX77ruPOcLUly42nFrRXXVdn/mfpJ8C/j34K+Nnw10/x3pWoW8U32dTqVs0qK9lcqv75JATkKGyVY8MuGBr84zPK62CxMqE4vfR910t/W59bg8ZTxFFVYv18mfBWqaND+2b+2Rpnibw4v2z4a/C5YIbjUgM217dwSm4MMLdH3zbQSOPLQt0ZM/eQqPJsnlSqaVq19OqTVrvtpf5vyZ8zKH9oY9Tj/Dh16N7/ANeRu/8ABU7W9JT4Y+EPDjXUf9pT60bpYAw8zyYrWZHcrnIUNIoye5xWPBNObxVWpbRRtfzujTiKcfYwhfW/6M+xv2Uda0nWP2cfh5Npd3FcpbaJZQSmNw3lywxBJEbH3WVgQQehr47PKc4ZjXUla8m/vZ7+XTjLCU7Poj8rvGXjfwtef8FNbHxHFqUH9l2us2No915i+SJYrEW7AvnbgSnYTnGa/UqGGqrhl03H3nFu3lzX/LU+Lq1YPOFO+l0vwt+Z+60bKyKykMCBgg5FfhrP0dHlfxr8aeGPBHwx8T6t4m1KCwhj0y8KiaVUaRjCyqiKTlmZiFUAEknFepluHq18VThSi27r8zjxdWFOjKU3bRn4nf8ABNDxp4a8HfHHULPxNqEOmnWtDks7Z55FjR7hJoZfL3MQNzKrbQTzjA5xX7Vxlh6lbBRlSi3yyu7drNXPz3IKsKeIam7XVvyP6A4ZobiJZoHWSNxlWUhgR7EcV+AtNOzP05O+xIzKqlmIAHJJ4ApDPwm/bJ8c+Fpv23/BuqxajDJZeG20GO+mRw0cLRXrTyBmUkfJG4Lenev3Ph/DVVkdaDjrLnt5+7b8z84zStD+0oSvouW/3n1z/wAFLbbVtc/Z403WPD0gu9Istatbm9aAh08h45UikLLkbBK6c9MkGvk+DpQhmEoVNJOLS9dL/gme3nylLCqUNk1c479lj9tX4I+D/gF4c8E+Lbu5sPEfh2BdPXTrezmuZr5w7eU1qIlYO0gIypKkPkdME9ed8O42tj6lekk4Sd7tpJd732t+Rhl2a4eGGjSm7SWlrb+h8ueFPidYeAv+Cgmp/Er4w20ngu1mnvJLiG5BlezS808C2E3k7/mKlN+3IViRnAJr6ivgpV+H44bBv2j0tbS9pa2v87HjUsQqWaOrXXLv8rrQ6v8Abv8ABeoa1qPhX9sD4YJdroesW1oZrowvDPaXFq+bK7dHAZElTaFZgMFV3Y3gVycMYmMY1coxVuZN6Xumn8S82v8APsb5xSlKUMdRvZ2+Vtme+fDv/gqD8N5fCcH/AAtLRNSsfENvGBOdPhjuLW4dRy8ZaRDHuPO1xhem4jmvBxfBeJVV/VZpwe13Zr101+R6VDiGjyL20WpeWx9CfAfU/Fv7QGvzfHzxvo0mheGhaS6d4W0m4O6VrW5Km71C46AvcBEjjxwsYbbkPub57M4UsBBYChPmne85La62ivJat+foerg5TxUvrNRWja0V5dW/X8j8prDV/HH7AH7TupRvYSXuhzGWMQsdialo00m+J4nPAlhIAz/C6srfK2a/VZ06Gf5ZFqVpL/yWXW/k/wArPofFRlUyzGPS8fzX+aP0K1X/AIKVfBy50qKHwFomt+IfE2obYrPShZ+Sz3D8LG0m5gcn/nmHJ7Cvz+HB+MUm684xgt5Xvp/Xex9RLPsO1alFuT2Vj6c/Z78C+LvDHhe+8U/E2RJvHXjS6OqawY+Y7diix29lEcn93awqsY5I3bjk5yfmM1xNKrVVLDfwoLlj595Pzk9fuPZwVKcIOdX45av9F8kf/9X1X/gq5/yMfw3/AOvTVP8A0bbV+z8D/wAOv6x/Jn5/xH8VL5/ofm18H766svij4XW2lWIX2oQWEwkUPFJb3zi2milVsho5I5GVwex9cGv0bMYqWEqXWybXqtU15prQ+Twjarwt1dvk9GQfEi2l0lPD2kzBlfTdFjidGJOyVbq6MqjPo+RiqwT53Umusv0jb8BYhcvLF9F+rPSfHPi8+CvHutJYxOdbstB0zQLa5DACzZdNt7a9kCkEmXy/MhQgjZuZuoWvMwuH9vh4OT91ylNrv7zcflezfeyR2Vqvs6srb2UfTRJ/5H2H+wtpGga58CviZo2v6j/ZFvda1pUcVyV3RxTmL915g7RlsBj2BzXkZniMRh83w1bD0+dxjNtdWutvO2qPns6weDxmQ4jC42t7KMpQSl0Ur+7zf3W9G+l7nv1p8Fx4SgvfEHxmuJdK0ixYQ28VrJHLc6hJnhbfJIEePmLEDj0wSPdqcSfW5Qw+SxU6ktW5JqMF/e8/61P54o8DLLYVcdxVN06MPdioNOdV9oau0et2lp21Yk/wX/4S6S01n4PXL6loF+RHcfapEjn06QHLrdDIyoHzAgHI9eCSHEn1NTo5zHlqx1XKm1NdHHz6f00lU4F/tOVPFcL1HUw1TSXO0pUn1VRaXSWqavfz0btS/Dr4T69Nc+C/Amv3Nx4rtMiGe78uOw1GVPvwwEfdb+4ScEjqRyMo5xm+HjHG4+glQluo3c4Lo5d/P9Donwxw1jZTyrJ8XKWMhtKdlTqtbxg1s/5W3r3a1PWPgD8MbnwP41s9U8cXJs/EGoQXItNNBWSUQqB5k07AttHZBnk9+w+T4qzuOOwcqWBjelFx5p7K/SMVp8z9K8OuFKmUZpTxGbz5cTUjPkp6N8q+KU2r27RXX8F9vXNvDd28trcrvimVkdT3Vhgj8Qa/EE2ndH9btJqzPM7r4JfCW/8ABOn/AA61Pwnp1/4d0m3S1tbS6t1nWGKMYUK0mXBx/Fu3E8k5NelHMsXGvLERqNTbu2na5yPC0XTVJwTS2PMPD/7Fv7LvhnV49c0r4e6ebuFg6G4M11GpHIxFPI8fB6fLxXp1eIs0qQ5J13bysvxSuckMrwcJc0aav9/5n09HGkSLFEoREAAAGAAOAAB2r5lu5655l8Svgt8K/jBb21t8SvDNnrwsyTA86ESxbuoSVCsig9wGwe4r08HmOKwjbw1Rxv2/y2OOvhKNdJVop2DRPgr8KvDfge++G2g+F7Kw8NapHJFd2UMexLhZRtfzWB3uWXglmJxxnFKrmOKqV1ialRua2fb07BDC0YU3SjFKL6HaeHvDPh3wlpkWi+FtMttIsIRhLe0hSCJfoqAD9K46tapVlz1ZNvu3c6IU4QXLBWXkef8AxK+A3wf+MFxZ3nxJ8K2eu3OnqUgmmVllRCc7PMjZWKZ52klc54r0MHmmMwaaw1RxT3OWvg6Fdp1YJ2PRNA8P6H4V0a08PeG7CDS9MsEEcFtbRrFFEg7KigAc8+55PNedVqzqzdSo2292zqhCMIqEFZI8j0f9mb4B+H/Gh+IWjeBtMtdf81p1uUh4SZjkyRxEmJHyc7lQEHkGvWqZxj6lH6vOs3Da1/6bOKOAw0antY01zHuTKrqUcBlPBB5BBrwz0T5x1v8AZC/Zp8Q6zLr2qfDzS3vZzukaONoEkPU74omSNsnrlea+jp59mVOHs415W+/8XqeVLLcJKXM6aue8aD4e0HwtpNvoPhrTrfStNtV2xW1rEsMMa+iogAH5V4VWrUqzdSpJtvq9WejCEYR5YKyOA1z4E/BbxNq1zr3iLwLoup6letvnubmwhlmkbGMu7KSTgdzXoUszxtKCp060lFdE3Y5p4PDzk5Tppv0Leh/Bj4SeGbbUrPw74N0nTINYgNtex21lFEtzC3WOUKoDqc9DUVcxxdVxlUqybi7q7ej8ioYWhBNRglffQ57/AIZr/Z7xj/hW3h3Hp/Zltj/0Cuj+2Mw/6CJ/+BMy+oYX/n1H7kesaJoej+G9JtdC8P2UOnadZII4Le3QRxRIOioi4AHsK8mpVnUm6lR3b3bO2EIwioxVkjkvF/wm+F/xAvrfU/HPhPS/EF5axmKGa/s4rmSOMkttVpFJAyScDvXXQx2Kw8XGhVlFPs2jCrhqNV3qQTfmjlD+zV+z2Rhvht4dI9DplsR/6BXV/bGYf9BE/wDwJmH1DC/8+o/cj1XQPD+h+FdHtfD/AIa0+DS9Msl2QW1tGsUMS5JwiKAFGSTgCvLq1Z1ZupUk23u3ud0IRhFRgrJFnVNK03XNNutH1i1jvbG9jaGeCZQ8csbjDI6ngqRwQetTCcoSU4OzWzHKKknGSumeQj9mr9nsDA+G3h0D20y2/wDiK9b+2Mw/6CJ/+BM4P7Pwv/PqP3I7XRvhn8PPD3hy88H6F4a07T9C1Hf9psILWOO1m8xQj74guxtygA5HIFcVTGYipUVadRuS2bbuvmdMMPShB04xST6W0OG8B/s1/An4Y623iTwL4K07StUOdtykZkljz18ppWfy89Pk28cdK7sVnGOxUPZ16rce3+ff5nNRwGGoy56cEmW/GX7PPwT+IXiy28c+NfB2n6xrlosapczxliyxHKCRQQkgXsHVsDjpUYfNcbh6ToUarjF9F/WnyKq4LD1ZqpUgm0etXenaff2Mul31tFcWc8ZikgkRXieNhgoyMCpUjggjGK8qM5RlzRdmdrimuVrQ+e9P/ZB/Zn0vXV8R2Xw60lL5H8xd0TPCr5yCsDsYhg9MJxX0E8/zKdP2cq8rev67/ieXHLMJGXOqav8A102Po5EWNQiAKqjAAGAAPSvnT1jhPiD8Lvh78VdJTQ/iJ4fs9fsom3xpdRhzGx6tG4w6E9ypGa7sJjcRhZ+0w83F+RzV8PSrR5asU0cn8O/2dfgh8J9QbV/h94NsNH1BgV+1IhkuFU8ELLKzuoI6hSM11YvNsbi48mIquS7dPuRhQwOHoPmpQSZ7TXjHoH//1vVf+Crn/Ix/Df8A69NU/wDRttX7PwP/AA6/rH8mfn/EfxUvn+h+S8FxNaTxXds5imgdZEccFXQhlYe4IBr9XcVJOL6nxCdndHuVjper+M/im2rfEOJLe0sYG8R6qqlQqacf+JiyAZOGnM6xon3g0qgjrXgynCjhOTDO7b5I/wCL4fwtdvyPTjGVSvzVtl7z9N/xvb5njmuaxfeIta1DxBqhzeapcTXU2OnmTuZGA9gWwPavbpU404Rpw2SSXyPOnNzk5vdn6efsJ+HbHxZ8DfiX4evNQTTHvda0tLeaUExfaPK/dI+Oiu3y57Ej6H4jNMZUwebYbEwhzqMZNpb8vVrzS1OTOMso5lkNfA1aqpuc4KLe3Nf3U+yk9L9Lnv1p8F9a060u9e+Ml5caFoejEW6DcLi4uHJwsVqpLLtP97p6DAJHuVOI6FSccPksFUqz1fSMfOWi18v+Bf8AnijwNiqFKpjeKqsqOHo+6teaUn0jTV2ree3lZNpJfgl4k1WW0vPhNdy6z4a1/Efnl/JaAqfnivUBGNnPOCD2GSAXHiXDUoyhm0FCtT6Wvfs4Pz9fn2U+A8fiJU6vDVV1cLX05r8rjbeNVL+X0d+iu1exP8HvBupzXfhTwF4kk1TxjpQLPFKiw2t20X+sS1k/voemWIOPTJGUeIcbSjHFZhh1HDz6p3lG+zmuz9P8ntU4KyrESqZdkuNdTG0tWmlGE3H4lTf80fNu/pqvVv2f/hzr3hrxtb+J/H9xJZarqEFxFZWU5Ml1MiAebLISTsRBgKCcknsMZ+V4rzjD4nBPC5fFSpxacpLSKbvZLu31P0nw54ZxmAzWOYZ1NwrVIyUISu5yStzSlvZJaJPVt/f9xSiRo3WFgkhBCsRuAPYkZGcemRX4cmk9dj+tpqTi1F2Z4J4S+JPivVYfCMuq/YpP+EvW7jVbeJ0ktZLZXYSFWkbzIsJhvukEjk5r7zH5PhaMsUqXN+55d2rSUrK2iVnrpvdJn47k3E+Y4mGXyxPI/rSmkoppwcE3ezk+aOln8LTa1dyC1+J/iW7+Hnh7xOs9gup6vqFtayxCJiiR3Nz9nyqebu3L97k4PTArSpkuGhmFfDWlyQjKSd1duMebfltZ7GFHivH1ckweP5qftatSEGrOyU58mi573W+r1Oo1bx1qvhXxrPo/ih4Y9HvLKS402eKFvMkng/1tu2XIaQAho1AG8HHUV5VDLKWKwUa2Gu6kZJTTeiT2ktNF0be3oz6LF5/iMuzWeGzBxVGcHKk1F3co/FB+9rK1nFJLmTtuivrHjHxP4f8A+EU0zxFdWWmXevNMtxdvCxtoZkVWjtgPMADPkjcz4O04GSMaYfL8NiPrNXDxlKNO1o3XM0205bbLsl1V9mY43OsfgvqGHxs4U51ubmm4vkjJJONP4t5Xau5a8rsrtWs3/ifxppuo+C9N1AWltPrk08F+ojZ1ja3hkmLQnzBhWCYG7JAOevFZ0sFg6lLF1abk1TScdVreSjrp0v0sb4jNs0oYjLcPXUIyrOUamjduWMp3i+bZ8vW9k7kWk+JfHfi7wvL408MfY4oLnzH0+ynhd3mgRyqtJKJF2vIAWVQuFyASeSLr4PA4TFLBYnmbVlKSasnbVJWd0tm73etjLB5pm+ZZe81wHIoyu6cJRbcop2TlLmVpSSuklZXSberW7468cnwfc6MogEsF3dxpeSE8W9rIwh80/wDbaSMfTce1cGW5b9bjV1s1FuK/mkle3/gKk/uPYz7Pv7MqYdct4ymlN/yQbUeb/wADlBel+w7xH4h1vTfG3hbQLF4Fs9aN2LjzI2eRfssfm/IwdQN3Q5Bx19qMJhKNTBYnETvzU+W1np7ztrp036BmeZYqhm2BwVFx5K3PzXTb9yPNo7pa7ap9z0Kvnz7Y878TeOG8P+LdA0EwB7PU5fJupz/ywecMLQdf+WsiMv4e9fQYPLViMJWr396Kul3Stz/+AppnxOaZ88FmWEwfLeFR8spfyuSfs/8AwOUWv+HMnxn8QNR8FeLNKiv4Y5PDd5Hi8nCkSWTvIsUUrNuwYmdgrfL8uQc44rsy/KqeNwtR02/bRfurpJWbaWnxJK6112sebnfEVbKsyoRrRTw0178utNtqMZN3tyttJ6e7e9yn4n8YeLtD0fVtTgns5GtNYtLCFWt3x5Ny8KEviUZdfOyCMA7enPGuCy/C161OnJS1pyk9VvFSemm3u+uvkcua51mWDwtevCUG41oU4+6/hm4LX3t1z9LLTbXToLXxRreleM7Xwd4nSCYarBNNYXlsrRh2ttvmxSRMz7WCsGVgxDDPAI54J4KjVwcsZhm1yNKUXZ25r2aaSurqzVrrzPZo5ti8PmkMszBRftYylTnFNX5Lc0ZRbdmk0007NX0TRL8RfGsvgjR4tTt7b7WwmRpk7pZxsGuZcf8ATOPJHuRUZTlyxtZ0pSto7ecn8K+bNuJM8llOGjiIQ5tU5LtTTTqS/wC3Y/jYm8V+KrrTr3QtA0IRSal4indIZJctFFDDGZZpiFIL4TAVQRlmGSBmpwOCjUhWxFe/JTSulu23ZLy13fRJ6F5vm1ShWwuCwlnVryaTesVGK5pS0teyskrq7a1SOF8V/ELxN4Rh8SaVcG2n1LSdL/tiyn8phHcW6OY5I5Yw+VdHAGVbBDA4BBFe5gcpw2Llh6sbqE5+zkrq6drpp21TXdbpnyOb8R4/LI43Dz5ZVaVL20JWdpRTtKMo82kk+qdmmnbRo9AuNS16K78NwLcW5TUGZbsmFsttgaXMfz/JkrjndwfWvnoUqDhXk0/d+HX+8lrprv5H2tXE4yNXBwUo2m3z+69bQcvd97TVW1voUI/HLH4jt4LkgCWklqzQXGf9ZdwFXnhH+7FLG3/fXpXS8t/4TvrifvKWq7Rd1F/Npr7u5wxz5/248qlG0HBuMu842c4/KMov7+xyr+IPigPEsfhXz9LF9NpE2pAfZpSiyxzLGsBbzxkHdy/r0GK9RYTLPqzxdp8qmofEr2ab5vh302/E+eeY5/8AX1l3NS9o6MqvwStzKSioX59tdZfgV9T+JmvaFqniu2voYLoaS+m29hbopjee61MDy0kk3MAqscEhfu5PXitKOTUK9LDTg2udTcnulGG7Sst1576GGK4pxmExOPp1Yxl7J0o04pNOU62ylK7Vk92ltd76HoFkPHlrqthHqU9nfWE6y/amhgeF4ZAuU2bpX3Rk5ByN2cepx4FT6jKlN01KMla12mmut9Fr+G59pQWb08RSjXlCdOSlzNRcXF20teTvF6rXXbvpg/E3xF4x8J6NqfiTRWsxY6baJLsnieSSWdpNpXKyIFVVwc4JJPtXdk2EwmLrU8NW5uaUraNJJW807ts8birMszy3C18fheT2dOCdpJtyk5Wa0krJK3RttlPxJ4j8c+GH0mO9uLB49S1m3sBN5DoPs08RcuVMx2yK6MvJIIIOK1weEwWKVVwUrxpuVrr4k7W+HVNNPuc+aZnm2Xyw8asqbVStGnfla9yUW7253aSaa3s1ZlXUvHXiKPVPHFvp09nJb+G9Liv7Y+Uzl5JElcpIyyAEDyscAH5s9udqWWYd0sHKopJ1ZuL1tZJxV1p/e632OXFcQY2NfNIUZQccPSjUjo3dtTdpNS2XJbRJ6+Wut4f8R+INYgs5k1fTLl7rTjdSwxQsJIHZFKNxM+5AxKkHaT2PWuTF4ShRlKPs5pKXKm2rNXd/srW2vU9PLszxmJhTmsRSk5U+dxUXeLaVn8bur3TTs30e5zfgn4l+ItYuPBqauLO5Hi2ynuWjtkeOSzMKB9zAvJujb7mSFIYjrnA9LMsnw9GOKdLmXsZJa2ald200Vmt+ulzwsi4oxuKnlyxPJL61CUmopp0+VJ3d5SvF/DfRqVt76dpr/jhtE8a6F4bMIaz1MtFcXBP+pnlVmtU6/wDLXypB+C+teLhctVfB1sRf3oapd0muZ/K8fx7H1WY588JmuFwLj7lS6lL+WTTdNf8Ab3LNfd3MvxF4n8VW3jZvDekXFjb2w0ibUw91C7YeCVYyrssqYQhslsZXHeurCYLCywSxNWMm/aKFotbNN3Ss7vTbqedmWa5hTzZ4DDThGPsZVbzi3rGSjZtSVou972uvMwrf4n63jwb4n1SGDT/DHiiFVmaRT5lpdyJuiV5CwXypCCFcr1xnrx3Tyaj/ALVhqUnKtSeltpRTs7K1+ZdVfv2PJp8VYr/hOx+IjGGFxMVe6d4TavFOV0uWXR23tfc9M8I3+tarpjarqxjEd3I8loiRmN1tSf3RkBZvnZcMcYxnGM5r5rHUqNKp7Kle6SUtb+91totE9Op95k+IxWJw7xGJtaTbgkmnyfZ5rt+81q9rXta5/9f1X/gq5/yMfw3/AOvTVP8A0bbV+z8D/wAOv6x/Jn5/xH8VL5/oflRoGk/29r2maETtGp3dvak+guJVjJ/ANX6nWqezpyqdk39yufF04881Hu0e1reNrVp8YviBcqqQyRQ6Zbq2MB7/AFCIQxoD3jtbR8Y6Bc14fL7OWEwy31k/lF3fzlI9G/Mq9V+n3v8AyR8/V9EeUfqv+wX4Xt/GXwT+JXhuXUI9Mlvda0tbeSUZRpxFmONvTew259T0PSvgM2x0sFmuGxSpuajGV0t7dX8lqZ5rlEM1yOvgJVlTlOUOVvZyveMX/ien+ex7/Z/DnxnqyXl78YtWvtD8P+Hf3ZmvTJOzSE7VitUckOW/vKCMY69vfqZzgaLhDJaUalarraNlp3m1t6Ox/OlDhfNsVGpW4qxFSjhsPpefNJt7KNNO9791fS2/Rbv4beONKNm/wj1W91zw74lAVJ7NpIBvztaO6RSAhXuzYGM9MEUU86wFbn/tilGnWpdJWfmnBve/Zf8ABHW4VzjDezfDGInWwuI2lByir7NVEtI26t20vtaxdk+DWiLLeaR4E8Xf2n420JfOls4ozCrvF/rFtZgQS8Z9CTng45xhHiSu1CtmGF5cLU0Um72T2cl2fp6XOqXA2DUqmGyXMfaY+guZwScU2viVOXWUfV9nbp6j8BPBniuLxfbeO/iLqNxBqN1FcW1la3xdru4RVBkciQ7kRB0GOSe2Rn5TirMsI8JLL8tppwTUpSjblT6LTRt/11t+jeHWRZlHM4ZzntaUaslKNOFS7nJJe89dVGPTvfpdX+15XeOJ5I0MrqpIQEAsR0AJwOfc4r8TSTaTdj+s5ycYtxV327nk3wn8GP4P8H2i6lo0MGvW8cqSvGYnklBkZwBKOxyOCRz19a+rz3MFjMZP2VVuk2mr3SWiWx+bcH5I8ryumq+HjHERUk2uVuWra97s9N7a/eee2Xwy1uz+HnhnTR4ftxr2mala3NzIrwBzFb3PnMRNwWLL8oHr145r6CrnNGeYYip7Z+ynCSWkt3HlWnSz1PisPwti6WSYGh9Vj9Yp1YSk04XtGpzv3ut1p676HqPxG0TWNcn8LPpWni7Gl6vb38xaSNNkcKuCF3nljvGAOOOvSvmcoxNGhHEqrO3PTcVo3du3bpofoPE2AxOLngXh6XN7KtGpLWKsoprS+7109NzR8Y2OoapjSbnQ49f0G9tpUurcvGkglBUxFfMKggjdk7gVIBFcuX1YUv3sKzp1YtWetra32v5dLPVM786oVsR/s1TDKvh5xalG8U+a65bczS763Ti0mjz6w8FeL7C3+HNlfw/2kfDrXDX0vnqdqTQSQJGpfDSeWsgBOBkLkcnFfQVcxwlR4+dN8ntLcqt1UlJvTRXtt0bPi8PkeZ0Y5PSrR9p7Dm53zLaUJQSV7OXKpJX0ul3Z0HgjTPGPgnQYvBK6Yl9DprPFZ332hFha2Llo/OQ/vVdFO0hVYNjIYZ48/Mq2Extd432nK5ayjZ35ra2ezTequ1a+3f2siwuZ5VhI5T7FTjTuoVOZKLhduPMviUop2aSadtHrpH4j8C3XjRfFH9uxXEAuYPsVmkFyFWWFELKzKrBdxmZjh+wX3qsHmccE8P7Bp2fNK8dnfa9tuVLbzM8zyCpmqxv1tSjzR5IKM7JxSum0na/O27S6W8zMGmfECe98Ba1qukC4vdCgul1EJcw/NLNAIQ0ZYgNuI3HpgHHWur22AjTxtClVtGo48l4vZSvr6beZ57wuczrZVi8Rh+adGM1UtOOrlBRurvW7XN0tfqz1fQbrXr2K5n12yXTiZisEIkWVhCFADOy/LuZtxwOgwMk18pioUIOMaE+bTV2tr5X6LQ/R8vrYyrGc8XSVPX3VdSfLZatrS7d9FsrHk3inwDrPizQfE17PHcWmt3U2+wjS7AiBtCps3YBtnDLvbPIJPXivrMDmlHC18PBWdNL3ny6+9fnW19nZfI/N824exWY4PG1ZKUa8nemlP3fct7JtX5d1zO+qu99Dqf7J1XxFqkC+KNFQWN7o72t6pmjkQTSurPGFB3FcA4Ye3Hp5Xt6WHpN4ar70aicdGnZJ2fr5H0P1PE47ERWYYZeznRcZ+8muaTTcbbtaP3vQ4O5+Hni7Tvh9ceEoSdZuE1m2uIJZJkR2srWWF4/MZsfOI4vL9yAenNe9DNsJUzBYt+4nTkmknbmkpJ2S6Xd/JaHx9XhvMqOSyy6P72SrQlFuSTdOEoOPM3b3lGPL5vXY9Ag0LW9f8aWHizXbZdOtdDguIrO38wSzSS3W0SSyFPkVQi7VUFickkjgV4EsVRw+DnhKEuZ1HFydrJKN7JX1eru3p0SPs6eX4vGZrSzLGQVONGM1CN05NzspSk1okkrRSb3bbWiF1jwrN4r17URrsNxDpkdmLS28i68vz1nybneqEHBwigNx8pPelh8asLQpug05uXM7xva3w2v83p3HjconmOMrLFxkqShyR5Z25lK7ndJ9fdST008zhtJ8JeNbPw94O1bULUTa54KeeHyBKjG8spIzCQrg7RL5YQgMQC6kEgHNe5Xx+DniMVSpytTr2d7P3ZJ82q35b3WnR3tpY+SwmT5pSwWXYmtC9fBuUeW6/eU3Hk0d7KfLytXaTkmm0nczIrCD4zP4p1y0nXTpbnSZtBtrWfi6tyzmSWS6i5MZaQIAoz8gznJwOmVaWTfV6E1zJTVVyXwvSyUH10vr3duh58cNDil47F05ezcqMqEYS+OOrcnUjvFuXKktfdV+tl6XpqeKdRm0m51bR/7PbRoZHdftEUnnzmIxBIipPyHJO59p6DHXHzVV4WmqkaVXm52ls1ZXvd36+Sv11PvcNHMK86FTE4fk9km2uaL5pcvLaNntq3eXK9tN7cRqXgLxIulaF4n0+GaTxTZaimoTW73Y+zgzMwukXJ2BWjZlUqM/d4617dHM8N7WthajSoyg4p8uuluR97ppN38z5PFcP45YfC5hRjJ4qFRVJRc/d95v2iV3ypOLaTXlpuds2k64/wAVrXxJ9hxpiaRLZNKZU3CWSZJh8mc7QFwT69BjmvGWIo/2VLDc/v8AtFK1nsotb/M+peCxb4jhj/ZfulRcL3XxOalte9tLX7+WpwuvfD3xL4h1rxjdRwJZPeT6VeaVcSSK6G40sceaqEsqueO+Ac9eK9zDZrhsPRwsG+blVSM0l0qdm9G1+Z8jj+HMfjcXmNWMVBylRnSk2muaj/Mlqk3p10d99D17R9T8SahJENS0X+ykCkzGS4jmJfHCxeVnK5/ibacfw5PHyOIo4emn7Orz9rJrTzv+Sv69/wBNwWKx1aUfb4b2StreUZa9o8t7rzfL6dsL4raJq/iTwDq2g6Fbi5vb+NYkVpFjUfOGJLN2AH1ruyPE0sNj6VevK0Yu70v0PG4vwGJx+TV8HhIc05pJK6S3Tu2/Qz/iJoWr+J4fC8dtpa3UVnqlve3kUskWFhiR1ZcMSrtl+AOOOvSt8pxNLDPEOVSzcHGLSe7a7arY4+JcBicwjgVTocyhVjOabjpFKSa10b97bbTfY5a88E63a6l8QP7F0WKC01/SYbKzEUkMStMkcyMWUY2gmUHOM4U8ZwK9WnmVGVPBe2qtypzcpXTejcXv1+H8fU+dr5Di6dfNvquHShXpRhCzjFOSjNNtLa/Pv2T8ka/h7Sdd0mDTbe18KwWMsOnm3vLkTQB5fLiwscYjPO6UA73xtAPHNceLr0KsqkpYlyTleKtKyu9W79l0W/yPUy3B4zDwowp4GMGqfLOXNC7tHSK5d7y1vK1lfvpy/wAOvh74o8Ajw9qVhp8KSz2cena5bLJGNxhyYbuJxwzDJV1JBZSOMrmvUzfNcLj3Xpzm2lJzpuz67wa6Lqn0fkzwOG+HMfk31SvRpJOUFTrxvHXl+GpF9WtVJX1TXVGn4o8Aa74l8Pa7qhSe18RT3YubGJboeQr2jr9kYgN5fCoC2RkEtjPFcuCzShhsRRpaOio2k+XW0k+fz6u3yO/NeHsZj8FicRaUcS580Ep+6nBr2btfl2Sb63b30NW68KX/AIj+IWl+IPEugQzacmjvbTJNJFMsd1JKkpwhzuVdpXdjnI4xmuWGOp4fLqmHw9ZqftE1ZNXik1v0et7HfVyitjs7o43HYVOl7FxabjJKbkpbdUrNX89ja+LPh3U/EvgG+8OaFZpdXF0YFRGZI0VYpUkJJbjAC4AA/SuPIsXSw2PhiK87JX11b1TXT1PV4xy3EY/JquBwdNSlJxsm0kkpKXXyVkejwszwo7xmJmAJQkEqT2JBI49jivnJKzaTufdQbcU2reXb7tD/0PVf+CrgJ8R/DfH/AD6ap/6Ntq/Z+B/4df1j+TPz/iP46Xz/AEPyesLy70y/tdTsmMdzZzRzxPjO2SJg6H8GANfqs4xnFwls9PvPiYtxakt0d7rPicz/AA70/wAOwyxmbUNYv9Z1BY1wfOKJb2wbgbQqGZlUEgB8968+lQtiZVHsoxivTVv9PuOqdS9FQXVtv8l+p5vg+leoch+lP7IZdP2cfiiy5VhrmjkEcEYQcivmJ2efYVP+Sf5M+S41bXCmKa356f8A6Uj03XfGXi7xPb29p4i1e71KG0/1STys6qcYyAe+OMnJ96+6wuW4PCylPDUowb3srf16H8k5jnuaZjCFLHYidSMdlJtpefr5vUXRPGfi/wAN2lzYaBq93p9td/62OCVkViRjOB0OOMjB96MTluCxU41MRSjKS2bVx5fn2aZfSnQwWJnThLdRk0n5+T81qYljf6hpl7DqWm3Elrd27b45YmKSI3qGHINd1WjTq03SqxTi909jx8Pia+GrRxGHm4zi7pptNPumfS/7PniXxD4o+M9nqHiPUZ9RuFsrpFedy5VQo4HYD6Cvy/i3BYbCZLKnhqaiuaOy9T+gvDXNsdmPFVOvj60qkvZzV5O9lZaLt8j9HK/m4/u8KACgAoAKACgAoAKACgAoAKACgAoAKACgAoAgFtbC4N2Ik88rtMm0b9vpu64q+eXLyX0MfZQ5/acq5tr21+8nqDYKACgAoAKACgAoAKACgAoAKACgAoAKAP/R/a/x78G/hZ8U5rK5+Ivhex8Qy6csiWzXkQlMSykFwuem4qM/SvSwuYYrCprD1HG+9mclbC0a1vawTt3PP/8AhkT9mP8A6Jpon/gKteh/b2Z/9BEvvOX+zMH/AM+l9wf8Mifsx/8ARNNE/wDAVaP7ezP/AKCJfeH9mYP/AJ9L7g/4ZE/Zj/6Jpon/AICrR/b2Z/8AQRL7w/szB/8APpfcdr4e+BXwe8J6NfeHfDXhHT9N0zU5Y5rq3ghCRzSQ8IzgdSvasP7Yx/tY1/bS51dJ31V9znxOTZficPLC4ijGVN2bi1o7bE//AApP4Tf9CrYf9+hXb/rJm3/QTP7z5r/UThr/AKAKf/gIf8KT+E3/AEKth/36FH+smbf9BM/vD/UThr/oAp/+Ah/wpP4Tf9CrYf8AfoUf6yZt/wBBM/vD/UThr/oAp/8AgJsaH8NPAPhi/XVvD+hWtheIrIJYowrBW4YZ9648VnOYYqn7LEVpSj2bPUy/hbJsvrrE4LCwhOzV0rOz3O1rwz64KACgAoAKACgAoAKACgAoAKACgAoAKACgAoAKACgAoAKACgAoAKACgAoAKACgAoAKACgAoA//2Q=="/>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2" name="Picture 11"/>
          <p:cNvPicPr>
            <a:picLocks noChangeAspect="1"/>
          </p:cNvPicPr>
          <p:nvPr/>
        </p:nvPicPr>
        <p:blipFill>
          <a:blip r:embed="rId2"/>
          <a:stretch>
            <a:fillRect/>
          </a:stretch>
        </p:blipFill>
        <p:spPr>
          <a:xfrm>
            <a:off x="2687781" y="5248129"/>
            <a:ext cx="3048000" cy="790575"/>
          </a:xfrm>
          <a:prstGeom prst="rect">
            <a:avLst/>
          </a:prstGeom>
        </p:spPr>
      </p:pic>
      <p:sp>
        <p:nvSpPr>
          <p:cNvPr id="9" name="Footer Placeholder 8">
            <a:extLst>
              <a:ext uri="{FF2B5EF4-FFF2-40B4-BE49-F238E27FC236}">
                <a16:creationId xmlns:a16="http://schemas.microsoft.com/office/drawing/2014/main" id="{21914FDE-F0EA-1343-9934-9F0A13A6B979}"/>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37322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722254" y="1293091"/>
            <a:ext cx="5532582" cy="369332"/>
          </a:xfrm>
          <a:prstGeom prst="rect">
            <a:avLst/>
          </a:prstGeom>
          <a:noFill/>
        </p:spPr>
        <p:txBody>
          <a:bodyPr wrap="square" rtlCol="0">
            <a:spAutoFit/>
          </a:bodyPr>
          <a:lstStyle/>
          <a:p>
            <a:r>
              <a:rPr lang="en-US" b="1" dirty="0"/>
              <a:t>        What you will learn in this  workshop</a:t>
            </a:r>
          </a:p>
        </p:txBody>
      </p:sp>
      <p:sp>
        <p:nvSpPr>
          <p:cNvPr id="4" name="TextBox 3"/>
          <p:cNvSpPr txBox="1"/>
          <p:nvPr/>
        </p:nvSpPr>
        <p:spPr>
          <a:xfrm>
            <a:off x="2863274" y="2041237"/>
            <a:ext cx="7813962" cy="3970318"/>
          </a:xfrm>
          <a:prstGeom prst="rect">
            <a:avLst/>
          </a:prstGeom>
          <a:noFill/>
        </p:spPr>
        <p:txBody>
          <a:bodyPr wrap="square" rtlCol="0">
            <a:spAutoFit/>
          </a:bodyPr>
          <a:lstStyle/>
          <a:p>
            <a:endParaRPr lang="en-US" dirty="0"/>
          </a:p>
          <a:p>
            <a:pPr marL="285750" indent="-285750" fontAlgn="base">
              <a:buFont typeface="Wingdings" panose="05000000000000000000" pitchFamily="2" charset="2"/>
              <a:buChar char="v"/>
            </a:pPr>
            <a:r>
              <a:rPr lang="en-US" dirty="0" smtClean="0"/>
              <a:t>Shoulder Anatomy</a:t>
            </a:r>
          </a:p>
          <a:p>
            <a:pPr marL="285750" indent="-285750" fontAlgn="base">
              <a:buFont typeface="Wingdings" panose="05000000000000000000" pitchFamily="2" charset="2"/>
              <a:buChar char="v"/>
            </a:pPr>
            <a:r>
              <a:rPr lang="en-US" dirty="0" smtClean="0"/>
              <a:t> </a:t>
            </a:r>
            <a:r>
              <a:rPr lang="en-US" dirty="0"/>
              <a:t>Common shoulder problems</a:t>
            </a:r>
          </a:p>
          <a:p>
            <a:pPr marL="285750" indent="-285750" fontAlgn="base">
              <a:buFont typeface="Wingdings" panose="05000000000000000000" pitchFamily="2" charset="2"/>
              <a:buChar char="v"/>
            </a:pPr>
            <a:r>
              <a:rPr lang="en-US" dirty="0"/>
              <a:t> Treatment – a few stretches and strengthening</a:t>
            </a:r>
          </a:p>
          <a:p>
            <a:pPr marL="285750" indent="-285750" fontAlgn="base">
              <a:buFont typeface="Wingdings" panose="05000000000000000000" pitchFamily="2" charset="2"/>
              <a:buChar char="v"/>
            </a:pPr>
            <a:r>
              <a:rPr lang="en-US" dirty="0"/>
              <a:t> Q &amp; A</a:t>
            </a:r>
          </a:p>
          <a:p>
            <a:pPr fontAlgn="base"/>
            <a:endParaRPr lang="en-US" dirty="0"/>
          </a:p>
          <a:p>
            <a:r>
              <a:rPr lang="en-US" b="1" dirty="0"/>
              <a:t>Shoulder pain </a:t>
            </a:r>
            <a:r>
              <a:rPr lang="en-US" dirty="0"/>
              <a:t> </a:t>
            </a:r>
          </a:p>
          <a:p>
            <a:pPr marL="285750" indent="-285750">
              <a:buFont typeface="Wingdings" panose="05000000000000000000" pitchFamily="2" charset="2"/>
              <a:buChar char="v"/>
            </a:pPr>
            <a:r>
              <a:rPr lang="en-US" dirty="0" smtClean="0"/>
              <a:t>Previous </a:t>
            </a:r>
            <a:r>
              <a:rPr lang="en-US" dirty="0"/>
              <a:t>shoulder injury</a:t>
            </a:r>
          </a:p>
          <a:p>
            <a:pPr marL="285750" indent="-285750" fontAlgn="base">
              <a:buFont typeface="Wingdings" panose="05000000000000000000" pitchFamily="2" charset="2"/>
              <a:buChar char="v"/>
            </a:pPr>
            <a:r>
              <a:rPr lang="en-US" dirty="0"/>
              <a:t> Age related issues, arthritis, tendinitis, bursitis</a:t>
            </a:r>
          </a:p>
          <a:p>
            <a:pPr marL="285750" indent="-285750" fontAlgn="base">
              <a:buFont typeface="Wingdings" panose="05000000000000000000" pitchFamily="2" charset="2"/>
              <a:buChar char="v"/>
            </a:pPr>
            <a:r>
              <a:rPr lang="en-US" dirty="0"/>
              <a:t> Occupation – repetitive motion jobs, laborers, hairdressers, computer work, excessive keyboard work</a:t>
            </a:r>
          </a:p>
          <a:p>
            <a:pPr marL="285750" indent="-285750" fontAlgn="base">
              <a:buFont typeface="Wingdings" panose="05000000000000000000" pitchFamily="2" charset="2"/>
              <a:buChar char="v"/>
            </a:pPr>
            <a:r>
              <a:rPr lang="en-US" dirty="0"/>
              <a:t> Weekend warriors – doing weekend sports and not doing much to prepare for the weekend activity</a:t>
            </a:r>
          </a:p>
          <a:p>
            <a:pPr marL="285750" indent="-285750" fontAlgn="base">
              <a:buFont typeface="Wingdings" panose="05000000000000000000" pitchFamily="2" charset="2"/>
              <a:buChar char="v"/>
            </a:pPr>
            <a:r>
              <a:rPr lang="en-US" dirty="0"/>
              <a:t> History of sports – can wear down joints</a:t>
            </a:r>
          </a:p>
        </p:txBody>
      </p:sp>
      <p:sp>
        <p:nvSpPr>
          <p:cNvPr id="5" name="Footer Placeholder 4">
            <a:extLst>
              <a:ext uri="{FF2B5EF4-FFF2-40B4-BE49-F238E27FC236}">
                <a16:creationId xmlns:a16="http://schemas.microsoft.com/office/drawing/2014/main" id="{536A01DE-BAF0-DB43-B349-465D2C522B10}"/>
              </a:ext>
            </a:extLst>
          </p:cNvPr>
          <p:cNvSpPr>
            <a:spLocks noGrp="1"/>
          </p:cNvSpPr>
          <p:nvPr>
            <p:ph type="ftr" sz="quarter" idx="11"/>
          </p:nvPr>
        </p:nvSpPr>
        <p:spPr/>
        <p:txBody>
          <a:bodyPr/>
          <a:lstStyle/>
          <a:p>
            <a:endParaRPr lang="en-US" dirty="0"/>
          </a:p>
        </p:txBody>
      </p:sp>
      <p:pic>
        <p:nvPicPr>
          <p:cNvPr id="6" name="Picture 5">
            <a:extLst>
              <a:ext uri="{FF2B5EF4-FFF2-40B4-BE49-F238E27FC236}">
                <a16:creationId xmlns:a16="http://schemas.microsoft.com/office/drawing/2014/main" id="{C39E1AD8-3226-C446-AB52-D62D0397F623}"/>
              </a:ext>
            </a:extLst>
          </p:cNvPr>
          <p:cNvPicPr>
            <a:picLocks noChangeAspect="1"/>
          </p:cNvPicPr>
          <p:nvPr/>
        </p:nvPicPr>
        <p:blipFill>
          <a:blip r:embed="rId2"/>
          <a:stretch>
            <a:fillRect/>
          </a:stretch>
        </p:blipFill>
        <p:spPr>
          <a:xfrm>
            <a:off x="10583873" y="6161027"/>
            <a:ext cx="1429936" cy="370890"/>
          </a:xfrm>
          <a:prstGeom prst="rect">
            <a:avLst/>
          </a:prstGeom>
        </p:spPr>
      </p:pic>
    </p:spTree>
    <p:extLst>
      <p:ext uri="{BB962C8B-B14F-4D97-AF65-F5344CB8AC3E}">
        <p14:creationId xmlns:p14="http://schemas.microsoft.com/office/powerpoint/2010/main" val="2724986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26327" y="1163782"/>
            <a:ext cx="8063346" cy="5909310"/>
          </a:xfrm>
          <a:prstGeom prst="rect">
            <a:avLst/>
          </a:prstGeom>
          <a:noFill/>
        </p:spPr>
        <p:txBody>
          <a:bodyPr wrap="square" rtlCol="0">
            <a:spAutoFit/>
          </a:bodyPr>
          <a:lstStyle/>
          <a:p>
            <a:r>
              <a:rPr lang="en-US" b="1" dirty="0"/>
              <a:t>Common Shoulder Diagnosis</a:t>
            </a:r>
          </a:p>
          <a:p>
            <a:endParaRPr lang="en-US" b="1" dirty="0"/>
          </a:p>
          <a:p>
            <a:pPr marL="285750" indent="-285750" fontAlgn="base">
              <a:buFont typeface="Wingdings" panose="05000000000000000000" pitchFamily="2" charset="2"/>
              <a:buChar char="v"/>
            </a:pPr>
            <a:r>
              <a:rPr lang="en-US" dirty="0"/>
              <a:t>Tendinitis</a:t>
            </a:r>
          </a:p>
          <a:p>
            <a:pPr marL="285750" indent="-285750" fontAlgn="base">
              <a:buFont typeface="Wingdings" panose="05000000000000000000" pitchFamily="2" charset="2"/>
              <a:buChar char="v"/>
            </a:pPr>
            <a:r>
              <a:rPr lang="en-US" dirty="0"/>
              <a:t>Bursitis</a:t>
            </a:r>
          </a:p>
          <a:p>
            <a:pPr marL="285750" indent="-285750" fontAlgn="base">
              <a:buFont typeface="Wingdings" panose="05000000000000000000" pitchFamily="2" charset="2"/>
              <a:buChar char="v"/>
            </a:pPr>
            <a:r>
              <a:rPr lang="en-US" dirty="0"/>
              <a:t>Frozen shoulder</a:t>
            </a:r>
          </a:p>
          <a:p>
            <a:pPr marL="285750" indent="-285750" fontAlgn="base">
              <a:buFont typeface="Wingdings" panose="05000000000000000000" pitchFamily="2" charset="2"/>
              <a:buChar char="v"/>
            </a:pPr>
            <a:r>
              <a:rPr lang="en-US" dirty="0"/>
              <a:t>Impingement</a:t>
            </a:r>
          </a:p>
          <a:p>
            <a:pPr marL="285750" indent="-285750" fontAlgn="base">
              <a:buFont typeface="Wingdings" panose="05000000000000000000" pitchFamily="2" charset="2"/>
              <a:buChar char="v"/>
            </a:pPr>
            <a:r>
              <a:rPr lang="en-US" dirty="0"/>
              <a:t>Labral tears</a:t>
            </a:r>
          </a:p>
          <a:p>
            <a:pPr marL="285750" indent="-285750" fontAlgn="base">
              <a:buFont typeface="Wingdings" panose="05000000000000000000" pitchFamily="2" charset="2"/>
              <a:buChar char="v"/>
            </a:pPr>
            <a:r>
              <a:rPr lang="en-US" dirty="0"/>
              <a:t>Rotator cuff tear</a:t>
            </a:r>
          </a:p>
          <a:p>
            <a:pPr marL="285750" indent="-285750">
              <a:buFont typeface="Wingdings" panose="05000000000000000000" pitchFamily="2" charset="2"/>
              <a:buChar char="v"/>
            </a:pPr>
            <a:r>
              <a:rPr lang="en-US" dirty="0"/>
              <a:t>Arthritis</a:t>
            </a:r>
          </a:p>
          <a:p>
            <a:endParaRPr lang="en-US" dirty="0"/>
          </a:p>
          <a:p>
            <a:r>
              <a:rPr lang="en-US" b="1" dirty="0"/>
              <a:t>When to see a doctor about shoulder pain</a:t>
            </a:r>
          </a:p>
          <a:p>
            <a:endParaRPr lang="en-US" b="1" dirty="0"/>
          </a:p>
          <a:p>
            <a:pPr marL="285750" indent="-285750" fontAlgn="base">
              <a:buFont typeface="Wingdings" panose="05000000000000000000" pitchFamily="2" charset="2"/>
              <a:buChar char="v"/>
            </a:pPr>
            <a:r>
              <a:rPr lang="en-US" dirty="0"/>
              <a:t>Sudden loss of motion</a:t>
            </a:r>
          </a:p>
          <a:p>
            <a:pPr marL="285750" indent="-285750" fontAlgn="base">
              <a:buFont typeface="Wingdings" panose="05000000000000000000" pitchFamily="2" charset="2"/>
              <a:buChar char="v"/>
            </a:pPr>
            <a:r>
              <a:rPr lang="en-US" dirty="0"/>
              <a:t>Progressive weakness</a:t>
            </a:r>
          </a:p>
          <a:p>
            <a:pPr marL="285750" indent="-285750" fontAlgn="base">
              <a:buFont typeface="Wingdings" panose="05000000000000000000" pitchFamily="2" charset="2"/>
              <a:buChar char="v"/>
            </a:pPr>
            <a:r>
              <a:rPr lang="en-US" dirty="0"/>
              <a:t>Numbness, burning, tingling below the elbow</a:t>
            </a:r>
          </a:p>
          <a:p>
            <a:pPr marL="285750" indent="-285750" fontAlgn="base">
              <a:buFont typeface="Wingdings" panose="05000000000000000000" pitchFamily="2" charset="2"/>
              <a:buChar char="v"/>
            </a:pPr>
            <a:r>
              <a:rPr lang="en-US" dirty="0"/>
              <a:t>Recent trauma onto the shoulder, leading to shoulder pain</a:t>
            </a:r>
          </a:p>
          <a:p>
            <a:pPr marL="285750" indent="-285750" fontAlgn="base">
              <a:buFont typeface="Wingdings" panose="05000000000000000000" pitchFamily="2" charset="2"/>
              <a:buChar char="v"/>
            </a:pPr>
            <a:r>
              <a:rPr lang="en-US" dirty="0"/>
              <a:t>Severe chest pain, radiating arm pain</a:t>
            </a:r>
          </a:p>
          <a:p>
            <a:pPr marL="285750" indent="-285750" fontAlgn="base">
              <a:buFont typeface="Wingdings" panose="05000000000000000000" pitchFamily="2" charset="2"/>
              <a:buChar char="v"/>
            </a:pPr>
            <a:r>
              <a:rPr lang="en-US" dirty="0"/>
              <a:t>Difficulty with speech, chest pain or shortness of breath</a:t>
            </a:r>
          </a:p>
          <a:p>
            <a:pPr marL="285750" indent="-285750" fontAlgn="base">
              <a:buFont typeface="Wingdings" panose="05000000000000000000" pitchFamily="2" charset="2"/>
              <a:buChar char="v"/>
            </a:pPr>
            <a:endParaRPr lang="en-US" dirty="0"/>
          </a:p>
          <a:p>
            <a:pPr marL="285750" indent="-285750" fontAlgn="base">
              <a:buFont typeface="Wingdings" panose="05000000000000000000" pitchFamily="2" charset="2"/>
              <a:buChar char="v"/>
            </a:pPr>
            <a:endParaRPr lang="en-US" dirty="0"/>
          </a:p>
          <a:p>
            <a:pPr marL="285750" indent="-285750" fontAlgn="base">
              <a:buFont typeface="Wingdings" panose="05000000000000000000" pitchFamily="2" charset="2"/>
              <a:buChar char="v"/>
            </a:pPr>
            <a:endParaRPr lang="en-US" dirty="0"/>
          </a:p>
        </p:txBody>
      </p:sp>
      <p:sp>
        <p:nvSpPr>
          <p:cNvPr id="3" name="Footer Placeholder 2">
            <a:extLst>
              <a:ext uri="{FF2B5EF4-FFF2-40B4-BE49-F238E27FC236}">
                <a16:creationId xmlns:a16="http://schemas.microsoft.com/office/drawing/2014/main" id="{9647EB0B-79D6-4749-AF1F-A46A78453ECA}"/>
              </a:ext>
            </a:extLst>
          </p:cNvPr>
          <p:cNvSpPr>
            <a:spLocks noGrp="1"/>
          </p:cNvSpPr>
          <p:nvPr>
            <p:ph type="ftr" sz="quarter" idx="11"/>
          </p:nvPr>
        </p:nvSpPr>
        <p:spPr/>
        <p:txBody>
          <a:bodyPr/>
          <a:lstStyle/>
          <a:p>
            <a:endParaRPr lang="en-US" dirty="0"/>
          </a:p>
        </p:txBody>
      </p:sp>
      <p:pic>
        <p:nvPicPr>
          <p:cNvPr id="4" name="Picture 3">
            <a:extLst>
              <a:ext uri="{FF2B5EF4-FFF2-40B4-BE49-F238E27FC236}">
                <a16:creationId xmlns:a16="http://schemas.microsoft.com/office/drawing/2014/main" id="{A6EEC4B0-74F8-804D-8BC9-C13E29FFD585}"/>
              </a:ext>
            </a:extLst>
          </p:cNvPr>
          <p:cNvPicPr>
            <a:picLocks noChangeAspect="1"/>
          </p:cNvPicPr>
          <p:nvPr/>
        </p:nvPicPr>
        <p:blipFill>
          <a:blip r:embed="rId2"/>
          <a:stretch>
            <a:fillRect/>
          </a:stretch>
        </p:blipFill>
        <p:spPr>
          <a:xfrm>
            <a:off x="10583873" y="6175095"/>
            <a:ext cx="1429936" cy="370890"/>
          </a:xfrm>
          <a:prstGeom prst="rect">
            <a:avLst/>
          </a:prstGeom>
        </p:spPr>
      </p:pic>
    </p:spTree>
    <p:extLst>
      <p:ext uri="{BB962C8B-B14F-4D97-AF65-F5344CB8AC3E}">
        <p14:creationId xmlns:p14="http://schemas.microsoft.com/office/powerpoint/2010/main" val="2922215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06618" y="1801090"/>
            <a:ext cx="7518399" cy="3139321"/>
          </a:xfrm>
          <a:prstGeom prst="rect">
            <a:avLst/>
          </a:prstGeom>
          <a:noFill/>
        </p:spPr>
        <p:txBody>
          <a:bodyPr wrap="square" rtlCol="0">
            <a:spAutoFit/>
          </a:bodyPr>
          <a:lstStyle/>
          <a:p>
            <a:r>
              <a:rPr lang="en-US" b="1" dirty="0"/>
              <a:t>Common Shoulder pain themes</a:t>
            </a:r>
          </a:p>
          <a:p>
            <a:r>
              <a:rPr lang="en-US" dirty="0"/>
              <a:t/>
            </a:r>
            <a:br>
              <a:rPr lang="en-US" dirty="0"/>
            </a:br>
            <a:r>
              <a:rPr lang="en-US" dirty="0"/>
              <a:t>Likely your shoulder problem has been an insidious and ongoing issue, and you may not have noticed it until it has gotten bad enough that you now feel pain or an “ouch” when making a movement.</a:t>
            </a:r>
          </a:p>
          <a:p>
            <a:endParaRPr lang="en-US" dirty="0"/>
          </a:p>
          <a:p>
            <a:r>
              <a:rPr lang="en-US" u="sng" dirty="0"/>
              <a:t>It is possible </a:t>
            </a:r>
            <a:r>
              <a:rPr lang="en-US" dirty="0"/>
              <a:t>that the pain is a cumulative result of dysfunction or improper movement of the shoulder joint over time.</a:t>
            </a:r>
          </a:p>
          <a:p>
            <a:r>
              <a:rPr lang="en-US" dirty="0"/>
              <a:t/>
            </a:r>
            <a:br>
              <a:rPr lang="en-US" dirty="0"/>
            </a:br>
            <a:r>
              <a:rPr lang="en-US" dirty="0"/>
              <a:t>Let’s then first talk about shoulder anatomy</a:t>
            </a:r>
          </a:p>
        </p:txBody>
      </p:sp>
      <p:sp>
        <p:nvSpPr>
          <p:cNvPr id="3" name="Footer Placeholder 2">
            <a:extLst>
              <a:ext uri="{FF2B5EF4-FFF2-40B4-BE49-F238E27FC236}">
                <a16:creationId xmlns:a16="http://schemas.microsoft.com/office/drawing/2014/main" id="{DADCCA44-1FF4-0F48-8E3E-385D5A7CA3CA}"/>
              </a:ext>
            </a:extLst>
          </p:cNvPr>
          <p:cNvSpPr>
            <a:spLocks noGrp="1"/>
          </p:cNvSpPr>
          <p:nvPr>
            <p:ph type="ftr" sz="quarter" idx="11"/>
          </p:nvPr>
        </p:nvSpPr>
        <p:spPr/>
        <p:txBody>
          <a:bodyPr/>
          <a:lstStyle/>
          <a:p>
            <a:endParaRPr lang="en-US" dirty="0"/>
          </a:p>
        </p:txBody>
      </p:sp>
      <p:pic>
        <p:nvPicPr>
          <p:cNvPr id="4" name="Picture 3">
            <a:extLst>
              <a:ext uri="{FF2B5EF4-FFF2-40B4-BE49-F238E27FC236}">
                <a16:creationId xmlns:a16="http://schemas.microsoft.com/office/drawing/2014/main" id="{359CC18F-C1D5-0942-862A-A8A05C8DE7FD}"/>
              </a:ext>
            </a:extLst>
          </p:cNvPr>
          <p:cNvPicPr>
            <a:picLocks noChangeAspect="1"/>
          </p:cNvPicPr>
          <p:nvPr/>
        </p:nvPicPr>
        <p:blipFill>
          <a:blip r:embed="rId2"/>
          <a:stretch>
            <a:fillRect/>
          </a:stretch>
        </p:blipFill>
        <p:spPr>
          <a:xfrm>
            <a:off x="10583873" y="6161027"/>
            <a:ext cx="1429936" cy="370890"/>
          </a:xfrm>
          <a:prstGeom prst="rect">
            <a:avLst/>
          </a:prstGeom>
        </p:spPr>
      </p:pic>
    </p:spTree>
    <p:extLst>
      <p:ext uri="{BB962C8B-B14F-4D97-AF65-F5344CB8AC3E}">
        <p14:creationId xmlns:p14="http://schemas.microsoft.com/office/powerpoint/2010/main" val="2658230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houlder Human Anatomy: Image, Function, Parts, and Mo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5418" y="1339273"/>
            <a:ext cx="8416311" cy="544945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147127" y="609601"/>
            <a:ext cx="4775200" cy="369332"/>
          </a:xfrm>
          <a:prstGeom prst="rect">
            <a:avLst/>
          </a:prstGeom>
          <a:noFill/>
        </p:spPr>
        <p:txBody>
          <a:bodyPr wrap="square" rtlCol="0">
            <a:spAutoFit/>
          </a:bodyPr>
          <a:lstStyle/>
          <a:p>
            <a:r>
              <a:rPr lang="en-US" b="1" dirty="0"/>
              <a:t>                   Shoulder Anatomy</a:t>
            </a:r>
          </a:p>
        </p:txBody>
      </p:sp>
      <p:sp>
        <p:nvSpPr>
          <p:cNvPr id="2" name="Footer Placeholder 1">
            <a:extLst>
              <a:ext uri="{FF2B5EF4-FFF2-40B4-BE49-F238E27FC236}">
                <a16:creationId xmlns:a16="http://schemas.microsoft.com/office/drawing/2014/main" id="{C42EBE02-F87A-7C41-B3BD-E90F64E52E39}"/>
              </a:ext>
            </a:extLst>
          </p:cNvPr>
          <p:cNvSpPr>
            <a:spLocks noGrp="1"/>
          </p:cNvSpPr>
          <p:nvPr>
            <p:ph type="ftr" sz="quarter" idx="11"/>
          </p:nvPr>
        </p:nvSpPr>
        <p:spPr/>
        <p:txBody>
          <a:bodyPr/>
          <a:lstStyle/>
          <a:p>
            <a:endParaRPr lang="en-US" dirty="0"/>
          </a:p>
        </p:txBody>
      </p:sp>
      <p:pic>
        <p:nvPicPr>
          <p:cNvPr id="6" name="Picture 5">
            <a:extLst>
              <a:ext uri="{FF2B5EF4-FFF2-40B4-BE49-F238E27FC236}">
                <a16:creationId xmlns:a16="http://schemas.microsoft.com/office/drawing/2014/main" id="{02F234EB-E5FA-CE45-9000-026A16F629DA}"/>
              </a:ext>
            </a:extLst>
          </p:cNvPr>
          <p:cNvPicPr>
            <a:picLocks noChangeAspect="1"/>
          </p:cNvPicPr>
          <p:nvPr/>
        </p:nvPicPr>
        <p:blipFill>
          <a:blip r:embed="rId3"/>
          <a:stretch>
            <a:fillRect/>
          </a:stretch>
        </p:blipFill>
        <p:spPr>
          <a:xfrm>
            <a:off x="465303" y="6500933"/>
            <a:ext cx="1429936" cy="370890"/>
          </a:xfrm>
          <a:prstGeom prst="rect">
            <a:avLst/>
          </a:prstGeom>
        </p:spPr>
      </p:pic>
    </p:spTree>
    <p:extLst>
      <p:ext uri="{BB962C8B-B14F-4D97-AF65-F5344CB8AC3E}">
        <p14:creationId xmlns:p14="http://schemas.microsoft.com/office/powerpoint/2010/main" val="1301105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98619" y="923636"/>
            <a:ext cx="8811490" cy="6463308"/>
          </a:xfrm>
          <a:prstGeom prst="rect">
            <a:avLst/>
          </a:prstGeom>
          <a:noFill/>
        </p:spPr>
        <p:txBody>
          <a:bodyPr wrap="square" rtlCol="0">
            <a:spAutoFit/>
          </a:bodyPr>
          <a:lstStyle/>
          <a:p>
            <a:r>
              <a:rPr lang="en-US" b="1" dirty="0"/>
              <a:t>Lets talk about the areas that are often the cause of shoulder dysfunction:</a:t>
            </a:r>
          </a:p>
          <a:p>
            <a:endParaRPr lang="en-US" b="1" dirty="0"/>
          </a:p>
          <a:p>
            <a:endParaRPr lang="en-US" b="1" dirty="0"/>
          </a:p>
          <a:p>
            <a:pPr marL="285750" indent="-285750">
              <a:buFont typeface="Wingdings" panose="05000000000000000000" pitchFamily="2" charset="2"/>
              <a:buChar char="v"/>
            </a:pPr>
            <a:r>
              <a:rPr lang="en-US" b="1" dirty="0"/>
              <a:t>Tight tissue of the back of the shoulder</a:t>
            </a:r>
          </a:p>
          <a:p>
            <a:endParaRPr lang="en-US" dirty="0"/>
          </a:p>
          <a:p>
            <a:r>
              <a:rPr lang="en-US" dirty="0"/>
              <a:t>The posterior part of the shoulder is a fibrous tissue called the posterior capsule, this helps with the stability of the shoulder joint. One common theme with individuals that have shoulder issues is poor shoulder posture. Common shoulder posture is forward rounded shoulders and with the help of gravity pulling down on the arm, the posterior capsule gets pulled on and stretched and over time it stiffens up to cope with this abnormal demand(strain). </a:t>
            </a:r>
          </a:p>
          <a:p>
            <a:endParaRPr lang="en-US" dirty="0"/>
          </a:p>
          <a:p>
            <a:pPr marL="285750" indent="-285750">
              <a:buFont typeface="Wingdings" panose="05000000000000000000" pitchFamily="2" charset="2"/>
              <a:buChar char="v"/>
            </a:pPr>
            <a:r>
              <a:rPr lang="en-US" b="1" dirty="0"/>
              <a:t>Weak posterior shoulder muscles</a:t>
            </a:r>
          </a:p>
          <a:p>
            <a:endParaRPr lang="en-US" b="1" dirty="0"/>
          </a:p>
          <a:p>
            <a:r>
              <a:rPr lang="en-US" dirty="0"/>
              <a:t>Similar to a stiff posterior shoulder, and with similar causes, the muscles at the back of the shoulder can also become tight because of the demand on them from poor shoulder posture. This tightness caused by increased demand on the muscles will prevent the muscles from functioning correctly and will also lead to weak muscles </a:t>
            </a:r>
          </a:p>
          <a:p>
            <a:r>
              <a:rPr lang="en-US" dirty="0"/>
              <a:t/>
            </a:r>
            <a:br>
              <a:rPr lang="en-US" dirty="0"/>
            </a:br>
            <a:endParaRPr lang="en-US" b="1" dirty="0"/>
          </a:p>
          <a:p>
            <a:endParaRPr lang="en-US" b="1" dirty="0"/>
          </a:p>
          <a:p>
            <a:endParaRPr lang="en-US" b="1" dirty="0"/>
          </a:p>
        </p:txBody>
      </p:sp>
      <p:sp>
        <p:nvSpPr>
          <p:cNvPr id="3" name="Footer Placeholder 2">
            <a:extLst>
              <a:ext uri="{FF2B5EF4-FFF2-40B4-BE49-F238E27FC236}">
                <a16:creationId xmlns:a16="http://schemas.microsoft.com/office/drawing/2014/main" id="{4654DB1F-0C76-8F42-B2FB-B7E4A7D4BBD4}"/>
              </a:ext>
            </a:extLst>
          </p:cNvPr>
          <p:cNvSpPr>
            <a:spLocks noGrp="1"/>
          </p:cNvSpPr>
          <p:nvPr>
            <p:ph type="ftr" sz="quarter" idx="11"/>
          </p:nvPr>
        </p:nvSpPr>
        <p:spPr/>
        <p:txBody>
          <a:bodyPr/>
          <a:lstStyle/>
          <a:p>
            <a:endParaRPr lang="en-US" dirty="0"/>
          </a:p>
        </p:txBody>
      </p:sp>
      <p:pic>
        <p:nvPicPr>
          <p:cNvPr id="6" name="Picture 5">
            <a:extLst>
              <a:ext uri="{FF2B5EF4-FFF2-40B4-BE49-F238E27FC236}">
                <a16:creationId xmlns:a16="http://schemas.microsoft.com/office/drawing/2014/main" id="{2D26AA85-5DCC-F546-9A42-4C008550B560}"/>
              </a:ext>
            </a:extLst>
          </p:cNvPr>
          <p:cNvPicPr>
            <a:picLocks noChangeAspect="1"/>
          </p:cNvPicPr>
          <p:nvPr/>
        </p:nvPicPr>
        <p:blipFill>
          <a:blip r:embed="rId2"/>
          <a:stretch>
            <a:fillRect/>
          </a:stretch>
        </p:blipFill>
        <p:spPr>
          <a:xfrm>
            <a:off x="10583873" y="6161027"/>
            <a:ext cx="1429936" cy="370890"/>
          </a:xfrm>
          <a:prstGeom prst="rect">
            <a:avLst/>
          </a:prstGeom>
        </p:spPr>
      </p:pic>
    </p:spTree>
    <p:extLst>
      <p:ext uri="{BB962C8B-B14F-4D97-AF65-F5344CB8AC3E}">
        <p14:creationId xmlns:p14="http://schemas.microsoft.com/office/powerpoint/2010/main" val="337844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38764" y="1551708"/>
            <a:ext cx="7952509" cy="4247317"/>
          </a:xfrm>
          <a:prstGeom prst="rect">
            <a:avLst/>
          </a:prstGeom>
          <a:noFill/>
        </p:spPr>
        <p:txBody>
          <a:bodyPr wrap="square" rtlCol="0">
            <a:spAutoFit/>
          </a:bodyPr>
          <a:lstStyle/>
          <a:p>
            <a:pPr marL="285750" indent="-285750">
              <a:buFont typeface="Wingdings" panose="05000000000000000000" pitchFamily="2" charset="2"/>
              <a:buChar char="v"/>
            </a:pPr>
            <a:r>
              <a:rPr lang="en-US" b="1" dirty="0"/>
              <a:t>Tight structures at the front of the shoulder</a:t>
            </a:r>
          </a:p>
          <a:p>
            <a:endParaRPr lang="en-US" b="1" dirty="0"/>
          </a:p>
          <a:p>
            <a:r>
              <a:rPr lang="en-US" dirty="0"/>
              <a:t>The muscles at the front of the shoulder can also become tight from hanging out in the poor posture of rounded shoulders. This is too commonly a typical posture in our current culture, we are often sitting at the computer or on a device that is held down and in front of us, causing our shoulders to slump forward, and often we are in these positions for hours a time leading to tight pectoral muscles.</a:t>
            </a:r>
          </a:p>
          <a:p>
            <a:r>
              <a:rPr lang="en-US" dirty="0"/>
              <a:t/>
            </a:r>
            <a:br>
              <a:rPr lang="en-US" dirty="0"/>
            </a:br>
            <a:r>
              <a:rPr lang="en-US" b="1" dirty="0"/>
              <a:t>All of these issues </a:t>
            </a:r>
            <a:r>
              <a:rPr lang="en-US" dirty="0"/>
              <a:t>above can lead to poor shoulder mechanics, which over time leads to pain, and if left unchecked can lead to injury.</a:t>
            </a:r>
          </a:p>
          <a:p>
            <a:endParaRPr lang="en-US" dirty="0"/>
          </a:p>
          <a:p>
            <a:r>
              <a:rPr lang="en-US" b="1" dirty="0"/>
              <a:t>So how do I make changes and address my shoulder pain and issues?</a:t>
            </a:r>
          </a:p>
          <a:p>
            <a:r>
              <a:rPr lang="en-US" dirty="0"/>
              <a:t/>
            </a:r>
            <a:br>
              <a:rPr lang="en-US" dirty="0"/>
            </a:br>
            <a:endParaRPr lang="en-US" dirty="0"/>
          </a:p>
        </p:txBody>
      </p:sp>
      <p:sp>
        <p:nvSpPr>
          <p:cNvPr id="3" name="Footer Placeholder 2">
            <a:extLst>
              <a:ext uri="{FF2B5EF4-FFF2-40B4-BE49-F238E27FC236}">
                <a16:creationId xmlns:a16="http://schemas.microsoft.com/office/drawing/2014/main" id="{C333762F-106E-374B-853A-01A50AA44431}"/>
              </a:ext>
            </a:extLst>
          </p:cNvPr>
          <p:cNvSpPr>
            <a:spLocks noGrp="1"/>
          </p:cNvSpPr>
          <p:nvPr>
            <p:ph type="ftr" sz="quarter" idx="11"/>
          </p:nvPr>
        </p:nvSpPr>
        <p:spPr/>
        <p:txBody>
          <a:bodyPr/>
          <a:lstStyle/>
          <a:p>
            <a:endParaRPr lang="en-US" dirty="0"/>
          </a:p>
        </p:txBody>
      </p:sp>
      <p:pic>
        <p:nvPicPr>
          <p:cNvPr id="4" name="Picture 3">
            <a:extLst>
              <a:ext uri="{FF2B5EF4-FFF2-40B4-BE49-F238E27FC236}">
                <a16:creationId xmlns:a16="http://schemas.microsoft.com/office/drawing/2014/main" id="{142405E6-BC66-8B4F-BB93-B26081F951AE}"/>
              </a:ext>
            </a:extLst>
          </p:cNvPr>
          <p:cNvPicPr>
            <a:picLocks noChangeAspect="1"/>
          </p:cNvPicPr>
          <p:nvPr/>
        </p:nvPicPr>
        <p:blipFill>
          <a:blip r:embed="rId2"/>
          <a:stretch>
            <a:fillRect/>
          </a:stretch>
        </p:blipFill>
        <p:spPr>
          <a:xfrm>
            <a:off x="10583873" y="6161027"/>
            <a:ext cx="1429936" cy="370890"/>
          </a:xfrm>
          <a:prstGeom prst="rect">
            <a:avLst/>
          </a:prstGeom>
        </p:spPr>
      </p:pic>
    </p:spTree>
    <p:extLst>
      <p:ext uri="{BB962C8B-B14F-4D97-AF65-F5344CB8AC3E}">
        <p14:creationId xmlns:p14="http://schemas.microsoft.com/office/powerpoint/2010/main" val="2492509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00218" y="1560945"/>
            <a:ext cx="8238837" cy="4524315"/>
          </a:xfrm>
          <a:prstGeom prst="rect">
            <a:avLst/>
          </a:prstGeom>
          <a:noFill/>
        </p:spPr>
        <p:txBody>
          <a:bodyPr wrap="square" rtlCol="0">
            <a:spAutoFit/>
          </a:bodyPr>
          <a:lstStyle/>
          <a:p>
            <a:r>
              <a:rPr lang="en-US" b="1" dirty="0"/>
              <a:t>Be safe and listen to your pain</a:t>
            </a:r>
            <a:r>
              <a:rPr lang="en-US" dirty="0"/>
              <a:t>. </a:t>
            </a:r>
          </a:p>
          <a:p>
            <a:endParaRPr lang="en-US" dirty="0"/>
          </a:p>
          <a:p>
            <a:r>
              <a:rPr lang="en-US" dirty="0"/>
              <a:t>If you are experiencing severe pain with any of these exercises, you should stop. That may be an indicator that you may have a more severe shoulder injury and we recommend you come in and see a physical therapist. </a:t>
            </a:r>
          </a:p>
          <a:p>
            <a:endParaRPr lang="en-US" dirty="0"/>
          </a:p>
          <a:p>
            <a:r>
              <a:rPr lang="en-US" dirty="0"/>
              <a:t>Ideally, you would just be able to tell yourself to fix your posture, and you would do it, but that isn’t realistic. </a:t>
            </a:r>
          </a:p>
          <a:p>
            <a:endParaRPr lang="en-US" dirty="0"/>
          </a:p>
          <a:p>
            <a:r>
              <a:rPr lang="en-US" dirty="0"/>
              <a:t>Where we need to start is addressing the 3 problem areas above. </a:t>
            </a:r>
          </a:p>
          <a:p>
            <a:endParaRPr lang="en-US" dirty="0"/>
          </a:p>
          <a:p>
            <a:r>
              <a:rPr lang="en-US" b="1" dirty="0"/>
              <a:t>Next,</a:t>
            </a:r>
            <a:r>
              <a:rPr lang="en-US" dirty="0"/>
              <a:t> we will talk about a few exercises/stretches that are general and help most people with their shoulder pain.</a:t>
            </a:r>
          </a:p>
          <a:p>
            <a:r>
              <a:rPr lang="en-US" dirty="0"/>
              <a:t/>
            </a:r>
            <a:br>
              <a:rPr lang="en-US" dirty="0"/>
            </a:br>
            <a:endParaRPr lang="en-US" dirty="0"/>
          </a:p>
        </p:txBody>
      </p:sp>
      <p:sp>
        <p:nvSpPr>
          <p:cNvPr id="3" name="Footer Placeholder 2">
            <a:extLst>
              <a:ext uri="{FF2B5EF4-FFF2-40B4-BE49-F238E27FC236}">
                <a16:creationId xmlns:a16="http://schemas.microsoft.com/office/drawing/2014/main" id="{C10EB876-9D9D-1447-AE42-7C2E248C8B9D}"/>
              </a:ext>
            </a:extLst>
          </p:cNvPr>
          <p:cNvSpPr>
            <a:spLocks noGrp="1"/>
          </p:cNvSpPr>
          <p:nvPr>
            <p:ph type="ftr" sz="quarter" idx="11"/>
          </p:nvPr>
        </p:nvSpPr>
        <p:spPr/>
        <p:txBody>
          <a:bodyPr/>
          <a:lstStyle/>
          <a:p>
            <a:endParaRPr lang="en-US" dirty="0"/>
          </a:p>
        </p:txBody>
      </p:sp>
      <p:pic>
        <p:nvPicPr>
          <p:cNvPr id="4" name="Picture 3">
            <a:extLst>
              <a:ext uri="{FF2B5EF4-FFF2-40B4-BE49-F238E27FC236}">
                <a16:creationId xmlns:a16="http://schemas.microsoft.com/office/drawing/2014/main" id="{55867731-2153-EB47-95AD-3FAE8506EEC2}"/>
              </a:ext>
            </a:extLst>
          </p:cNvPr>
          <p:cNvPicPr>
            <a:picLocks noChangeAspect="1"/>
          </p:cNvPicPr>
          <p:nvPr/>
        </p:nvPicPr>
        <p:blipFill>
          <a:blip r:embed="rId2"/>
          <a:stretch>
            <a:fillRect/>
          </a:stretch>
        </p:blipFill>
        <p:spPr>
          <a:xfrm>
            <a:off x="10583873" y="6161027"/>
            <a:ext cx="1429936" cy="370890"/>
          </a:xfrm>
          <a:prstGeom prst="rect">
            <a:avLst/>
          </a:prstGeom>
        </p:spPr>
      </p:pic>
    </p:spTree>
    <p:extLst>
      <p:ext uri="{BB962C8B-B14F-4D97-AF65-F5344CB8AC3E}">
        <p14:creationId xmlns:p14="http://schemas.microsoft.com/office/powerpoint/2010/main" val="4115991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00217" y="886691"/>
            <a:ext cx="9014691" cy="369332"/>
          </a:xfrm>
          <a:prstGeom prst="rect">
            <a:avLst/>
          </a:prstGeom>
          <a:noFill/>
        </p:spPr>
        <p:txBody>
          <a:bodyPr wrap="square" rtlCol="0">
            <a:spAutoFit/>
          </a:bodyPr>
          <a:lstStyle/>
          <a:p>
            <a:r>
              <a:rPr lang="en-US" b="1" dirty="0"/>
              <a:t>                                     Exercises / Stretches</a:t>
            </a:r>
          </a:p>
        </p:txBody>
      </p:sp>
      <p:sp>
        <p:nvSpPr>
          <p:cNvPr id="4" name="TextBox 3"/>
          <p:cNvSpPr txBox="1"/>
          <p:nvPr/>
        </p:nvSpPr>
        <p:spPr>
          <a:xfrm>
            <a:off x="2678546" y="1607127"/>
            <a:ext cx="8765310" cy="2308324"/>
          </a:xfrm>
          <a:prstGeom prst="rect">
            <a:avLst/>
          </a:prstGeom>
          <a:noFill/>
        </p:spPr>
        <p:txBody>
          <a:bodyPr wrap="square" rtlCol="0">
            <a:spAutoFit/>
          </a:bodyPr>
          <a:lstStyle/>
          <a:p>
            <a:r>
              <a:rPr lang="en-US" b="1" dirty="0"/>
              <a:t>Anterior shoulder stretch</a:t>
            </a:r>
          </a:p>
          <a:p>
            <a:endParaRPr lang="en-US" dirty="0"/>
          </a:p>
          <a:p>
            <a:r>
              <a:rPr lang="en-US" dirty="0"/>
              <a:t>Before this stretch I would like you to reach above your head with both arms and pay attention to at what point you have pain. </a:t>
            </a:r>
          </a:p>
          <a:p>
            <a:endParaRPr lang="en-US" dirty="0"/>
          </a:p>
          <a:p>
            <a:r>
              <a:rPr lang="en-US" dirty="0"/>
              <a:t>Anterior shoulder stretch at a </a:t>
            </a:r>
            <a:r>
              <a:rPr lang="en-US" b="1" dirty="0"/>
              <a:t>door vs. table </a:t>
            </a:r>
            <a:r>
              <a:rPr lang="en-US" dirty="0"/>
              <a:t>stretch.</a:t>
            </a:r>
          </a:p>
          <a:p>
            <a:r>
              <a:rPr lang="en-US" dirty="0"/>
              <a:t/>
            </a:r>
            <a:br>
              <a:rPr lang="en-US" dirty="0"/>
            </a:br>
            <a:endParaRPr lang="en-US" dirty="0"/>
          </a:p>
        </p:txBody>
      </p:sp>
      <p:pic>
        <p:nvPicPr>
          <p:cNvPr id="2052" name="Picture 4" descr="Doorway Pec Stretch at 60 Elev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6952" y="3694546"/>
            <a:ext cx="2920232" cy="185651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Bicep Stretch at Tab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7561" y="3603594"/>
            <a:ext cx="3106271" cy="194746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206835" y="4433455"/>
            <a:ext cx="1200726" cy="369332"/>
          </a:xfrm>
          <a:prstGeom prst="rect">
            <a:avLst/>
          </a:prstGeom>
          <a:noFill/>
        </p:spPr>
        <p:txBody>
          <a:bodyPr wrap="square" rtlCol="0">
            <a:spAutoFit/>
          </a:bodyPr>
          <a:lstStyle/>
          <a:p>
            <a:r>
              <a:rPr lang="en-US" b="1" dirty="0"/>
              <a:t>  vs</a:t>
            </a:r>
            <a:r>
              <a:rPr lang="en-US" dirty="0"/>
              <a:t>.</a:t>
            </a:r>
          </a:p>
        </p:txBody>
      </p:sp>
      <p:sp>
        <p:nvSpPr>
          <p:cNvPr id="8" name="TextBox 7"/>
          <p:cNvSpPr txBox="1"/>
          <p:nvPr/>
        </p:nvSpPr>
        <p:spPr>
          <a:xfrm>
            <a:off x="2746952" y="5661891"/>
            <a:ext cx="7766879" cy="923330"/>
          </a:xfrm>
          <a:prstGeom prst="rect">
            <a:avLst/>
          </a:prstGeom>
          <a:noFill/>
        </p:spPr>
        <p:txBody>
          <a:bodyPr wrap="square" rtlCol="0">
            <a:spAutoFit/>
          </a:bodyPr>
          <a:lstStyle/>
          <a:p>
            <a:r>
              <a:rPr lang="en-US" dirty="0"/>
              <a:t>Now reassess your shoulder movement again, reach above you head with both arms. You should be able to reach up higher with less pain. </a:t>
            </a:r>
          </a:p>
        </p:txBody>
      </p:sp>
      <p:sp>
        <p:nvSpPr>
          <p:cNvPr id="3" name="Footer Placeholder 2">
            <a:extLst>
              <a:ext uri="{FF2B5EF4-FFF2-40B4-BE49-F238E27FC236}">
                <a16:creationId xmlns:a16="http://schemas.microsoft.com/office/drawing/2014/main" id="{67602C9F-186B-9E47-87A4-A15C12FD58FA}"/>
              </a:ext>
            </a:extLst>
          </p:cNvPr>
          <p:cNvSpPr>
            <a:spLocks noGrp="1"/>
          </p:cNvSpPr>
          <p:nvPr>
            <p:ph type="ftr" sz="quarter" idx="11"/>
          </p:nvPr>
        </p:nvSpPr>
        <p:spPr/>
        <p:txBody>
          <a:bodyPr/>
          <a:lstStyle/>
          <a:p>
            <a:endParaRPr lang="en-US" dirty="0"/>
          </a:p>
        </p:txBody>
      </p:sp>
      <p:pic>
        <p:nvPicPr>
          <p:cNvPr id="9" name="Picture 8">
            <a:extLst>
              <a:ext uri="{FF2B5EF4-FFF2-40B4-BE49-F238E27FC236}">
                <a16:creationId xmlns:a16="http://schemas.microsoft.com/office/drawing/2014/main" id="{2B55833F-8E8D-144D-A604-23DA2D234663}"/>
              </a:ext>
            </a:extLst>
          </p:cNvPr>
          <p:cNvPicPr>
            <a:picLocks noChangeAspect="1"/>
          </p:cNvPicPr>
          <p:nvPr/>
        </p:nvPicPr>
        <p:blipFill>
          <a:blip r:embed="rId4"/>
          <a:stretch>
            <a:fillRect/>
          </a:stretch>
        </p:blipFill>
        <p:spPr>
          <a:xfrm>
            <a:off x="10583873" y="6161027"/>
            <a:ext cx="1429936" cy="370890"/>
          </a:xfrm>
          <a:prstGeom prst="rect">
            <a:avLst/>
          </a:prstGeom>
        </p:spPr>
      </p:pic>
    </p:spTree>
    <p:extLst>
      <p:ext uri="{BB962C8B-B14F-4D97-AF65-F5344CB8AC3E}">
        <p14:creationId xmlns:p14="http://schemas.microsoft.com/office/powerpoint/2010/main" val="312351958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6048</TotalTime>
  <Words>646</Words>
  <Application>Microsoft Office PowerPoint</Application>
  <PresentationFormat>Widescreen</PresentationFormat>
  <Paragraphs>103</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Century Gothic</vt:lpstr>
      <vt:lpstr>Wingdings</vt:lpstr>
      <vt:lpstr>Wingdings 3</vt:lpstr>
      <vt:lpstr>Wisp</vt:lpstr>
      <vt:lpstr>Shoulder Workshop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Shoulder pain due to Sleeping</vt:lpstr>
      <vt:lpstr>PowerPoint Presentation</vt:lpstr>
      <vt:lpstr>Thank You!   But wait, I have a question. Call us at 212-317-1600 or visit us at suttonplacept.com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Shoulder Workshop</dc:title>
  <dc:creator>Alan Greenberg</dc:creator>
  <cp:lastModifiedBy>Crystal</cp:lastModifiedBy>
  <cp:revision>24</cp:revision>
  <dcterms:created xsi:type="dcterms:W3CDTF">2020-05-10T12:16:53Z</dcterms:created>
  <dcterms:modified xsi:type="dcterms:W3CDTF">2020-06-15T13:56:06Z</dcterms:modified>
</cp:coreProperties>
</file>