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440000" cx="7560000"/>
  <p:notesSz cx="6858000" cy="9144000"/>
  <p:embeddedFontLst>
    <p:embeddedFont>
      <p:font typeface="Ubuntu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A4A3A4"/>
          </p15:clr>
        </p15:guide>
        <p15:guide id="2" pos="219">
          <p15:clr>
            <a:srgbClr val="A4A3A4"/>
          </p15:clr>
        </p15:guide>
        <p15:guide id="3" pos="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1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2" Type="http://schemas.openxmlformats.org/officeDocument/2006/relationships/font" Target="fonts/Ubuntu-boldItalic.fntdata"/><Relationship Id="rId9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734d88b59_4_58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734d88b59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6dc0e445f_0_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6dc0e4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dc0e445f_0_25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6dc0e44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325" y="9602155"/>
            <a:ext cx="2474628" cy="6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745" y="9754243"/>
            <a:ext cx="1801049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325" y="9602155"/>
            <a:ext cx="2474628" cy="6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745" y="9754243"/>
            <a:ext cx="1801049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suite.google.es/intl/es/products/sites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hyperlink" Target="http://www.intelligencepartner.com" TargetMode="External"/><Relationship Id="rId6" Type="http://schemas.openxmlformats.org/officeDocument/2006/relationships/hyperlink" Target="mailto:info@intelligencepartne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625" y="5853176"/>
            <a:ext cx="2375045" cy="1088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-12550"/>
            <a:ext cx="7560000" cy="136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" name="Google Shape;60;p13"/>
          <p:cNvSpPr/>
          <p:nvPr/>
        </p:nvSpPr>
        <p:spPr>
          <a:xfrm>
            <a:off x="0" y="65175"/>
            <a:ext cx="7560000" cy="1029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Transforma con Google tu servicio al ciudadano y la comunicación interna, en sólo unos días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00" y="3725775"/>
            <a:ext cx="7560000" cy="633300"/>
          </a:xfrm>
          <a:prstGeom prst="rect">
            <a:avLst/>
          </a:prstGeom>
          <a:solidFill>
            <a:srgbClr val="3CBA54">
              <a:alpha val="56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</a:rPr>
              <a:t>GOOGLE MEET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00" y="4359075"/>
            <a:ext cx="7560000" cy="94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0000" marR="26707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Google Meet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el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sistema de videoconferencia de Google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te permite estar conectado con otros compañeros, con las unidades de servicio, con proveedores e incluso poder realizar Plenos del Ayuntamiento en remoto con total seguridad.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Compatible con tu entorno de TI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se puede utilizar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inmediato.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733925" y="7654500"/>
            <a:ext cx="33561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Google Meet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en su versión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Premium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estará disponible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sin coste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para todos los clientes hasta el 30 de septiembre. Permitiendo entre otros, celebrar y grabar reuniones con 250 asistentes presenciales y hasta 100.000 en streaming.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33457" y="2741199"/>
            <a:ext cx="67611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 servicio al ciudadano siempre importante, se convierte en fundamental en estos días de incertidumbre. Por eso te presentamos estos 3 productos de Google para que </a:t>
            </a: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cuestión de pocos días, puedas lograr una mejor y más eficaz comunicación</a:t>
            </a: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tanto entre los miembros del Ayuntamiento como de cara a la ciudadanía.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25" y="7564025"/>
            <a:ext cx="2501574" cy="15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76900" y="9144000"/>
            <a:ext cx="6761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(*) Servicio realizable dentro del marco de un contrato menor según la Ley de Contratación del Estado. Puesta en marcha a partir de 1 día.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66025" y="5302400"/>
            <a:ext cx="38340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Las videoconferencias de Google Meet son:</a:t>
            </a:r>
            <a:endParaRPr b="1" sz="13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93825" y="5624575"/>
            <a:ext cx="44211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Seguras: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Para proteger la privacidad con encriptación de datos y calificación Alta en el ENS (Esquema Nacional de Seguridad) establece el CCN (Centro Criptológico Nacional).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Fáciles: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Tanto a la hora de convocar, como de unirse estés donde estés y tengas o no cuenta de Google.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Más que reuniones: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Integradas G Suite, las aplicaciones de colaboración y productividad de Google, y con otros entornos.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11005" l="0" r="0" t="11106"/>
          <a:stretch/>
        </p:blipFill>
        <p:spPr>
          <a:xfrm>
            <a:off x="0" y="1094750"/>
            <a:ext cx="7560001" cy="151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3"/>
          <p:cNvCxnSpPr/>
          <p:nvPr/>
        </p:nvCxnSpPr>
        <p:spPr>
          <a:xfrm>
            <a:off x="0" y="3798475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3"/>
          <p:cNvCxnSpPr/>
          <p:nvPr/>
        </p:nvCxnSpPr>
        <p:spPr>
          <a:xfrm>
            <a:off x="0" y="4281950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/>
          <p:nvPr/>
        </p:nvSpPr>
        <p:spPr>
          <a:xfrm>
            <a:off x="363900" y="5745322"/>
            <a:ext cx="324600" cy="531000"/>
          </a:xfrm>
          <a:prstGeom prst="rect">
            <a:avLst/>
          </a:prstGeom>
          <a:solidFill>
            <a:srgbClr val="3CBA54">
              <a:alpha val="56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477300" y="5948381"/>
            <a:ext cx="97800" cy="10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363900" y="6391247"/>
            <a:ext cx="324600" cy="424200"/>
          </a:xfrm>
          <a:prstGeom prst="rect">
            <a:avLst/>
          </a:prstGeom>
          <a:solidFill>
            <a:srgbClr val="3CBA54">
              <a:alpha val="56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479681" y="6546669"/>
            <a:ext cx="97800" cy="10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63900" y="6932871"/>
            <a:ext cx="324600" cy="480000"/>
          </a:xfrm>
          <a:prstGeom prst="rect">
            <a:avLst/>
          </a:prstGeom>
          <a:solidFill>
            <a:srgbClr val="3CBA54">
              <a:alpha val="56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77300" y="7110431"/>
            <a:ext cx="97800" cy="102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00" y="4543588"/>
            <a:ext cx="7560000" cy="909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35707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0" y="7522450"/>
            <a:ext cx="7560000" cy="150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707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Ubuntu"/>
                <a:ea typeface="Ubuntu"/>
                <a:cs typeface="Ubuntu"/>
                <a:sym typeface="Ubuntu"/>
              </a:rPr>
              <a:t>‘Los departamentos municipales, desde Recursos Humanos a Planificación de Emergencias, han creado sitios web eficaces y muy atractivos con Google Sites, sin necesidad de recurrir al equipo de Informática.’</a:t>
            </a:r>
            <a:endParaRPr i="1">
              <a:latin typeface="Ubuntu"/>
              <a:ea typeface="Ubuntu"/>
              <a:cs typeface="Ubuntu"/>
              <a:sym typeface="Ubuntu"/>
            </a:endParaRPr>
          </a:p>
          <a:p>
            <a:pPr indent="0" lvl="0" marL="179999" marR="17707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Ted Ross.</a:t>
            </a:r>
            <a:r>
              <a:rPr i="1" lang="es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Ayuntamiento de Los Ángeles.</a:t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200" y="812350"/>
            <a:ext cx="7560000" cy="909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35707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La cantidad de información que durante la crisis -y después de ella- van a tener que poner los ayuntamientos a disposición de la ciudadanía puede ser enorme.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Google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te permite facilitar esta tarea con </a:t>
            </a:r>
            <a:r>
              <a:rPr b="1" lang="es" sz="11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Sites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3429200" y="2659281"/>
            <a:ext cx="3730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¿Por qué Google Sites?</a:t>
            </a:r>
            <a:endParaRPr b="1" sz="13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656250" y="5811230"/>
            <a:ext cx="3334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Impuestos municipales, guías de acceso a las ayudas, trámites con los Centros de Atención Primaria… y más información que se podrá ver en cualquier tipo de pantalla, ya sea un ordenador, una tableta, o un smartphone, y sin necesidad de tener una cuenta de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 Suite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57450" y="4343238"/>
            <a:ext cx="30303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Recabaremos los contenidos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que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necesitan ser publicados y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muy pocos días crearemos los sites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 dicha información.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219775" y="4317505"/>
            <a:ext cx="31236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Ubuntu"/>
              <a:buAutoNum type="arabicPeriod"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Cada departamento podrá ampliar, actualizar y crear contenido que se adapte a sus necesidades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sin requerir un equipo de informática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para ello.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57450" y="9099730"/>
            <a:ext cx="67611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(*) Servicios realizables dentro del marco de un contrato menor según la Ley de Contratación del Estado. Puesta en marcha a partir de 3 días. 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429000" y="1774325"/>
            <a:ext cx="37302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Intelligence Partner, podemos construirte microsites de información en muy pocos días. Además, puedes implementar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Google Sites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independientemente de lo que tuvieras ya instalado previamente.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75" y="1990505"/>
            <a:ext cx="3030325" cy="18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300" y="196175"/>
            <a:ext cx="7560000" cy="633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</a:rPr>
              <a:t>GOOGLE SITES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93" name="Google Shape;93;p14"/>
          <p:cNvCxnSpPr/>
          <p:nvPr/>
        </p:nvCxnSpPr>
        <p:spPr>
          <a:xfrm>
            <a:off x="100" y="268875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4"/>
          <p:cNvCxnSpPr/>
          <p:nvPr/>
        </p:nvCxnSpPr>
        <p:spPr>
          <a:xfrm>
            <a:off x="100" y="752350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4"/>
          <p:cNvCxnSpPr/>
          <p:nvPr/>
        </p:nvCxnSpPr>
        <p:spPr>
          <a:xfrm>
            <a:off x="300" y="7597075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4"/>
          <p:cNvCxnSpPr/>
          <p:nvPr/>
        </p:nvCxnSpPr>
        <p:spPr>
          <a:xfrm>
            <a:off x="0" y="8948575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4"/>
          <p:cNvSpPr txBox="1"/>
          <p:nvPr>
            <p:ph idx="4294967295" type="ctrTitle"/>
          </p:nvPr>
        </p:nvSpPr>
        <p:spPr>
          <a:xfrm>
            <a:off x="-375" y="4543575"/>
            <a:ext cx="846900" cy="9093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sz="4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14"/>
          <p:cNvSpPr txBox="1"/>
          <p:nvPr>
            <p:ph idx="4294967295" type="ctrTitle"/>
          </p:nvPr>
        </p:nvSpPr>
        <p:spPr>
          <a:xfrm>
            <a:off x="3773625" y="4548675"/>
            <a:ext cx="846900" cy="909300"/>
          </a:xfrm>
          <a:prstGeom prst="rect">
            <a:avLst/>
          </a:prstGeom>
          <a:solidFill>
            <a:srgbClr val="CCCC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sz="4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62038" y="4074213"/>
            <a:ext cx="3000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¿Cómo será el proyecto?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429000" y="3032223"/>
            <a:ext cx="37302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 la solución perfecta para d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esplegar portales de información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o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crear sitios web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atractivos, ágiles y eficaces en muy pocos días o incluso en horas. Además, dispondrás de los formularios de Google que de manera muy sencilla, te permiten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crear encuestas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y conocer la opinión del ciudadano.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27826" r="3904" t="27214"/>
          <a:stretch/>
        </p:blipFill>
        <p:spPr>
          <a:xfrm>
            <a:off x="4320568" y="5459300"/>
            <a:ext cx="2851207" cy="19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24" y="6011555"/>
            <a:ext cx="3474474" cy="17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2025" y="8001825"/>
            <a:ext cx="7560000" cy="991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Podemos </a:t>
            </a:r>
            <a:r>
              <a:rPr b="1"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configurar tu chatbot</a:t>
            </a: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en cuestión de </a:t>
            </a:r>
            <a:r>
              <a:rPr b="1"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5-10 jornadas </a:t>
            </a: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para poder responder a las preguntas más frecuentes e integrarlos en tu </a:t>
            </a:r>
            <a:r>
              <a:rPr b="1"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página web</a:t>
            </a: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o en </a:t>
            </a:r>
            <a:r>
              <a:rPr b="1"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Google Sites</a:t>
            </a:r>
            <a:r>
              <a:rPr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b="1" lang="es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Un servicio excelente a los ciudadanos en cuestión de días.</a:t>
            </a:r>
            <a:endParaRPr sz="1900">
              <a:solidFill>
                <a:srgbClr val="434343"/>
              </a:solidFill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200" y="790625"/>
            <a:ext cx="7560000" cy="81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Tu mejor aliado para que la atención al ciudadano sea excelente, tanto durante como después del COVID-19: </a:t>
            </a:r>
            <a:r>
              <a:rPr b="1" lang="es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UN CHATBOT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45650" y="3154125"/>
            <a:ext cx="3657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Automatizan tareas simples y repetitivas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Garantizan soporte permanente al ciudadano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 Aseguran un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soporte 24×7.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Ofrecen información para la resolución de incidencias básicas o recogen la información necesaria para que las complejas se puedan resolver con rapidez.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Mayor capacidad.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Gestionan simultáneamente muchas más conversaciones, garantizando una respuesta inmediata y personalizada.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312675" y="1496775"/>
            <a:ext cx="6846600" cy="1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estos días son aún más numerosas las dudas que tienen los ciudadanos sobre todo tipo de cuestiones: ¿Cómo puedo pagar el IBI?, ¿están abiertos los Centros de Día?, ¿cómo puedo obtener una subvención?,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etc.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Probablemente el centro de atención telefónica está ya colapsado con estas cuestiones. Con los 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chatbots, 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 puede disminuir al mínimo esa carga de trabajo.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Mediante Inteligencia Artificial resolverán las preguntas más frecuentes de forma automática.</a:t>
            </a: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04800" y="3124200"/>
            <a:ext cx="38628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Entre los  beneficios de los Chatbots destacan: </a:t>
            </a:r>
            <a:endParaRPr b="1" sz="13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943550" y="4914900"/>
            <a:ext cx="331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Mejoran la productividad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 Permiten que las personas puedan concentrarse en su trabajo más importante y dedicarse a tareas que aporten verdadero valor. 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Eliminan errores.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Al estar programados y aprender de las experiencias anteriores con la Inteligencia Artificial, los chatbots están prácticamente libres de errores.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Mejor experiencia de usuario.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La capacidad de interacción al instante de un chatbot hace que un ciudadano se sienta escuchado al momento. 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025" y="178325"/>
            <a:ext cx="7560000" cy="633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</a:rPr>
              <a:t>CHATBOTS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1825" y="251025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825" y="734500"/>
            <a:ext cx="7560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457450" y="9099730"/>
            <a:ext cx="67611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(*) Servicios realizables dentro del marco de un contrato menor según la Ley de Contratación del Estado. Puesta en marcha a partir de 3 días. 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50600" y="3587300"/>
            <a:ext cx="324600" cy="402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50600" y="4087050"/>
            <a:ext cx="324600" cy="1233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350600" y="5417800"/>
            <a:ext cx="324600" cy="633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071600" y="5257550"/>
            <a:ext cx="324600" cy="722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4071600" y="6083269"/>
            <a:ext cx="324600" cy="812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4071600" y="6999288"/>
            <a:ext cx="324600" cy="722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6</a:t>
            </a: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500" y="3079050"/>
            <a:ext cx="2566301" cy="19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1507875" y="9924000"/>
            <a:ext cx="5065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www.intelligencepartner.com</a:t>
            </a:r>
            <a:r>
              <a:rPr lang="es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	</a:t>
            </a:r>
            <a:r>
              <a:rPr lang="es" sz="11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info@intelligencepartner.com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