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13"/>
  </p:notesMasterIdLst>
  <p:sldIdLst>
    <p:sldId id="642" r:id="rId5"/>
    <p:sldId id="646" r:id="rId6"/>
    <p:sldId id="655" r:id="rId7"/>
    <p:sldId id="656" r:id="rId8"/>
    <p:sldId id="653" r:id="rId9"/>
    <p:sldId id="650" r:id="rId10"/>
    <p:sldId id="538" r:id="rId11"/>
    <p:sldId id="648" r:id="rId12"/>
  </p:sldIdLst>
  <p:sldSz cx="9144000" cy="6858000" type="screen4x3"/>
  <p:notesSz cx="9296400" cy="7010400"/>
  <p:embeddedFontLst>
    <p:embeddedFont>
      <p:font typeface="Arial Bold" panose="020B0704020202020204" pitchFamily="34" charset="0"/>
      <p:bold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04">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ren Pieper" initials="KP" lastIdx="4" clrIdx="0">
    <p:extLst>
      <p:ext uri="{19B8F6BF-5375-455C-9EA6-DF929625EA0E}">
        <p15:presenceInfo xmlns:p15="http://schemas.microsoft.com/office/powerpoint/2012/main" userId="S-1-5-21-2053149899-1891010372-398732264-39168" providerId="AD"/>
      </p:ext>
    </p:extLst>
  </p:cmAuthor>
  <p:cmAuthor id="8" name="Susan Landis" initials="SL" lastIdx="2" clrIdx="2">
    <p:extLst>
      <p:ext uri="{19B8F6BF-5375-455C-9EA6-DF929625EA0E}">
        <p15:presenceInfo xmlns:p15="http://schemas.microsoft.com/office/powerpoint/2012/main" userId="S-1-5-21-2053149899-1891010372-398732264-569754" providerId="AD"/>
      </p:ext>
    </p:extLst>
  </p:cmAuthor>
  <p:cmAuthor id="9" name="Joseph Garcia" initials="JG" lastIdx="4" clrIdx="3">
    <p:extLst>
      <p:ext uri="{19B8F6BF-5375-455C-9EA6-DF929625EA0E}">
        <p15:presenceInfo xmlns:p15="http://schemas.microsoft.com/office/powerpoint/2012/main" userId="fbde61ece6a0dde2" providerId="Windows Live"/>
      </p:ext>
    </p:extLst>
  </p:cmAuthor>
  <p:cmAuthor id="6" name="Elizabeth Cook" initials="EC"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33CC"/>
    <a:srgbClr val="6600CC"/>
    <a:srgbClr val="CEEE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5" autoAdjust="0"/>
    <p:restoredTop sz="94247" autoAdjust="0"/>
  </p:normalViewPr>
  <p:slideViewPr>
    <p:cSldViewPr snapToGrid="0">
      <p:cViewPr varScale="1">
        <p:scale>
          <a:sx n="104" d="100"/>
          <a:sy n="104" d="100"/>
        </p:scale>
        <p:origin x="1344" y="120"/>
      </p:cViewPr>
      <p:guideLst>
        <p:guide orient="horz" pos="1104"/>
        <p:guide pos="2880"/>
      </p:guideLst>
    </p:cSldViewPr>
  </p:slideViewPr>
  <p:notesTextViewPr>
    <p:cViewPr>
      <p:scale>
        <a:sx n="1" d="1"/>
        <a:sy n="1" d="1"/>
      </p:scale>
      <p:origin x="0" y="0"/>
    </p:cViewPr>
  </p:notesTextViewPr>
  <p:sorterViewPr>
    <p:cViewPr>
      <p:scale>
        <a:sx n="100" d="100"/>
        <a:sy n="100" d="100"/>
      </p:scale>
      <p:origin x="0" y="-5067"/>
    </p:cViewPr>
  </p:sorterViewPr>
  <p:notesViewPr>
    <p:cSldViewPr snapToGrid="0">
      <p:cViewPr varScale="1">
        <p:scale>
          <a:sx n="100" d="100"/>
          <a:sy n="100" d="100"/>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05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a:spLocks noGrp="1" noRot="1" noChangeAspect="1"/>
          </p:cNvSpPr>
          <p:nvPr>
            <p:ph type="sldImg" idx="3"/>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929640" y="3329940"/>
            <a:ext cx="7437120" cy="31546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0" y="6658664"/>
            <a:ext cx="4028440" cy="3505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sldNum" idx="12"/>
          </p:nvPr>
        </p:nvSpPr>
        <p:spPr>
          <a:xfrm>
            <a:off x="5265809" y="6658664"/>
            <a:ext cx="4028440" cy="3505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772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8534400" cy="6858000"/>
          </a:xfrm>
          <a:prstGeom prst="rect">
            <a:avLst/>
          </a:prstGeom>
          <a:solidFill>
            <a:srgbClr val="063F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 name="Google Shape;15;p2"/>
          <p:cNvSpPr txBox="1">
            <a:spLocks noGrp="1"/>
          </p:cNvSpPr>
          <p:nvPr>
            <p:ph type="ctrTitle"/>
          </p:nvPr>
        </p:nvSpPr>
        <p:spPr>
          <a:xfrm>
            <a:off x="1164253" y="1371601"/>
            <a:ext cx="6395224" cy="1958726"/>
          </a:xfrm>
          <a:prstGeom prst="rect">
            <a:avLst/>
          </a:prstGeom>
          <a:solidFill>
            <a:schemeClr val="dk2">
              <a:alpha val="0"/>
            </a:schemeClr>
          </a:solidFill>
          <a:ln>
            <a:noFill/>
          </a:ln>
        </p:spPr>
        <p:txBody>
          <a:bodyPr spcFirstLastPara="1" wrap="square" lIns="0" tIns="0" rIns="0" bIns="91425" anchor="b" anchorCtr="0">
            <a:noAutofit/>
          </a:bodyPr>
          <a:lstStyle>
            <a:lvl1pPr lvl="0" algn="l">
              <a:lnSpc>
                <a:spcPct val="90000"/>
              </a:lnSpc>
              <a:spcBef>
                <a:spcPts val="0"/>
              </a:spcBef>
              <a:spcAft>
                <a:spcPts val="0"/>
              </a:spcAft>
              <a:buClr>
                <a:srgbClr val="FFFFFF"/>
              </a:buClr>
              <a:buSzPts val="3800"/>
              <a:buFont typeface="Arial"/>
              <a:buNone/>
              <a:defRPr sz="3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64253" y="3330328"/>
            <a:ext cx="6395224" cy="1546471"/>
          </a:xfrm>
          <a:prstGeom prst="rect">
            <a:avLst/>
          </a:prstGeom>
          <a:solidFill>
            <a:schemeClr val="dk2">
              <a:alpha val="0"/>
            </a:schemeClr>
          </a:solidFill>
          <a:ln>
            <a:noFill/>
          </a:ln>
        </p:spPr>
        <p:txBody>
          <a:bodyPr spcFirstLastPara="1" wrap="square" lIns="0" tIns="45700" rIns="0" bIns="91425" anchor="t" anchorCtr="0">
            <a:noAutofit/>
          </a:bodyPr>
          <a:lstStyle>
            <a:lvl1pPr lvl="0" algn="l">
              <a:lnSpc>
                <a:spcPct val="103000"/>
              </a:lnSpc>
              <a:spcBef>
                <a:spcPts val="0"/>
              </a:spcBef>
              <a:spcAft>
                <a:spcPts val="0"/>
              </a:spcAft>
              <a:buSzPts val="2640"/>
              <a:buNone/>
              <a:defRPr sz="2400">
                <a:solidFill>
                  <a:srgbClr val="FFFFFF"/>
                </a:solidFill>
              </a:defRPr>
            </a:lvl1pPr>
            <a:lvl2pPr lvl="1" algn="ctr">
              <a:lnSpc>
                <a:spcPct val="94000"/>
              </a:lnSpc>
              <a:spcBef>
                <a:spcPts val="800"/>
              </a:spcBef>
              <a:spcAft>
                <a:spcPts val="0"/>
              </a:spcAft>
              <a:buClr>
                <a:srgbClr val="8890B0"/>
              </a:buClr>
              <a:buSzPts val="2000"/>
              <a:buNone/>
              <a:defRPr>
                <a:solidFill>
                  <a:srgbClr val="8890B0"/>
                </a:solidFill>
              </a:defRPr>
            </a:lvl2pPr>
            <a:lvl3pPr lvl="2" algn="ctr">
              <a:lnSpc>
                <a:spcPct val="94000"/>
              </a:lnSpc>
              <a:spcBef>
                <a:spcPts val="400"/>
              </a:spcBef>
              <a:spcAft>
                <a:spcPts val="0"/>
              </a:spcAft>
              <a:buClr>
                <a:srgbClr val="8890B0"/>
              </a:buClr>
              <a:buSzPts val="2000"/>
              <a:buNone/>
              <a:defRPr>
                <a:solidFill>
                  <a:srgbClr val="8890B0"/>
                </a:solidFill>
              </a:defRPr>
            </a:lvl3pPr>
            <a:lvl4pPr lvl="3" algn="ctr">
              <a:lnSpc>
                <a:spcPct val="94000"/>
              </a:lnSpc>
              <a:spcBef>
                <a:spcPts val="360"/>
              </a:spcBef>
              <a:spcAft>
                <a:spcPts val="0"/>
              </a:spcAft>
              <a:buClr>
                <a:srgbClr val="8890B0"/>
              </a:buClr>
              <a:buSzPts val="1800"/>
              <a:buNone/>
              <a:defRPr>
                <a:solidFill>
                  <a:srgbClr val="8890B0"/>
                </a:solidFill>
              </a:defRPr>
            </a:lvl4pPr>
            <a:lvl5pPr lvl="4" algn="ctr">
              <a:lnSpc>
                <a:spcPct val="94000"/>
              </a:lnSpc>
              <a:spcBef>
                <a:spcPts val="0"/>
              </a:spcBef>
              <a:spcAft>
                <a:spcPts val="0"/>
              </a:spcAft>
              <a:buClr>
                <a:srgbClr val="8890B0"/>
              </a:buClr>
              <a:buSzPts val="1800"/>
              <a:buNone/>
              <a:defRPr>
                <a:solidFill>
                  <a:srgbClr val="8890B0"/>
                </a:solidFill>
              </a:defRPr>
            </a:lvl5pPr>
            <a:lvl6pPr lvl="5" algn="ctr">
              <a:lnSpc>
                <a:spcPct val="100000"/>
              </a:lnSpc>
              <a:spcBef>
                <a:spcPts val="400"/>
              </a:spcBef>
              <a:spcAft>
                <a:spcPts val="0"/>
              </a:spcAft>
              <a:buClr>
                <a:srgbClr val="8890B0"/>
              </a:buClr>
              <a:buSzPts val="2000"/>
              <a:buNone/>
              <a:defRPr>
                <a:solidFill>
                  <a:srgbClr val="8890B0"/>
                </a:solidFill>
              </a:defRPr>
            </a:lvl6pPr>
            <a:lvl7pPr lvl="6" algn="ctr">
              <a:lnSpc>
                <a:spcPct val="100000"/>
              </a:lnSpc>
              <a:spcBef>
                <a:spcPts val="400"/>
              </a:spcBef>
              <a:spcAft>
                <a:spcPts val="0"/>
              </a:spcAft>
              <a:buClr>
                <a:srgbClr val="8890B0"/>
              </a:buClr>
              <a:buSzPts val="2000"/>
              <a:buNone/>
              <a:defRPr>
                <a:solidFill>
                  <a:srgbClr val="8890B0"/>
                </a:solidFill>
              </a:defRPr>
            </a:lvl7pPr>
            <a:lvl8pPr lvl="7" algn="ctr">
              <a:lnSpc>
                <a:spcPct val="100000"/>
              </a:lnSpc>
              <a:spcBef>
                <a:spcPts val="400"/>
              </a:spcBef>
              <a:spcAft>
                <a:spcPts val="0"/>
              </a:spcAft>
              <a:buClr>
                <a:srgbClr val="8890B0"/>
              </a:buClr>
              <a:buSzPts val="2000"/>
              <a:buNone/>
              <a:defRPr>
                <a:solidFill>
                  <a:srgbClr val="8890B0"/>
                </a:solidFill>
              </a:defRPr>
            </a:lvl8pPr>
            <a:lvl9pPr lvl="8" algn="ctr">
              <a:lnSpc>
                <a:spcPct val="100000"/>
              </a:lnSpc>
              <a:spcBef>
                <a:spcPts val="400"/>
              </a:spcBef>
              <a:spcAft>
                <a:spcPts val="0"/>
              </a:spcAft>
              <a:buClr>
                <a:srgbClr val="8890B0"/>
              </a:buClr>
              <a:buSzPts val="2000"/>
              <a:buNone/>
              <a:defRPr>
                <a:solidFill>
                  <a:srgbClr val="8890B0"/>
                </a:solidFill>
              </a:defRPr>
            </a:lvl9pPr>
          </a:lstStyle>
          <a:p>
            <a:endParaRPr/>
          </a:p>
        </p:txBody>
      </p:sp>
      <p:sp>
        <p:nvSpPr>
          <p:cNvPr id="17" name="Google Shape;17;p2"/>
          <p:cNvSpPr/>
          <p:nvPr/>
        </p:nvSpPr>
        <p:spPr>
          <a:xfrm>
            <a:off x="8534400" y="0"/>
            <a:ext cx="609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pSp>
        <p:nvGrpSpPr>
          <p:cNvPr id="2" name="Group 1"/>
          <p:cNvGrpSpPr/>
          <p:nvPr/>
        </p:nvGrpSpPr>
        <p:grpSpPr>
          <a:xfrm>
            <a:off x="762000" y="-548560"/>
            <a:ext cx="7620000" cy="457200"/>
            <a:chOff x="800100" y="-548560"/>
            <a:chExt cx="8001000" cy="457200"/>
          </a:xfrm>
        </p:grpSpPr>
        <p:cxnSp>
          <p:nvCxnSpPr>
            <p:cNvPr id="3" name="Straight Connector 2"/>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 name="Straight Connector 3"/>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 name="Straight Connector 5"/>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 name="Straight Connector 6"/>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 name="Straight Connector 7"/>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Straight Connector 8"/>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 name="Straight Connector 9"/>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1" name="Straight Connector 10"/>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2" name="Straight Connector 11"/>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3" name="Straight Connector 12"/>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14" name="Group 13"/>
          <p:cNvGrpSpPr/>
          <p:nvPr/>
        </p:nvGrpSpPr>
        <p:grpSpPr>
          <a:xfrm>
            <a:off x="-497143" y="1143000"/>
            <a:ext cx="435429" cy="4572000"/>
            <a:chOff x="-522000" y="1143000"/>
            <a:chExt cx="457200" cy="4572000"/>
          </a:xfrm>
        </p:grpSpPr>
        <p:cxnSp>
          <p:nvCxnSpPr>
            <p:cNvPr id="15" name="Straight Connector 14"/>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Straight Connector 16"/>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Straight Connector 17"/>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20" name="Group 19"/>
          <p:cNvGrpSpPr/>
          <p:nvPr userDrawn="1"/>
        </p:nvGrpSpPr>
        <p:grpSpPr>
          <a:xfrm>
            <a:off x="762000" y="-548560"/>
            <a:ext cx="7620000" cy="457200"/>
            <a:chOff x="800100" y="-548560"/>
            <a:chExt cx="8001000" cy="457200"/>
          </a:xfrm>
        </p:grpSpPr>
        <p:cxnSp>
          <p:nvCxnSpPr>
            <p:cNvPr id="21" name="Straight Connector 20"/>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Straight Connector 24"/>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6" name="Straight Connector 25"/>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Straight Connector 26"/>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9" name="Straight Connector 28"/>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0" name="Straight Connector 29"/>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1" name="Straight Connector 30"/>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32" name="Group 31"/>
          <p:cNvGrpSpPr/>
          <p:nvPr userDrawn="1"/>
        </p:nvGrpSpPr>
        <p:grpSpPr>
          <a:xfrm>
            <a:off x="-497143" y="1143000"/>
            <a:ext cx="435429" cy="4572000"/>
            <a:chOff x="-522000" y="1143000"/>
            <a:chExt cx="457200" cy="4572000"/>
          </a:xfrm>
        </p:grpSpPr>
        <p:cxnSp>
          <p:nvCxnSpPr>
            <p:cNvPr id="33" name="Straight Connector 32"/>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4" name="Straight Connector 33"/>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5" name="Straight Connector 34"/>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6" name="Straight Connector 35"/>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7" name="Straight Connector 36"/>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16789690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ub-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13806" y="2157984"/>
            <a:ext cx="7620000" cy="791435"/>
          </a:xfrm>
        </p:spPr>
        <p:txBody>
          <a:bodyPr anchor="t">
            <a:spAutoFit/>
          </a:bodyPr>
          <a:lstStyle>
            <a:lvl1pPr algn="l">
              <a:defRPr sz="5714" b="0" cap="none">
                <a:solidFill>
                  <a:schemeClr val="accent4"/>
                </a:solidFill>
              </a:defRPr>
            </a:lvl1pPr>
          </a:lstStyle>
          <a:p>
            <a:r>
              <a:rPr lang="en-US" dirty="0"/>
              <a:t>Divider title</a:t>
            </a:r>
          </a:p>
        </p:txBody>
      </p:sp>
      <p:grpSp>
        <p:nvGrpSpPr>
          <p:cNvPr id="11" name="Group 10"/>
          <p:cNvGrpSpPr/>
          <p:nvPr/>
        </p:nvGrpSpPr>
        <p:grpSpPr>
          <a:xfrm>
            <a:off x="-497143" y="1143000"/>
            <a:ext cx="435429" cy="4572000"/>
            <a:chOff x="-522000" y="1143000"/>
            <a:chExt cx="457200" cy="4572000"/>
          </a:xfrm>
        </p:grpSpPr>
        <p:cxnSp>
          <p:nvCxnSpPr>
            <p:cNvPr id="12" name="Straight Connector 11"/>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Straight Connector 12"/>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Straight Connector 13"/>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Straight Connector 14"/>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Straight Connector 18"/>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9" name="Group 8"/>
          <p:cNvGrpSpPr/>
          <p:nvPr/>
        </p:nvGrpSpPr>
        <p:grpSpPr>
          <a:xfrm>
            <a:off x="762000" y="-548560"/>
            <a:ext cx="7620000" cy="457200"/>
            <a:chOff x="800100" y="-548560"/>
            <a:chExt cx="8001000" cy="457200"/>
          </a:xfrm>
        </p:grpSpPr>
        <p:cxnSp>
          <p:nvCxnSpPr>
            <p:cNvPr id="10" name="Straight Connector 9"/>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6" name="Straight Connector 15"/>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Straight Connector 16"/>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8" name="Straight Connector 17"/>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0" name="Straight Connector 19"/>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1" name="Straight Connector 20"/>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Straight Connector 21"/>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Straight Connector 22"/>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Straight Connector 23"/>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Straight Connector 24"/>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Straight Connector 25"/>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27" name="Group 26"/>
          <p:cNvGrpSpPr/>
          <p:nvPr userDrawn="1"/>
        </p:nvGrpSpPr>
        <p:grpSpPr>
          <a:xfrm>
            <a:off x="-497143" y="1143000"/>
            <a:ext cx="435429" cy="4572000"/>
            <a:chOff x="-522000" y="1143000"/>
            <a:chExt cx="457200" cy="4572000"/>
          </a:xfrm>
        </p:grpSpPr>
        <p:cxnSp>
          <p:nvCxnSpPr>
            <p:cNvPr id="28" name="Straight Connector 27"/>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9" name="Straight Connector 28"/>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 name="Straight Connector 29"/>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1" name="Straight Connector 30"/>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2" name="Straight Connector 31"/>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33" name="Group 32"/>
          <p:cNvGrpSpPr/>
          <p:nvPr userDrawn="1"/>
        </p:nvGrpSpPr>
        <p:grpSpPr>
          <a:xfrm>
            <a:off x="762000" y="-548560"/>
            <a:ext cx="7620000" cy="457200"/>
            <a:chOff x="800100" y="-548560"/>
            <a:chExt cx="8001000" cy="457200"/>
          </a:xfrm>
        </p:grpSpPr>
        <p:cxnSp>
          <p:nvCxnSpPr>
            <p:cNvPr id="34" name="Straight Connector 33"/>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 name="Straight Connector 34"/>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 name="Straight Connector 35"/>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 name="Straight Connector 36"/>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8" name="Straight Connector 37"/>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9" name="Straight Connector 38"/>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0" name="Straight Connector 39"/>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1" name="Straight Connector 40"/>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2" name="Straight Connector 41"/>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3" name="Straight Connector 42"/>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4" name="Straight Connector 43"/>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2294332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rge Content Purple">
    <p:bg>
      <p:bgPr>
        <a:solidFill>
          <a:schemeClr val="tx2"/>
        </a:solidFill>
        <a:effectLst/>
      </p:bgPr>
    </p:bg>
    <p:spTree>
      <p:nvGrpSpPr>
        <p:cNvPr id="1" name=""/>
        <p:cNvGrpSpPr/>
        <p:nvPr/>
      </p:nvGrpSpPr>
      <p:grpSpPr>
        <a:xfrm>
          <a:off x="0" y="0"/>
          <a:ext cx="0" cy="0"/>
          <a:chOff x="0" y="0"/>
          <a:chExt cx="0" cy="0"/>
        </a:xfrm>
      </p:grpSpPr>
      <p:grpSp>
        <p:nvGrpSpPr>
          <p:cNvPr id="11" name="Group 10"/>
          <p:cNvGrpSpPr/>
          <p:nvPr/>
        </p:nvGrpSpPr>
        <p:grpSpPr>
          <a:xfrm>
            <a:off x="-497143" y="1143000"/>
            <a:ext cx="435429" cy="4572000"/>
            <a:chOff x="-522000" y="1143000"/>
            <a:chExt cx="457200" cy="4572000"/>
          </a:xfrm>
        </p:grpSpPr>
        <p:cxnSp>
          <p:nvCxnSpPr>
            <p:cNvPr id="12" name="Straight Connector 11"/>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3" name="Straight Connector 12"/>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4" name="Straight Connector 13"/>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Straight Connector 14"/>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9" name="Straight Connector 18"/>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6" name="Group 5"/>
          <p:cNvGrpSpPr/>
          <p:nvPr/>
        </p:nvGrpSpPr>
        <p:grpSpPr>
          <a:xfrm>
            <a:off x="-1305007" y="-50135"/>
            <a:ext cx="684333" cy="3490348"/>
            <a:chOff x="-1370258" y="-50135"/>
            <a:chExt cx="718550" cy="3490348"/>
          </a:xfrm>
        </p:grpSpPr>
        <p:grpSp>
          <p:nvGrpSpPr>
            <p:cNvPr id="3" name="Group 2"/>
            <p:cNvGrpSpPr/>
            <p:nvPr userDrawn="1"/>
          </p:nvGrpSpPr>
          <p:grpSpPr>
            <a:xfrm>
              <a:off x="-1303415" y="451958"/>
              <a:ext cx="590883" cy="2988255"/>
              <a:chOff x="-1169732" y="1128029"/>
              <a:chExt cx="457200" cy="2312184"/>
            </a:xfrm>
          </p:grpSpPr>
          <p:sp>
            <p:nvSpPr>
              <p:cNvPr id="2" name="Rectangle 1"/>
              <p:cNvSpPr>
                <a:spLocks noChangeAspect="1"/>
              </p:cNvSpPr>
              <p:nvPr userDrawn="1"/>
            </p:nvSpPr>
            <p:spPr bwMode="auto">
              <a:xfrm>
                <a:off x="-1169732" y="1128029"/>
                <a:ext cx="457200" cy="457200"/>
              </a:xfrm>
              <a:prstGeom prst="rect">
                <a:avLst/>
              </a:prstGeom>
              <a:solidFill>
                <a:srgbClr val="644B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100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75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140</a:t>
                </a:r>
              </a:p>
            </p:txBody>
          </p:sp>
          <p:sp>
            <p:nvSpPr>
              <p:cNvPr id="10" name="Rectangle 9"/>
              <p:cNvSpPr>
                <a:spLocks noChangeAspect="1"/>
              </p:cNvSpPr>
              <p:nvPr userDrawn="1"/>
            </p:nvSpPr>
            <p:spPr bwMode="auto">
              <a:xfrm>
                <a:off x="-1169732" y="1591775"/>
                <a:ext cx="457200" cy="457200"/>
              </a:xfrm>
              <a:prstGeom prst="rect">
                <a:avLst/>
              </a:prstGeom>
              <a:solidFill>
                <a:srgbClr val="C85F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200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95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25</a:t>
                </a:r>
              </a:p>
            </p:txBody>
          </p:sp>
          <p:sp>
            <p:nvSpPr>
              <p:cNvPr id="16" name="Rectangle 15"/>
              <p:cNvSpPr>
                <a:spLocks noChangeAspect="1"/>
              </p:cNvSpPr>
              <p:nvPr userDrawn="1"/>
            </p:nvSpPr>
            <p:spPr bwMode="auto">
              <a:xfrm>
                <a:off x="-1169732" y="2055521"/>
                <a:ext cx="457200" cy="457200"/>
              </a:xfrm>
              <a:prstGeom prst="rect">
                <a:avLst/>
              </a:prstGeom>
              <a:solidFill>
                <a:srgbClr val="3C691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60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105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30</a:t>
                </a:r>
              </a:p>
            </p:txBody>
          </p:sp>
          <p:sp>
            <p:nvSpPr>
              <p:cNvPr id="17" name="Rectangle 16"/>
              <p:cNvSpPr>
                <a:spLocks noChangeAspect="1"/>
              </p:cNvSpPr>
              <p:nvPr userDrawn="1"/>
            </p:nvSpPr>
            <p:spPr bwMode="auto">
              <a:xfrm>
                <a:off x="-1169732" y="2519267"/>
                <a:ext cx="457200" cy="457200"/>
              </a:xfrm>
              <a:prstGeom prst="rect">
                <a:avLst/>
              </a:prstGeom>
              <a:solidFill>
                <a:srgbClr val="0069A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105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170</a:t>
                </a:r>
              </a:p>
            </p:txBody>
          </p:sp>
          <p:sp>
            <p:nvSpPr>
              <p:cNvPr id="18" name="Rectangle 17"/>
              <p:cNvSpPr>
                <a:spLocks noChangeAspect="1"/>
              </p:cNvSpPr>
              <p:nvPr userDrawn="1"/>
            </p:nvSpPr>
            <p:spPr bwMode="auto">
              <a:xfrm>
                <a:off x="-1169732" y="2983013"/>
                <a:ext cx="457200" cy="457200"/>
              </a:xfrm>
              <a:prstGeom prst="rect">
                <a:avLst/>
              </a:prstGeom>
              <a:solidFill>
                <a:srgbClr val="96050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150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15</a:t>
                </a:r>
              </a:p>
            </p:txBody>
          </p:sp>
        </p:grpSp>
        <p:sp>
          <p:nvSpPr>
            <p:cNvPr id="5" name="TextBox 4"/>
            <p:cNvSpPr txBox="1"/>
            <p:nvPr userDrawn="1"/>
          </p:nvSpPr>
          <p:spPr>
            <a:xfrm>
              <a:off x="-1370258" y="-50135"/>
              <a:ext cx="718550" cy="461665"/>
            </a:xfrm>
            <a:prstGeom prst="rect">
              <a:avLst/>
            </a:prstGeom>
            <a:noFill/>
          </p:spPr>
          <p:txBody>
            <a:bodyPr wrap="square" rtlCol="0">
              <a:spAutoFit/>
            </a:bodyPr>
            <a:lstStyle/>
            <a:p>
              <a:pPr algn="l"/>
              <a:r>
                <a:rPr lang="en-US" sz="762" dirty="0"/>
                <a:t>USE FOR </a:t>
              </a:r>
              <a:r>
                <a:rPr lang="en-US" sz="762" baseline="0" dirty="0"/>
                <a:t>DARKER TEXT</a:t>
              </a:r>
              <a:endParaRPr lang="en-US" sz="762" dirty="0"/>
            </a:p>
          </p:txBody>
        </p:sp>
      </p:grpSp>
      <p:sp>
        <p:nvSpPr>
          <p:cNvPr id="7" name="Title 6"/>
          <p:cNvSpPr>
            <a:spLocks noGrp="1"/>
          </p:cNvSpPr>
          <p:nvPr>
            <p:ph type="title" hasCustomPrompt="1"/>
          </p:nvPr>
        </p:nvSpPr>
        <p:spPr/>
        <p:txBody>
          <a:bodyPr/>
          <a:lstStyle>
            <a:lvl1pPr>
              <a:defRPr>
                <a:solidFill>
                  <a:schemeClr val="bg1"/>
                </a:solidFill>
              </a:defRPr>
            </a:lvl1pPr>
          </a:lstStyle>
          <a:p>
            <a:r>
              <a:rPr lang="en-US" dirty="0"/>
              <a:t>Click to edit Large title style</a:t>
            </a:r>
          </a:p>
        </p:txBody>
      </p:sp>
      <p:sp>
        <p:nvSpPr>
          <p:cNvPr id="9" name="Content Placeholder 8"/>
          <p:cNvSpPr>
            <a:spLocks noGrp="1"/>
          </p:cNvSpPr>
          <p:nvPr>
            <p:ph sz="quarter" idx="10" hasCustomPrompt="1"/>
          </p:nvPr>
        </p:nvSpPr>
        <p:spPr>
          <a:xfrm>
            <a:off x="504976" y="1143000"/>
            <a:ext cx="8280703" cy="5023557"/>
          </a:xfrm>
        </p:spPr>
        <p:txBody>
          <a:bodyPr/>
          <a:lstStyle>
            <a:lvl1pPr marL="0" indent="0">
              <a:buNone/>
              <a:defRPr sz="5714">
                <a:solidFill>
                  <a:srgbClr val="FFFFFF"/>
                </a:solidFill>
              </a:defRPr>
            </a:lvl1pPr>
            <a:lvl2pPr marL="219230" indent="0">
              <a:buNone/>
              <a:defRPr sz="1905">
                <a:solidFill>
                  <a:srgbClr val="FFFFFF"/>
                </a:solidFill>
              </a:defRPr>
            </a:lvl2pPr>
            <a:lvl3pPr marL="432413" indent="0">
              <a:buNone/>
              <a:defRPr>
                <a:solidFill>
                  <a:srgbClr val="FFFFFF"/>
                </a:solidFill>
              </a:defRPr>
            </a:lvl3pPr>
            <a:lvl4pPr marL="653156" indent="0">
              <a:buNone/>
              <a:defRPr>
                <a:solidFill>
                  <a:srgbClr val="FFFFFF"/>
                </a:solidFill>
              </a:defRPr>
            </a:lvl4pPr>
            <a:lvl5pPr marL="872386" indent="0">
              <a:buNone/>
              <a:defRPr>
                <a:solidFill>
                  <a:srgbClr val="FFFFFF"/>
                </a:solidFill>
              </a:defRPr>
            </a:lvl5pPr>
          </a:lstStyle>
          <a:p>
            <a:pPr lvl="0"/>
            <a:r>
              <a:rPr lang="en-US" dirty="0"/>
              <a:t>Click to edit Large text styles</a:t>
            </a:r>
          </a:p>
        </p:txBody>
      </p:sp>
      <p:grpSp>
        <p:nvGrpSpPr>
          <p:cNvPr id="20" name="Group 19"/>
          <p:cNvGrpSpPr/>
          <p:nvPr/>
        </p:nvGrpSpPr>
        <p:grpSpPr>
          <a:xfrm>
            <a:off x="762000" y="-548560"/>
            <a:ext cx="7620000" cy="457200"/>
            <a:chOff x="800100" y="-548560"/>
            <a:chExt cx="8001000" cy="457200"/>
          </a:xfrm>
        </p:grpSpPr>
        <p:cxnSp>
          <p:nvCxnSpPr>
            <p:cNvPr id="21" name="Straight Connector 20"/>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Straight Connector 21"/>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Straight Connector 22"/>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Straight Connector 23"/>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5" name="Straight Connector 24"/>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6" name="Straight Connector 25"/>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7" name="Straight Connector 26"/>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8" name="Straight Connector 27"/>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9" name="Straight Connector 28"/>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 name="Straight Connector 29"/>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1" name="Straight Connector 30"/>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32" name="Group 31"/>
          <p:cNvGrpSpPr/>
          <p:nvPr userDrawn="1"/>
        </p:nvGrpSpPr>
        <p:grpSpPr>
          <a:xfrm>
            <a:off x="-497143" y="1143000"/>
            <a:ext cx="435429" cy="4572000"/>
            <a:chOff x="-522000" y="1143000"/>
            <a:chExt cx="457200" cy="4572000"/>
          </a:xfrm>
        </p:grpSpPr>
        <p:cxnSp>
          <p:nvCxnSpPr>
            <p:cNvPr id="33" name="Straight Connector 32"/>
            <p:cNvCxnSpPr/>
            <p:nvPr/>
          </p:nvCxnSpPr>
          <p:spPr bwMode="auto">
            <a:xfrm>
              <a:off x="-522000" y="1143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4" name="Straight Connector 33"/>
            <p:cNvCxnSpPr/>
            <p:nvPr/>
          </p:nvCxnSpPr>
          <p:spPr bwMode="auto">
            <a:xfrm>
              <a:off x="-522000" y="2286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5" name="Straight Connector 34"/>
            <p:cNvCxnSpPr/>
            <p:nvPr/>
          </p:nvCxnSpPr>
          <p:spPr bwMode="auto">
            <a:xfrm>
              <a:off x="-522000" y="3429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6" name="Straight Connector 35"/>
            <p:cNvCxnSpPr/>
            <p:nvPr/>
          </p:nvCxnSpPr>
          <p:spPr bwMode="auto">
            <a:xfrm>
              <a:off x="-522000" y="5715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7" name="Straight Connector 36"/>
            <p:cNvCxnSpPr/>
            <p:nvPr userDrawn="1"/>
          </p:nvCxnSpPr>
          <p:spPr bwMode="auto">
            <a:xfrm>
              <a:off x="-522000" y="457200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38" name="Group 37"/>
          <p:cNvGrpSpPr/>
          <p:nvPr userDrawn="1"/>
        </p:nvGrpSpPr>
        <p:grpSpPr>
          <a:xfrm>
            <a:off x="-1305007" y="-50135"/>
            <a:ext cx="684333" cy="3490348"/>
            <a:chOff x="-1370258" y="-50135"/>
            <a:chExt cx="718550" cy="3490348"/>
          </a:xfrm>
        </p:grpSpPr>
        <p:grpSp>
          <p:nvGrpSpPr>
            <p:cNvPr id="39" name="Group 38"/>
            <p:cNvGrpSpPr/>
            <p:nvPr userDrawn="1"/>
          </p:nvGrpSpPr>
          <p:grpSpPr>
            <a:xfrm>
              <a:off x="-1303415" y="451958"/>
              <a:ext cx="590883" cy="2988255"/>
              <a:chOff x="-1169732" y="1128029"/>
              <a:chExt cx="457200" cy="2312184"/>
            </a:xfrm>
          </p:grpSpPr>
          <p:sp>
            <p:nvSpPr>
              <p:cNvPr id="41" name="Rectangle 40"/>
              <p:cNvSpPr>
                <a:spLocks noChangeAspect="1"/>
              </p:cNvSpPr>
              <p:nvPr userDrawn="1"/>
            </p:nvSpPr>
            <p:spPr bwMode="auto">
              <a:xfrm>
                <a:off x="-1169732" y="1128029"/>
                <a:ext cx="457200" cy="457200"/>
              </a:xfrm>
              <a:prstGeom prst="rect">
                <a:avLst/>
              </a:prstGeom>
              <a:solidFill>
                <a:srgbClr val="644B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100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75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140</a:t>
                </a:r>
              </a:p>
            </p:txBody>
          </p:sp>
          <p:sp>
            <p:nvSpPr>
              <p:cNvPr id="42" name="Rectangle 41"/>
              <p:cNvSpPr>
                <a:spLocks noChangeAspect="1"/>
              </p:cNvSpPr>
              <p:nvPr userDrawn="1"/>
            </p:nvSpPr>
            <p:spPr bwMode="auto">
              <a:xfrm>
                <a:off x="-1169732" y="1591775"/>
                <a:ext cx="457200" cy="457200"/>
              </a:xfrm>
              <a:prstGeom prst="rect">
                <a:avLst/>
              </a:prstGeom>
              <a:solidFill>
                <a:srgbClr val="C85F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200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95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25</a:t>
                </a:r>
              </a:p>
            </p:txBody>
          </p:sp>
          <p:sp>
            <p:nvSpPr>
              <p:cNvPr id="43" name="Rectangle 42"/>
              <p:cNvSpPr>
                <a:spLocks noChangeAspect="1"/>
              </p:cNvSpPr>
              <p:nvPr userDrawn="1"/>
            </p:nvSpPr>
            <p:spPr bwMode="auto">
              <a:xfrm>
                <a:off x="-1169732" y="2055521"/>
                <a:ext cx="457200" cy="457200"/>
              </a:xfrm>
              <a:prstGeom prst="rect">
                <a:avLst/>
              </a:prstGeom>
              <a:solidFill>
                <a:srgbClr val="3C691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60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105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30</a:t>
                </a:r>
              </a:p>
            </p:txBody>
          </p:sp>
          <p:sp>
            <p:nvSpPr>
              <p:cNvPr id="44" name="Rectangle 43"/>
              <p:cNvSpPr>
                <a:spLocks noChangeAspect="1"/>
              </p:cNvSpPr>
              <p:nvPr userDrawn="1"/>
            </p:nvSpPr>
            <p:spPr bwMode="auto">
              <a:xfrm>
                <a:off x="-1169732" y="2519267"/>
                <a:ext cx="457200" cy="457200"/>
              </a:xfrm>
              <a:prstGeom prst="rect">
                <a:avLst/>
              </a:prstGeom>
              <a:solidFill>
                <a:srgbClr val="0069A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105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170</a:t>
                </a:r>
              </a:p>
            </p:txBody>
          </p:sp>
          <p:sp>
            <p:nvSpPr>
              <p:cNvPr id="45" name="Rectangle 44"/>
              <p:cNvSpPr>
                <a:spLocks noChangeAspect="1"/>
              </p:cNvSpPr>
              <p:nvPr userDrawn="1"/>
            </p:nvSpPr>
            <p:spPr bwMode="auto">
              <a:xfrm>
                <a:off x="-1169732" y="2983013"/>
                <a:ext cx="457200" cy="457200"/>
              </a:xfrm>
              <a:prstGeom prst="rect">
                <a:avLst/>
              </a:prstGeom>
              <a:solidFill>
                <a:srgbClr val="96050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R 150</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G 5</a:t>
                </a:r>
              </a:p>
              <a:p>
                <a:pPr marL="0" marR="0" indent="0" algn="l" defTabSz="870875" rtl="0" eaLnBrk="0" fontAlgn="base" latinLnBrk="0" hangingPunct="0">
                  <a:lnSpc>
                    <a:spcPct val="100000"/>
                  </a:lnSpc>
                  <a:spcBef>
                    <a:spcPct val="0"/>
                  </a:spcBef>
                  <a:spcAft>
                    <a:spcPct val="0"/>
                  </a:spcAft>
                  <a:buClrTx/>
                  <a:buSzTx/>
                  <a:buFontTx/>
                  <a:buNone/>
                  <a:tabLst/>
                </a:pPr>
                <a:r>
                  <a:rPr kumimoji="0" lang="en-US" sz="762" b="0" i="0" u="none" strike="noStrike" cap="none" normalizeH="0" baseline="0" dirty="0">
                    <a:ln>
                      <a:noFill/>
                    </a:ln>
                    <a:solidFill>
                      <a:schemeClr val="bg1"/>
                    </a:solidFill>
                    <a:effectLst/>
                    <a:latin typeface="Arial" charset="0"/>
                  </a:rPr>
                  <a:t>B 15</a:t>
                </a:r>
              </a:p>
            </p:txBody>
          </p:sp>
        </p:grpSp>
        <p:sp>
          <p:nvSpPr>
            <p:cNvPr id="40" name="TextBox 39"/>
            <p:cNvSpPr txBox="1"/>
            <p:nvPr userDrawn="1"/>
          </p:nvSpPr>
          <p:spPr>
            <a:xfrm>
              <a:off x="-1370258" y="-50135"/>
              <a:ext cx="718550" cy="461665"/>
            </a:xfrm>
            <a:prstGeom prst="rect">
              <a:avLst/>
            </a:prstGeom>
            <a:noFill/>
          </p:spPr>
          <p:txBody>
            <a:bodyPr wrap="square" rtlCol="0">
              <a:spAutoFit/>
            </a:bodyPr>
            <a:lstStyle/>
            <a:p>
              <a:pPr algn="l"/>
              <a:r>
                <a:rPr lang="en-US" sz="762" dirty="0"/>
                <a:t>USE FOR </a:t>
              </a:r>
              <a:r>
                <a:rPr lang="en-US" sz="762" baseline="0" dirty="0"/>
                <a:t>DARKER TEXT</a:t>
              </a:r>
              <a:endParaRPr lang="en-US" sz="762" dirty="0"/>
            </a:p>
          </p:txBody>
        </p:sp>
      </p:grpSp>
      <p:grpSp>
        <p:nvGrpSpPr>
          <p:cNvPr id="46" name="Group 45"/>
          <p:cNvGrpSpPr/>
          <p:nvPr userDrawn="1"/>
        </p:nvGrpSpPr>
        <p:grpSpPr>
          <a:xfrm>
            <a:off x="762000" y="-548560"/>
            <a:ext cx="7620000" cy="457200"/>
            <a:chOff x="800100" y="-548560"/>
            <a:chExt cx="8001000" cy="457200"/>
          </a:xfrm>
        </p:grpSpPr>
        <p:cxnSp>
          <p:nvCxnSpPr>
            <p:cNvPr id="47" name="Straight Connector 46"/>
            <p:cNvCxnSpPr/>
            <p:nvPr/>
          </p:nvCxnSpPr>
          <p:spPr bwMode="auto">
            <a:xfrm rot="5400000">
              <a:off x="45720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8" name="Straight Connector 47"/>
            <p:cNvCxnSpPr/>
            <p:nvPr/>
          </p:nvCxnSpPr>
          <p:spPr bwMode="auto">
            <a:xfrm rot="5400000">
              <a:off x="37719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49" name="Straight Connector 48"/>
            <p:cNvCxnSpPr/>
            <p:nvPr/>
          </p:nvCxnSpPr>
          <p:spPr bwMode="auto">
            <a:xfrm rot="5400000">
              <a:off x="29718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0" name="Straight Connector 49"/>
            <p:cNvCxnSpPr/>
            <p:nvPr userDrawn="1"/>
          </p:nvCxnSpPr>
          <p:spPr bwMode="auto">
            <a:xfrm rot="5400000">
              <a:off x="13716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1" name="Straight Connector 50"/>
            <p:cNvCxnSpPr/>
            <p:nvPr userDrawn="1"/>
          </p:nvCxnSpPr>
          <p:spPr bwMode="auto">
            <a:xfrm rot="5400000">
              <a:off x="77724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2" name="Straight Connector 51"/>
            <p:cNvCxnSpPr/>
            <p:nvPr userDrawn="1"/>
          </p:nvCxnSpPr>
          <p:spPr bwMode="auto">
            <a:xfrm rot="5400000">
              <a:off x="69723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3" name="Straight Connector 52"/>
            <p:cNvCxnSpPr/>
            <p:nvPr userDrawn="1"/>
          </p:nvCxnSpPr>
          <p:spPr bwMode="auto">
            <a:xfrm rot="5400000">
              <a:off x="53721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4" name="Straight Connector 53"/>
            <p:cNvCxnSpPr/>
            <p:nvPr userDrawn="1"/>
          </p:nvCxnSpPr>
          <p:spPr bwMode="auto">
            <a:xfrm rot="5400000">
              <a:off x="61722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5" name="Straight Connector 54"/>
            <p:cNvCxnSpPr/>
            <p:nvPr userDrawn="1"/>
          </p:nvCxnSpPr>
          <p:spPr bwMode="auto">
            <a:xfrm rot="5400000">
              <a:off x="571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6" name="Straight Connector 55"/>
            <p:cNvCxnSpPr/>
            <p:nvPr userDrawn="1"/>
          </p:nvCxnSpPr>
          <p:spPr bwMode="auto">
            <a:xfrm rot="5400000">
              <a:off x="21717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7" name="Straight Connector 56"/>
            <p:cNvCxnSpPr/>
            <p:nvPr userDrawn="1"/>
          </p:nvCxnSpPr>
          <p:spPr bwMode="auto">
            <a:xfrm rot="5400000">
              <a:off x="8572500" y="-319960"/>
              <a:ext cx="457200" cy="0"/>
            </a:xfrm>
            <a:prstGeom prst="line">
              <a:avLst/>
            </a:prstGeom>
            <a:solidFill>
              <a:schemeClr val="folHlink"/>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043207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4_SECTIONS">
  <p:cSld name="4_SECTIONS">
    <p:spTree>
      <p:nvGrpSpPr>
        <p:cNvPr id="1" name="Shape 50"/>
        <p:cNvGrpSpPr/>
        <p:nvPr/>
      </p:nvGrpSpPr>
      <p:grpSpPr>
        <a:xfrm>
          <a:off x="0" y="0"/>
          <a:ext cx="0" cy="0"/>
          <a:chOff x="0" y="0"/>
          <a:chExt cx="0" cy="0"/>
        </a:xfrm>
      </p:grpSpPr>
      <p:sp>
        <p:nvSpPr>
          <p:cNvPr id="51" name="Google Shape;51;p11"/>
          <p:cNvSpPr txBox="1"/>
          <p:nvPr/>
        </p:nvSpPr>
        <p:spPr>
          <a:xfrm>
            <a:off x="990600" y="1388442"/>
            <a:ext cx="7162800" cy="408111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9600"/>
              <a:buFont typeface="Arial"/>
              <a:buNone/>
            </a:pPr>
            <a:r>
              <a:rPr lang="en-US" sz="9600" b="1" i="0" u="none" strike="noStrike" cap="none" dirty="0">
                <a:solidFill>
                  <a:schemeClr val="dk1"/>
                </a:solidFill>
                <a:latin typeface="Arial"/>
                <a:ea typeface="Arial"/>
                <a:cs typeface="Arial"/>
                <a:sym typeface="Arial"/>
              </a:rPr>
              <a:t>Photo Content Masters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Content + Vertical Photo">
  <p:cSld name="Title + Content + Vertical Photo">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a:off x="457200" y="304800"/>
            <a:ext cx="8229600" cy="76200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body" idx="1"/>
          </p:nvPr>
        </p:nvSpPr>
        <p:spPr>
          <a:xfrm>
            <a:off x="457200" y="1447800"/>
            <a:ext cx="3962400" cy="4343400"/>
          </a:xfrm>
          <a:prstGeom prst="rect">
            <a:avLst/>
          </a:prstGeom>
          <a:noFill/>
          <a:ln>
            <a:noFill/>
          </a:ln>
        </p:spPr>
        <p:txBody>
          <a:bodyPr spcFirstLastPara="1" wrap="square" lIns="0" tIns="45700" rIns="0" bIns="45700" anchor="t" anchorCtr="0">
            <a:noAutofit/>
          </a:bodyPr>
          <a:lstStyle>
            <a:lvl1pPr marL="457200" lvl="0" indent="-354330" algn="l">
              <a:lnSpc>
                <a:spcPct val="94000"/>
              </a:lnSpc>
              <a:spcBef>
                <a:spcPts val="1600"/>
              </a:spcBef>
              <a:spcAft>
                <a:spcPts val="0"/>
              </a:spcAft>
              <a:buSzPts val="1980"/>
              <a:buChar char="▪"/>
              <a:defRPr/>
            </a:lvl1pPr>
            <a:lvl2pPr marL="914400" lvl="1" indent="-342900" algn="l">
              <a:lnSpc>
                <a:spcPct val="94000"/>
              </a:lnSpc>
              <a:spcBef>
                <a:spcPts val="800"/>
              </a:spcBef>
              <a:spcAft>
                <a:spcPts val="0"/>
              </a:spcAft>
              <a:buClr>
                <a:schemeClr val="lt2"/>
              </a:buClr>
              <a:buSzPts val="1800"/>
              <a:buChar char="–"/>
              <a:defRPr/>
            </a:lvl2pPr>
            <a:lvl3pPr marL="1371600" lvl="2" indent="-342900" algn="l">
              <a:lnSpc>
                <a:spcPct val="94000"/>
              </a:lnSpc>
              <a:spcBef>
                <a:spcPts val="360"/>
              </a:spcBef>
              <a:spcAft>
                <a:spcPts val="0"/>
              </a:spcAft>
              <a:buClr>
                <a:schemeClr val="lt2"/>
              </a:buClr>
              <a:buSzPts val="1800"/>
              <a:buChar char="•"/>
              <a:defRPr/>
            </a:lvl3pPr>
            <a:lvl4pPr marL="1828800" lvl="3" indent="-228600" algn="l">
              <a:lnSpc>
                <a:spcPct val="94000"/>
              </a:lnSpc>
              <a:spcBef>
                <a:spcPts val="360"/>
              </a:spcBef>
              <a:spcAft>
                <a:spcPts val="0"/>
              </a:spcAft>
              <a:buClr>
                <a:schemeClr val="lt2"/>
              </a:buClr>
              <a:buSzPts val="1800"/>
              <a:buNone/>
              <a:defRPr/>
            </a:lvl4pPr>
            <a:lvl5pPr marL="2286000" lvl="4" indent="-342900" algn="l">
              <a:lnSpc>
                <a:spcPct val="94000"/>
              </a:lnSpc>
              <a:spcBef>
                <a:spcPts val="0"/>
              </a:spcBef>
              <a:spcAft>
                <a:spcPts val="0"/>
              </a:spcAft>
              <a:buClr>
                <a:schemeClr val="lt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2"/>
          <p:cNvSpPr>
            <a:spLocks noGrp="1"/>
          </p:cNvSpPr>
          <p:nvPr>
            <p:ph type="pic" idx="2"/>
          </p:nvPr>
        </p:nvSpPr>
        <p:spPr>
          <a:xfrm>
            <a:off x="4724400" y="1150536"/>
            <a:ext cx="4419600" cy="5707464"/>
          </a:xfrm>
          <a:prstGeom prst="rect">
            <a:avLst/>
          </a:prstGeom>
          <a:noFill/>
          <a:ln>
            <a:noFill/>
          </a:ln>
        </p:spPr>
        <p:txBody>
          <a:bodyPr spcFirstLastPara="1" wrap="square" lIns="0" tIns="45700" rIns="0" bIns="45700" anchor="t" anchorCtr="0">
            <a:noAutofit/>
          </a:bodyPr>
          <a:lstStyle>
            <a:lvl1pPr marR="0" lvl="0" algn="l" rtl="0">
              <a:lnSpc>
                <a:spcPct val="94000"/>
              </a:lnSpc>
              <a:spcBef>
                <a:spcPts val="1600"/>
              </a:spcBef>
              <a:spcAft>
                <a:spcPts val="0"/>
              </a:spcAft>
              <a:buClr>
                <a:schemeClr val="dk1"/>
              </a:buClr>
              <a:buSzPts val="2200"/>
              <a:buFont typeface="Noto Sans Symbols"/>
              <a:buChar char="▪"/>
              <a:defRPr sz="2000" b="0" i="0" u="none" strike="noStrike" cap="none">
                <a:solidFill>
                  <a:schemeClr val="lt2"/>
                </a:solidFill>
                <a:latin typeface="Arial"/>
                <a:ea typeface="Arial"/>
                <a:cs typeface="Arial"/>
                <a:sym typeface="Arial"/>
              </a:defRPr>
            </a:lvl1pPr>
            <a:lvl2pPr marR="0" lvl="1" algn="l" rtl="0">
              <a:lnSpc>
                <a:spcPct val="94000"/>
              </a:lnSpc>
              <a:spcBef>
                <a:spcPts val="8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2pPr>
            <a:lvl3pPr marR="0" lvl="2" algn="l" rtl="0">
              <a:lnSpc>
                <a:spcPct val="94000"/>
              </a:lnSpc>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3pPr>
            <a:lvl4pPr marR="0" lvl="3" algn="l" rtl="0">
              <a:lnSpc>
                <a:spcPct val="94000"/>
              </a:lnSpc>
              <a:spcBef>
                <a:spcPts val="360"/>
              </a:spcBef>
              <a:spcAft>
                <a:spcPts val="0"/>
              </a:spcAft>
              <a:buClr>
                <a:schemeClr val="lt2"/>
              </a:buClr>
              <a:buSzPts val="1800"/>
              <a:buFont typeface="Arial"/>
              <a:buNone/>
              <a:defRPr sz="1800" b="0" i="1" u="none" strike="noStrike" cap="none">
                <a:solidFill>
                  <a:schemeClr val="lt2"/>
                </a:solidFill>
                <a:latin typeface="Arial"/>
                <a:ea typeface="Arial"/>
                <a:cs typeface="Arial"/>
                <a:sym typeface="Arial"/>
              </a:defRPr>
            </a:lvl4pPr>
            <a:lvl5pPr marR="0" lvl="4" algn="l" rtl="0">
              <a:lnSpc>
                <a:spcPct val="94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ontent + Landscape Photo">
  <p:cSld name="Title + Content + Landscape Photo">
    <p:spTree>
      <p:nvGrpSpPr>
        <p:cNvPr id="1" name="Shape 56"/>
        <p:cNvGrpSpPr/>
        <p:nvPr/>
      </p:nvGrpSpPr>
      <p:grpSpPr>
        <a:xfrm>
          <a:off x="0" y="0"/>
          <a:ext cx="0" cy="0"/>
          <a:chOff x="0" y="0"/>
          <a:chExt cx="0" cy="0"/>
        </a:xfrm>
      </p:grpSpPr>
      <p:sp>
        <p:nvSpPr>
          <p:cNvPr id="57" name="Google Shape;57;p13"/>
          <p:cNvSpPr>
            <a:spLocks noGrp="1"/>
          </p:cNvSpPr>
          <p:nvPr>
            <p:ph type="pic" idx="2"/>
          </p:nvPr>
        </p:nvSpPr>
        <p:spPr>
          <a:xfrm>
            <a:off x="457200" y="2692400"/>
            <a:ext cx="8229600" cy="3251200"/>
          </a:xfrm>
          <a:prstGeom prst="rect">
            <a:avLst/>
          </a:prstGeom>
          <a:noFill/>
          <a:ln>
            <a:noFill/>
          </a:ln>
        </p:spPr>
        <p:txBody>
          <a:bodyPr spcFirstLastPara="1" wrap="square" lIns="0" tIns="45700" rIns="0" bIns="45700" anchor="t" anchorCtr="0">
            <a:noAutofit/>
          </a:bodyPr>
          <a:lstStyle>
            <a:lvl1pPr marR="0" lvl="0" algn="l" rtl="0">
              <a:lnSpc>
                <a:spcPct val="94000"/>
              </a:lnSpc>
              <a:spcBef>
                <a:spcPts val="1600"/>
              </a:spcBef>
              <a:spcAft>
                <a:spcPts val="0"/>
              </a:spcAft>
              <a:buClr>
                <a:schemeClr val="dk1"/>
              </a:buClr>
              <a:buSzPts val="2200"/>
              <a:buFont typeface="Noto Sans Symbols"/>
              <a:buChar char="▪"/>
              <a:defRPr sz="2000" b="0" i="0" u="none" strike="noStrike" cap="none">
                <a:solidFill>
                  <a:schemeClr val="lt2"/>
                </a:solidFill>
                <a:latin typeface="Arial"/>
                <a:ea typeface="Arial"/>
                <a:cs typeface="Arial"/>
                <a:sym typeface="Arial"/>
              </a:defRPr>
            </a:lvl1pPr>
            <a:lvl2pPr marR="0" lvl="1" algn="l" rtl="0">
              <a:lnSpc>
                <a:spcPct val="94000"/>
              </a:lnSpc>
              <a:spcBef>
                <a:spcPts val="8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2pPr>
            <a:lvl3pPr marR="0" lvl="2" algn="l" rtl="0">
              <a:lnSpc>
                <a:spcPct val="94000"/>
              </a:lnSpc>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3pPr>
            <a:lvl4pPr marR="0" lvl="3" algn="l" rtl="0">
              <a:lnSpc>
                <a:spcPct val="94000"/>
              </a:lnSpc>
              <a:spcBef>
                <a:spcPts val="360"/>
              </a:spcBef>
              <a:spcAft>
                <a:spcPts val="0"/>
              </a:spcAft>
              <a:buClr>
                <a:schemeClr val="lt2"/>
              </a:buClr>
              <a:buSzPts val="1800"/>
              <a:buFont typeface="Arial"/>
              <a:buNone/>
              <a:defRPr sz="1800" b="0" i="1" u="none" strike="noStrike" cap="none">
                <a:solidFill>
                  <a:schemeClr val="lt2"/>
                </a:solidFill>
                <a:latin typeface="Arial"/>
                <a:ea typeface="Arial"/>
                <a:cs typeface="Arial"/>
                <a:sym typeface="Arial"/>
              </a:defRPr>
            </a:lvl4pPr>
            <a:lvl5pPr marR="0" lvl="4" algn="l" rtl="0">
              <a:lnSpc>
                <a:spcPct val="94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8" name="Google Shape;58;p13"/>
          <p:cNvSpPr txBox="1">
            <a:spLocks noGrp="1"/>
          </p:cNvSpPr>
          <p:nvPr>
            <p:ph type="title"/>
          </p:nvPr>
        </p:nvSpPr>
        <p:spPr>
          <a:xfrm>
            <a:off x="457200" y="304800"/>
            <a:ext cx="8229600" cy="762001"/>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body" idx="1"/>
          </p:nvPr>
        </p:nvSpPr>
        <p:spPr>
          <a:xfrm>
            <a:off x="457200" y="1447801"/>
            <a:ext cx="8229600" cy="1066799"/>
          </a:xfrm>
          <a:prstGeom prst="rect">
            <a:avLst/>
          </a:prstGeom>
          <a:noFill/>
          <a:ln>
            <a:noFill/>
          </a:ln>
        </p:spPr>
        <p:txBody>
          <a:bodyPr spcFirstLastPara="1" wrap="square" lIns="0" tIns="45700" rIns="0" bIns="45700" anchor="t" anchorCtr="0">
            <a:noAutofit/>
          </a:bodyPr>
          <a:lstStyle>
            <a:lvl1pPr marL="457200" lvl="0" indent="-228600" algn="l">
              <a:lnSpc>
                <a:spcPct val="94000"/>
              </a:lnSpc>
              <a:spcBef>
                <a:spcPts val="1600"/>
              </a:spcBef>
              <a:spcAft>
                <a:spcPts val="0"/>
              </a:spcAft>
              <a:buSzPts val="2200"/>
              <a:buNone/>
              <a:defRPr/>
            </a:lvl1pPr>
            <a:lvl2pPr marL="914400" lvl="1" indent="-342900" algn="l">
              <a:lnSpc>
                <a:spcPct val="94000"/>
              </a:lnSpc>
              <a:spcBef>
                <a:spcPts val="800"/>
              </a:spcBef>
              <a:spcAft>
                <a:spcPts val="0"/>
              </a:spcAft>
              <a:buClr>
                <a:schemeClr val="lt2"/>
              </a:buClr>
              <a:buSzPts val="1800"/>
              <a:buChar char="–"/>
              <a:defRPr/>
            </a:lvl2pPr>
            <a:lvl3pPr marL="1371600" lvl="2" indent="-342900" algn="l">
              <a:lnSpc>
                <a:spcPct val="94000"/>
              </a:lnSpc>
              <a:spcBef>
                <a:spcPts val="360"/>
              </a:spcBef>
              <a:spcAft>
                <a:spcPts val="0"/>
              </a:spcAft>
              <a:buClr>
                <a:schemeClr val="lt2"/>
              </a:buClr>
              <a:buSzPts val="1800"/>
              <a:buChar char="•"/>
              <a:defRPr/>
            </a:lvl3pPr>
            <a:lvl4pPr marL="1828800" lvl="3" indent="-228600" algn="l">
              <a:lnSpc>
                <a:spcPct val="94000"/>
              </a:lnSpc>
              <a:spcBef>
                <a:spcPts val="360"/>
              </a:spcBef>
              <a:spcAft>
                <a:spcPts val="0"/>
              </a:spcAft>
              <a:buClr>
                <a:schemeClr val="lt2"/>
              </a:buClr>
              <a:buSzPts val="1800"/>
              <a:buNone/>
              <a:defRPr/>
            </a:lvl4pPr>
            <a:lvl5pPr marL="2286000" lvl="4" indent="-342900" algn="l">
              <a:lnSpc>
                <a:spcPct val="94000"/>
              </a:lnSpc>
              <a:spcBef>
                <a:spcPts val="0"/>
              </a:spcBef>
              <a:spcAft>
                <a:spcPts val="0"/>
              </a:spcAft>
              <a:buClr>
                <a:schemeClr val="lt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Masters">
  <p:cSld name="Title Only Masters">
    <p:spTree>
      <p:nvGrpSpPr>
        <p:cNvPr id="1" name="Shape 63"/>
        <p:cNvGrpSpPr/>
        <p:nvPr/>
      </p:nvGrpSpPr>
      <p:grpSpPr>
        <a:xfrm>
          <a:off x="0" y="0"/>
          <a:ext cx="0" cy="0"/>
          <a:chOff x="0" y="0"/>
          <a:chExt cx="0" cy="0"/>
        </a:xfrm>
      </p:grpSpPr>
      <p:sp>
        <p:nvSpPr>
          <p:cNvPr id="64" name="Google Shape;64;p15"/>
          <p:cNvSpPr txBox="1"/>
          <p:nvPr/>
        </p:nvSpPr>
        <p:spPr>
          <a:xfrm>
            <a:off x="990600" y="1388442"/>
            <a:ext cx="7162800" cy="408111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9600"/>
              <a:buFont typeface="Arial"/>
              <a:buNone/>
            </a:pPr>
            <a:r>
              <a:rPr lang="en-US" sz="9600" b="1" i="0" u="none" strike="noStrike" cap="none" dirty="0">
                <a:solidFill>
                  <a:schemeClr val="dk1"/>
                </a:solidFill>
                <a:latin typeface="Arial"/>
                <a:ea typeface="Arial"/>
                <a:cs typeface="Arial"/>
                <a:sym typeface="Arial"/>
              </a:rPr>
              <a:t>Title </a:t>
            </a:r>
            <a:br>
              <a:rPr lang="en-US" sz="9600" b="1" i="0" u="none" strike="noStrike" cap="none" dirty="0">
                <a:solidFill>
                  <a:schemeClr val="dk1"/>
                </a:solidFill>
                <a:latin typeface="Arial"/>
                <a:ea typeface="Arial"/>
                <a:cs typeface="Arial"/>
                <a:sym typeface="Arial"/>
              </a:rPr>
            </a:br>
            <a:r>
              <a:rPr lang="en-US" sz="9600" b="1" i="0" u="none" strike="noStrike" cap="none" dirty="0">
                <a:solidFill>
                  <a:schemeClr val="dk1"/>
                </a:solidFill>
                <a:latin typeface="Arial"/>
                <a:ea typeface="Arial"/>
                <a:cs typeface="Arial"/>
                <a:sym typeface="Arial"/>
              </a:rPr>
              <a:t>Only  Masters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Master">
  <p:cSld name="Blank Master">
    <p:spTree>
      <p:nvGrpSpPr>
        <p:cNvPr id="1" name="Shape 73"/>
        <p:cNvGrpSpPr/>
        <p:nvPr/>
      </p:nvGrpSpPr>
      <p:grpSpPr>
        <a:xfrm>
          <a:off x="0" y="0"/>
          <a:ext cx="0" cy="0"/>
          <a:chOff x="0" y="0"/>
          <a:chExt cx="0" cy="0"/>
        </a:xfrm>
      </p:grpSpPr>
      <p:sp>
        <p:nvSpPr>
          <p:cNvPr id="74" name="Google Shape;74;p19"/>
          <p:cNvSpPr txBox="1"/>
          <p:nvPr/>
        </p:nvSpPr>
        <p:spPr>
          <a:xfrm>
            <a:off x="990600" y="1388442"/>
            <a:ext cx="7162800" cy="27515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9600"/>
              <a:buFont typeface="Arial"/>
              <a:buNone/>
            </a:pPr>
            <a:r>
              <a:rPr lang="en-US" sz="9600" b="1" i="0" u="none" strike="noStrike" cap="none" dirty="0">
                <a:solidFill>
                  <a:schemeClr val="dk1"/>
                </a:solidFill>
                <a:latin typeface="Arial"/>
                <a:ea typeface="Arial"/>
                <a:cs typeface="Arial"/>
                <a:sym typeface="Arial"/>
              </a:rPr>
              <a:t>Blank Masters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S">
  <p:cSld name="SECTIONS">
    <p:spTree>
      <p:nvGrpSpPr>
        <p:cNvPr id="1" name="Shape 80"/>
        <p:cNvGrpSpPr/>
        <p:nvPr/>
      </p:nvGrpSpPr>
      <p:grpSpPr>
        <a:xfrm>
          <a:off x="0" y="0"/>
          <a:ext cx="0" cy="0"/>
          <a:chOff x="0" y="0"/>
          <a:chExt cx="0" cy="0"/>
        </a:xfrm>
      </p:grpSpPr>
      <p:sp>
        <p:nvSpPr>
          <p:cNvPr id="81" name="Google Shape;81;p22"/>
          <p:cNvSpPr txBox="1"/>
          <p:nvPr/>
        </p:nvSpPr>
        <p:spPr>
          <a:xfrm>
            <a:off x="990600" y="2053239"/>
            <a:ext cx="7162800" cy="27515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9600"/>
              <a:buFont typeface="Arial"/>
              <a:buNone/>
            </a:pPr>
            <a:r>
              <a:rPr lang="en-US" sz="9600" b="1" i="0" u="none" strike="noStrike" cap="none" dirty="0">
                <a:solidFill>
                  <a:schemeClr val="dk1"/>
                </a:solidFill>
                <a:latin typeface="Arial"/>
                <a:ea typeface="Arial"/>
                <a:cs typeface="Arial"/>
                <a:sym typeface="Arial"/>
              </a:rPr>
              <a:t>Section Masters</a:t>
            </a:r>
            <a:endParaRPr sz="9600" b="1"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3"/>
            <a:ext cx="8686800" cy="762001"/>
          </a:xfrm>
        </p:spPr>
        <p:txBody>
          <a:bodyPr/>
          <a:lstStyle/>
          <a:p>
            <a:r>
              <a:rPr lang="en-US" dirty="0"/>
              <a:t>Click to edit Master title style</a:t>
            </a:r>
          </a:p>
        </p:txBody>
      </p:sp>
      <p:sp>
        <p:nvSpPr>
          <p:cNvPr id="3" name="Content Placeholder 2"/>
          <p:cNvSpPr>
            <a:spLocks noGrp="1"/>
          </p:cNvSpPr>
          <p:nvPr>
            <p:ph idx="1"/>
          </p:nvPr>
        </p:nvSpPr>
        <p:spPr>
          <a:xfrm>
            <a:off x="228600" y="1447801"/>
            <a:ext cx="86868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708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2009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1"/>
          <p:cNvSpPr txBox="1">
            <a:spLocks noGrp="1"/>
          </p:cNvSpPr>
          <p:nvPr>
            <p:ph type="title"/>
          </p:nvPr>
        </p:nvSpPr>
        <p:spPr>
          <a:xfrm>
            <a:off x="457200" y="304800"/>
            <a:ext cx="8229600" cy="76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body" idx="1"/>
          </p:nvPr>
        </p:nvSpPr>
        <p:spPr>
          <a:xfrm>
            <a:off x="457200" y="1449992"/>
            <a:ext cx="8229600" cy="4602163"/>
          </a:xfrm>
          <a:prstGeom prst="rect">
            <a:avLst/>
          </a:prstGeom>
          <a:noFill/>
          <a:ln>
            <a:noFill/>
          </a:ln>
        </p:spPr>
        <p:txBody>
          <a:bodyPr spcFirstLastPara="1" wrap="square" lIns="0" tIns="45700" rIns="0" bIns="45700" anchor="t" anchorCtr="0">
            <a:noAutofit/>
          </a:bodyPr>
          <a:lstStyle>
            <a:lvl1pPr marL="457200" marR="0" lvl="0" indent="-368300" algn="l" rtl="0">
              <a:lnSpc>
                <a:spcPct val="94000"/>
              </a:lnSpc>
              <a:spcBef>
                <a:spcPts val="1600"/>
              </a:spcBef>
              <a:spcAft>
                <a:spcPts val="0"/>
              </a:spcAft>
              <a:buClr>
                <a:schemeClr val="dk1"/>
              </a:buClr>
              <a:buSzPts val="2200"/>
              <a:buFont typeface="Noto Sans Symbols"/>
              <a:buChar char="▪"/>
              <a:defRPr sz="2000" b="0" i="0" u="none" strike="noStrike" cap="none">
                <a:solidFill>
                  <a:schemeClr val="lt2"/>
                </a:solidFill>
                <a:latin typeface="Arial"/>
                <a:ea typeface="Arial"/>
                <a:cs typeface="Arial"/>
                <a:sym typeface="Arial"/>
              </a:defRPr>
            </a:lvl1pPr>
            <a:lvl2pPr marL="914400" marR="0" lvl="1" indent="-355600" algn="l" rtl="0">
              <a:lnSpc>
                <a:spcPct val="94000"/>
              </a:lnSpc>
              <a:spcBef>
                <a:spcPts val="8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2pPr>
            <a:lvl3pPr marL="1371600" marR="0" lvl="2" indent="-355600" algn="l" rtl="0">
              <a:lnSpc>
                <a:spcPct val="94000"/>
              </a:lnSpc>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3pPr>
            <a:lvl4pPr marL="1828800" marR="0" lvl="3" indent="-228600" algn="l" rtl="0">
              <a:lnSpc>
                <a:spcPct val="94000"/>
              </a:lnSpc>
              <a:spcBef>
                <a:spcPts val="360"/>
              </a:spcBef>
              <a:spcAft>
                <a:spcPts val="0"/>
              </a:spcAft>
              <a:buClr>
                <a:schemeClr val="lt2"/>
              </a:buClr>
              <a:buSzPts val="1800"/>
              <a:buFont typeface="Arial"/>
              <a:buNone/>
              <a:defRPr sz="1800" b="0" i="1" u="none" strike="noStrike" cap="none">
                <a:solidFill>
                  <a:schemeClr val="lt2"/>
                </a:solidFill>
                <a:latin typeface="Arial"/>
                <a:ea typeface="Arial"/>
                <a:cs typeface="Arial"/>
                <a:sym typeface="Arial"/>
              </a:defRPr>
            </a:lvl4pPr>
            <a:lvl5pPr marL="2286000" marR="0" lvl="4" indent="-342900" algn="l" rtl="0">
              <a:lnSpc>
                <a:spcPct val="94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 name="Google Shape;11;p1"/>
          <p:cNvCxnSpPr/>
          <p:nvPr/>
        </p:nvCxnSpPr>
        <p:spPr>
          <a:xfrm>
            <a:off x="457200" y="1143000"/>
            <a:ext cx="8686800" cy="0"/>
          </a:xfrm>
          <a:prstGeom prst="straightConnector1">
            <a:avLst/>
          </a:prstGeom>
          <a:noFill/>
          <a:ln w="9525" cap="flat" cmpd="sng">
            <a:solidFill>
              <a:schemeClr val="dk1"/>
            </a:solidFill>
            <a:prstDash val="solid"/>
            <a:round/>
            <a:headEnd type="none" w="sm" len="sm"/>
            <a:tailEnd type="none" w="sm" len="sm"/>
          </a:ln>
        </p:spPr>
      </p:cxnSp>
      <p:sp>
        <p:nvSpPr>
          <p:cNvPr id="12" name="Google Shape;12;p1"/>
          <p:cNvSpPr/>
          <p:nvPr/>
        </p:nvSpPr>
        <p:spPr>
          <a:xfrm>
            <a:off x="1" y="6213475"/>
            <a:ext cx="9144000" cy="644525"/>
          </a:xfrm>
          <a:prstGeom prst="rect">
            <a:avLst/>
          </a:prstGeom>
          <a:solidFill>
            <a:srgbClr val="063F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8" r:id="rId3"/>
    <p:sldLayoutId id="2147483659" r:id="rId4"/>
    <p:sldLayoutId id="2147483661" r:id="rId5"/>
    <p:sldLayoutId id="2147483665" r:id="rId6"/>
    <p:sldLayoutId id="2147483668" r:id="rId7"/>
    <p:sldLayoutId id="2147483681" r:id="rId8"/>
    <p:sldLayoutId id="2147483684" r:id="rId9"/>
    <p:sldLayoutId id="2147483687" r:id="rId10"/>
    <p:sldLayoutId id="2147483691" r:id="rId11"/>
    <p:sldLayoutId id="2147483692" r:id="rId12"/>
  </p:sldLayoutIdLst>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4">
          <p15:clr>
            <a:srgbClr val="F26B43"/>
          </p15:clr>
        </p15:guide>
        <p15:guide id="2" pos="2880">
          <p15:clr>
            <a:srgbClr val="F26B43"/>
          </p15:clr>
        </p15:guide>
        <p15:guide id="3" pos="288">
          <p15:clr>
            <a:srgbClr val="F26B43"/>
          </p15:clr>
        </p15:guide>
        <p15:guide id="4" orient="horz" pos="672">
          <p15:clr>
            <a:srgbClr val="F26B43"/>
          </p15:clr>
        </p15:guide>
        <p15:guide id="5"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51" y="3010295"/>
            <a:ext cx="7620000" cy="791435"/>
          </a:xfrm>
        </p:spPr>
        <p:txBody>
          <a:bodyPr/>
          <a:lstStyle/>
          <a:p>
            <a:r>
              <a:rPr lang="en-US" dirty="0">
                <a:solidFill>
                  <a:schemeClr val="accent2"/>
                </a:solidFill>
              </a:rPr>
              <a:t>Final Identity Concept</a:t>
            </a:r>
          </a:p>
        </p:txBody>
      </p:sp>
    </p:spTree>
    <p:extLst>
      <p:ext uri="{BB962C8B-B14F-4D97-AF65-F5344CB8AC3E}">
        <p14:creationId xmlns:p14="http://schemas.microsoft.com/office/powerpoint/2010/main" val="10025087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0687"/>
            <a:ext cx="9144000" cy="673422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87086" tIns="43543" rIns="87086" bIns="43543" numCol="1" rtlCol="0" anchor="ctr" anchorCtr="0" compatLnSpc="1">
            <a:prstTxWarp prst="textNoShape">
              <a:avLst/>
            </a:prstTxWarp>
          </a:bodyPr>
          <a:lstStyle/>
          <a:p>
            <a:pPr defTabSz="870875" eaLnBrk="0" fontAlgn="base" hangingPunct="0">
              <a:spcBef>
                <a:spcPct val="0"/>
              </a:spcBef>
              <a:spcAft>
                <a:spcPct val="0"/>
              </a:spcAft>
              <a:buClrTx/>
            </a:pPr>
            <a:endParaRPr lang="en-US" sz="2286" dirty="0">
              <a:latin typeface="Arial" charset="0"/>
            </a:endParaRPr>
          </a:p>
        </p:txBody>
      </p:sp>
      <p:sp>
        <p:nvSpPr>
          <p:cNvPr id="5" name="Rectangle 36"/>
          <p:cNvSpPr>
            <a:spLocks noChangeArrowheads="1"/>
          </p:cNvSpPr>
          <p:nvPr/>
        </p:nvSpPr>
        <p:spPr bwMode="gray">
          <a:xfrm>
            <a:off x="82434" y="899413"/>
            <a:ext cx="1983619" cy="2642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defTabSz="895066">
              <a:lnSpc>
                <a:spcPct val="95000"/>
              </a:lnSpc>
              <a:defRPr/>
            </a:pPr>
            <a:r>
              <a:rPr lang="en-GB" sz="33334" b="1" dirty="0">
                <a:solidFill>
                  <a:srgbClr val="C6E574"/>
                </a:solidFill>
              </a:rPr>
              <a:t>“</a:t>
            </a:r>
            <a:endParaRPr lang="en-GB" sz="42858" b="1" dirty="0">
              <a:solidFill>
                <a:srgbClr val="C6E574"/>
              </a:solidFill>
            </a:endParaRPr>
          </a:p>
        </p:txBody>
      </p:sp>
      <p:sp>
        <p:nvSpPr>
          <p:cNvPr id="6" name="Rectangle 36"/>
          <p:cNvSpPr>
            <a:spLocks noChangeArrowheads="1"/>
          </p:cNvSpPr>
          <p:nvPr/>
        </p:nvSpPr>
        <p:spPr bwMode="gray">
          <a:xfrm>
            <a:off x="7062107" y="4317430"/>
            <a:ext cx="2081893" cy="2834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defTabSz="895066">
              <a:lnSpc>
                <a:spcPct val="95000"/>
              </a:lnSpc>
              <a:defRPr/>
            </a:pPr>
            <a:endParaRPr lang="en-GB" sz="42858" b="1" dirty="0">
              <a:solidFill>
                <a:schemeClr val="accent2">
                  <a:lumMod val="60000"/>
                  <a:lumOff val="40000"/>
                </a:schemeClr>
              </a:solidFill>
            </a:endParaRPr>
          </a:p>
        </p:txBody>
      </p:sp>
      <p:sp>
        <p:nvSpPr>
          <p:cNvPr id="7" name="Content Placeholder 2"/>
          <p:cNvSpPr txBox="1">
            <a:spLocks/>
          </p:cNvSpPr>
          <p:nvPr/>
        </p:nvSpPr>
        <p:spPr bwMode="auto">
          <a:xfrm>
            <a:off x="2267699" y="752959"/>
            <a:ext cx="5211735" cy="4593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225425" indent="-225425" algn="l" defTabSz="939800" rtl="0" eaLnBrk="1" fontAlgn="base" hangingPunct="1">
              <a:spcBef>
                <a:spcPts val="0"/>
              </a:spcBef>
              <a:spcAft>
                <a:spcPts val="0"/>
              </a:spcAft>
              <a:buClr>
                <a:schemeClr val="bg1"/>
              </a:buClr>
              <a:buFont typeface="Arial"/>
              <a:buChar char="•"/>
              <a:defRPr>
                <a:solidFill>
                  <a:schemeClr val="tx1"/>
                </a:solidFill>
                <a:latin typeface="+mn-lt"/>
                <a:ea typeface="ＭＳ Ｐゴシック" charset="0"/>
                <a:cs typeface="ＭＳ Ｐゴシック" charset="0"/>
              </a:defRPr>
            </a:lvl1pPr>
            <a:lvl2pPr marL="454025" indent="-223838" algn="l" defTabSz="939800" rtl="0" eaLnBrk="1" fontAlgn="base" hangingPunct="1">
              <a:spcBef>
                <a:spcPts val="0"/>
              </a:spcBef>
              <a:spcAft>
                <a:spcPts val="0"/>
              </a:spcAft>
              <a:buClrTx/>
              <a:buSzPct val="100000"/>
              <a:buFont typeface="Arial"/>
              <a:buChar char="•"/>
              <a:tabLst/>
              <a:defRPr>
                <a:solidFill>
                  <a:schemeClr val="tx1"/>
                </a:solidFill>
                <a:latin typeface="+mn-lt"/>
                <a:ea typeface="ＭＳ Ｐゴシック" charset="0"/>
              </a:defRPr>
            </a:lvl2pPr>
            <a:lvl3pPr marL="685800" indent="-231775" algn="l" defTabSz="939800" rtl="0" eaLnBrk="1" fontAlgn="base" hangingPunct="1">
              <a:spcBef>
                <a:spcPts val="0"/>
              </a:spcBef>
              <a:spcAft>
                <a:spcPts val="0"/>
              </a:spcAft>
              <a:buSzPct val="90000"/>
              <a:buFont typeface="Lucida Grande"/>
              <a:buChar char="-"/>
              <a:defRPr>
                <a:solidFill>
                  <a:schemeClr val="tx1"/>
                </a:solidFill>
                <a:latin typeface="+mn-lt"/>
                <a:ea typeface="ＭＳ Ｐゴシック" charset="0"/>
              </a:defRPr>
            </a:lvl3pPr>
            <a:lvl4pPr marL="915988" indent="-230188" algn="l" defTabSz="939800" rtl="0" eaLnBrk="1" fontAlgn="base" hangingPunct="1">
              <a:spcBef>
                <a:spcPts val="0"/>
              </a:spcBef>
              <a:spcAft>
                <a:spcPts val="0"/>
              </a:spcAft>
              <a:buSzPct val="85000"/>
              <a:buFont typeface="Arial"/>
              <a:buChar char="•"/>
              <a:defRPr>
                <a:solidFill>
                  <a:schemeClr val="tx1"/>
                </a:solidFill>
                <a:latin typeface="+mn-lt"/>
                <a:ea typeface="ＭＳ Ｐゴシック" charset="0"/>
              </a:defRPr>
            </a:lvl4pPr>
            <a:lvl5pPr marL="1139825" indent="-223838" algn="l" defTabSz="939800" rtl="0" eaLnBrk="1" fontAlgn="base" hangingPunct="1">
              <a:spcBef>
                <a:spcPts val="0"/>
              </a:spcBef>
              <a:spcAft>
                <a:spcPts val="0"/>
              </a:spcAft>
              <a:buSzPct val="90000"/>
              <a:buFont typeface="Lucida Grande"/>
              <a:buChar char="-"/>
              <a:defRPr>
                <a:solidFill>
                  <a:schemeClr val="tx1"/>
                </a:solidFill>
                <a:latin typeface="+mn-lt"/>
                <a:ea typeface="ＭＳ Ｐゴシック" charset="0"/>
              </a:defRPr>
            </a:lvl5pPr>
            <a:lvl6pPr marL="1825625" indent="-228600" algn="l" defTabSz="939800" rtl="0" eaLnBrk="1" fontAlgn="base" hangingPunct="1">
              <a:spcBef>
                <a:spcPct val="5000"/>
              </a:spcBef>
              <a:spcAft>
                <a:spcPct val="5000"/>
              </a:spcAft>
              <a:buSzPct val="90000"/>
              <a:buChar char="–"/>
              <a:defRPr>
                <a:solidFill>
                  <a:schemeClr val="tx1"/>
                </a:solidFill>
                <a:latin typeface="+mn-lt"/>
                <a:ea typeface="ＭＳ Ｐゴシック" charset="0"/>
              </a:defRPr>
            </a:lvl6pPr>
            <a:lvl7pPr marL="2282825" indent="-228600" algn="l" defTabSz="939800" rtl="0" eaLnBrk="1" fontAlgn="base" hangingPunct="1">
              <a:spcBef>
                <a:spcPct val="5000"/>
              </a:spcBef>
              <a:spcAft>
                <a:spcPct val="5000"/>
              </a:spcAft>
              <a:buSzPct val="90000"/>
              <a:buChar char="–"/>
              <a:defRPr>
                <a:solidFill>
                  <a:schemeClr val="tx1"/>
                </a:solidFill>
                <a:latin typeface="+mn-lt"/>
                <a:ea typeface="ＭＳ Ｐゴシック" charset="0"/>
              </a:defRPr>
            </a:lvl7pPr>
            <a:lvl8pPr marL="2740025" indent="-228600" algn="l" defTabSz="939800" rtl="0" eaLnBrk="1" fontAlgn="base" hangingPunct="1">
              <a:spcBef>
                <a:spcPct val="5000"/>
              </a:spcBef>
              <a:spcAft>
                <a:spcPct val="5000"/>
              </a:spcAft>
              <a:buSzPct val="90000"/>
              <a:buChar char="–"/>
              <a:defRPr>
                <a:solidFill>
                  <a:schemeClr val="tx1"/>
                </a:solidFill>
                <a:latin typeface="+mn-lt"/>
                <a:ea typeface="ＭＳ Ｐゴシック" charset="0"/>
              </a:defRPr>
            </a:lvl8pPr>
            <a:lvl9pPr marL="3197225" indent="-228600" algn="l" defTabSz="939800" rtl="0" eaLnBrk="1" fontAlgn="base" hangingPunct="1">
              <a:spcBef>
                <a:spcPct val="5000"/>
              </a:spcBef>
              <a:spcAft>
                <a:spcPct val="5000"/>
              </a:spcAft>
              <a:buSzPct val="90000"/>
              <a:buChar char="–"/>
              <a:defRPr>
                <a:solidFill>
                  <a:schemeClr val="tx1"/>
                </a:solidFill>
                <a:latin typeface="+mn-lt"/>
                <a:ea typeface="ＭＳ Ｐゴシック" charset="0"/>
              </a:defRPr>
            </a:lvl9pPr>
          </a:lstStyle>
          <a:p>
            <a:pPr marL="0" indent="0">
              <a:buNone/>
            </a:pPr>
            <a:r>
              <a:rPr lang="en-US" sz="3000" dirty="0">
                <a:solidFill>
                  <a:schemeClr val="bg1"/>
                </a:solidFill>
              </a:rPr>
              <a:t>When smart people connect through pioneering technology, insights emerge—in and across teams. The result is accelerated value—for everyone, especially patients. It’s intelligent asset management that goes beyond a single study and spans the drug development and delivery spectrum.</a:t>
            </a:r>
          </a:p>
        </p:txBody>
      </p:sp>
      <p:sp>
        <p:nvSpPr>
          <p:cNvPr id="9" name="Rectangle 36"/>
          <p:cNvSpPr>
            <a:spLocks noChangeArrowheads="1"/>
          </p:cNvSpPr>
          <p:nvPr/>
        </p:nvSpPr>
        <p:spPr bwMode="gray">
          <a:xfrm rot="10800000">
            <a:off x="7263753" y="3226203"/>
            <a:ext cx="1983619" cy="2642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ctr"/>
          <a:lstStyle/>
          <a:p>
            <a:pPr defTabSz="895066">
              <a:lnSpc>
                <a:spcPct val="95000"/>
              </a:lnSpc>
              <a:defRPr/>
            </a:pPr>
            <a:r>
              <a:rPr lang="en-GB" sz="33334" b="1" dirty="0">
                <a:solidFill>
                  <a:srgbClr val="C6E574"/>
                </a:solidFill>
              </a:rPr>
              <a:t>“</a:t>
            </a:r>
            <a:endParaRPr lang="en-GB" sz="42858" b="1" dirty="0">
              <a:solidFill>
                <a:srgbClr val="C6E574"/>
              </a:solidFill>
            </a:endParaRPr>
          </a:p>
        </p:txBody>
      </p:sp>
      <p:sp>
        <p:nvSpPr>
          <p:cNvPr id="10" name="TextBox 9"/>
          <p:cNvSpPr txBox="1"/>
          <p:nvPr/>
        </p:nvSpPr>
        <p:spPr>
          <a:xfrm>
            <a:off x="5040540" y="6375399"/>
            <a:ext cx="3836390" cy="297454"/>
          </a:xfrm>
          <a:prstGeom prst="rect">
            <a:avLst/>
          </a:prstGeom>
          <a:noFill/>
        </p:spPr>
        <p:txBody>
          <a:bodyPr wrap="square" rtlCol="0">
            <a:spAutoFit/>
          </a:bodyPr>
          <a:lstStyle/>
          <a:p>
            <a:pPr algn="l"/>
            <a:r>
              <a:rPr lang="en-US" sz="1333" dirty="0">
                <a:solidFill>
                  <a:schemeClr val="bg1"/>
                </a:solidFill>
              </a:rPr>
              <a:t>Illustrative quote inspired by workshop insights</a:t>
            </a:r>
          </a:p>
        </p:txBody>
      </p:sp>
    </p:spTree>
    <p:extLst>
      <p:ext uri="{BB962C8B-B14F-4D97-AF65-F5344CB8AC3E}">
        <p14:creationId xmlns:p14="http://schemas.microsoft.com/office/powerpoint/2010/main" val="5284826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ater-ripple-1920x1080.jpg"/>
          <p:cNvPicPr>
            <a:picLocks noChangeAspect="1"/>
          </p:cNvPicPr>
          <p:nvPr/>
        </p:nvPicPr>
        <p:blipFill rotWithShape="1">
          <a:blip r:embed="rId2">
            <a:extLst>
              <a:ext uri="{28A0092B-C50C-407E-A947-70E740481C1C}">
                <a14:useLocalDpi xmlns:a14="http://schemas.microsoft.com/office/drawing/2010/main" val="0"/>
              </a:ext>
            </a:extLst>
          </a:blip>
          <a:srcRect l="31478" t="14991" b="1513"/>
          <a:stretch/>
        </p:blipFill>
        <p:spPr>
          <a:xfrm>
            <a:off x="3689231" y="0"/>
            <a:ext cx="5437836" cy="6237111"/>
          </a:xfrm>
          <a:prstGeom prst="rect">
            <a:avLst/>
          </a:prstGeom>
        </p:spPr>
      </p:pic>
      <p:pic>
        <p:nvPicPr>
          <p:cNvPr id="12" name="Picture 11"/>
          <p:cNvPicPr>
            <a:picLocks noChangeAspect="1"/>
          </p:cNvPicPr>
          <p:nvPr/>
        </p:nvPicPr>
        <p:blipFill>
          <a:blip r:embed="rId3"/>
          <a:stretch>
            <a:fillRect/>
          </a:stretch>
        </p:blipFill>
        <p:spPr>
          <a:xfrm>
            <a:off x="288603" y="804867"/>
            <a:ext cx="3400628" cy="863066"/>
          </a:xfrm>
          <a:prstGeom prst="rect">
            <a:avLst/>
          </a:prstGeom>
        </p:spPr>
      </p:pic>
      <p:sp>
        <p:nvSpPr>
          <p:cNvPr id="8" name="TextBox 7"/>
          <p:cNvSpPr txBox="1"/>
          <p:nvPr/>
        </p:nvSpPr>
        <p:spPr>
          <a:xfrm>
            <a:off x="4488069" y="3246671"/>
            <a:ext cx="3633549" cy="830997"/>
          </a:xfrm>
          <a:prstGeom prst="rect">
            <a:avLst/>
          </a:prstGeom>
          <a:noFill/>
        </p:spPr>
        <p:txBody>
          <a:bodyPr wrap="square" rtlCol="0">
            <a:spAutoFit/>
          </a:bodyPr>
          <a:lstStyle/>
          <a:p>
            <a:r>
              <a:rPr lang="en-US" sz="2400" b="1" dirty="0">
                <a:solidFill>
                  <a:schemeClr val="bg1"/>
                </a:solidFill>
              </a:rPr>
              <a:t>Insights to Accelerate Value for Patients</a:t>
            </a:r>
          </a:p>
        </p:txBody>
      </p:sp>
      <p:sp>
        <p:nvSpPr>
          <p:cNvPr id="15" name="TextBox 14"/>
          <p:cNvSpPr txBox="1"/>
          <p:nvPr/>
        </p:nvSpPr>
        <p:spPr>
          <a:xfrm>
            <a:off x="4488070" y="2287558"/>
            <a:ext cx="3633549" cy="461665"/>
          </a:xfrm>
          <a:prstGeom prst="rect">
            <a:avLst/>
          </a:prstGeom>
          <a:noFill/>
        </p:spPr>
        <p:txBody>
          <a:bodyPr wrap="square" rtlCol="0">
            <a:spAutoFit/>
          </a:bodyPr>
          <a:lstStyle/>
          <a:p>
            <a:r>
              <a:rPr lang="en-US" sz="2400" b="1" dirty="0">
                <a:solidFill>
                  <a:schemeClr val="bg1"/>
                </a:solidFill>
              </a:rPr>
              <a:t>[Name Here]</a:t>
            </a:r>
          </a:p>
        </p:txBody>
      </p:sp>
    </p:spTree>
    <p:extLst>
      <p:ext uri="{BB962C8B-B14F-4D97-AF65-F5344CB8AC3E}">
        <p14:creationId xmlns:p14="http://schemas.microsoft.com/office/powerpoint/2010/main" val="2903911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89231" y="5644"/>
            <a:ext cx="5454770" cy="6210556"/>
          </a:xfrm>
          <a:prstGeom prst="rect">
            <a:avLst/>
          </a:prstGeom>
        </p:spPr>
      </p:pic>
      <p:sp>
        <p:nvSpPr>
          <p:cNvPr id="11" name="TextBox 10"/>
          <p:cNvSpPr txBox="1"/>
          <p:nvPr/>
        </p:nvSpPr>
        <p:spPr>
          <a:xfrm>
            <a:off x="4488069" y="2580626"/>
            <a:ext cx="3633549" cy="830997"/>
          </a:xfrm>
          <a:prstGeom prst="rect">
            <a:avLst/>
          </a:prstGeom>
          <a:noFill/>
        </p:spPr>
        <p:txBody>
          <a:bodyPr wrap="square" rtlCol="0">
            <a:spAutoFit/>
          </a:bodyPr>
          <a:lstStyle/>
          <a:p>
            <a:r>
              <a:rPr lang="en-US" sz="2400" b="1" dirty="0">
                <a:solidFill>
                  <a:schemeClr val="bg1"/>
                </a:solidFill>
              </a:rPr>
              <a:t>Insights to Accelerate Value for Patients</a:t>
            </a:r>
          </a:p>
        </p:txBody>
      </p:sp>
      <p:sp>
        <p:nvSpPr>
          <p:cNvPr id="12" name="TextBox 11"/>
          <p:cNvSpPr txBox="1"/>
          <p:nvPr/>
        </p:nvSpPr>
        <p:spPr>
          <a:xfrm>
            <a:off x="4488069" y="1898091"/>
            <a:ext cx="3633549" cy="461665"/>
          </a:xfrm>
          <a:prstGeom prst="rect">
            <a:avLst/>
          </a:prstGeom>
          <a:noFill/>
        </p:spPr>
        <p:txBody>
          <a:bodyPr wrap="square" rtlCol="0">
            <a:spAutoFit/>
          </a:bodyPr>
          <a:lstStyle/>
          <a:p>
            <a:r>
              <a:rPr lang="en-US" sz="2400" b="1" dirty="0">
                <a:solidFill>
                  <a:schemeClr val="bg1"/>
                </a:solidFill>
              </a:rPr>
              <a:t>[Name Here]</a:t>
            </a:r>
          </a:p>
        </p:txBody>
      </p:sp>
      <p:pic>
        <p:nvPicPr>
          <p:cNvPr id="14" name="Picture 13"/>
          <p:cNvPicPr>
            <a:picLocks noChangeAspect="1"/>
          </p:cNvPicPr>
          <p:nvPr/>
        </p:nvPicPr>
        <p:blipFill>
          <a:blip r:embed="rId4"/>
          <a:stretch>
            <a:fillRect/>
          </a:stretch>
        </p:blipFill>
        <p:spPr>
          <a:xfrm>
            <a:off x="288603" y="804867"/>
            <a:ext cx="3400628" cy="863066"/>
          </a:xfrm>
          <a:prstGeom prst="rect">
            <a:avLst/>
          </a:prstGeom>
        </p:spPr>
      </p:pic>
    </p:spTree>
    <p:extLst>
      <p:ext uri="{BB962C8B-B14F-4D97-AF65-F5344CB8AC3E}">
        <p14:creationId xmlns:p14="http://schemas.microsoft.com/office/powerpoint/2010/main" val="1530038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0"/>
            <a:ext cx="9258882" cy="6531429"/>
          </a:xfrm>
          <a:prstGeom prst="rect">
            <a:avLst/>
          </a:prstGeom>
          <a:solidFill>
            <a:schemeClr val="tx1"/>
          </a:solidFill>
          <a:ln>
            <a:solidFill>
              <a:schemeClr val="tx1"/>
            </a:solidFill>
          </a:ln>
        </p:spPr>
        <p:txBody>
          <a:bodyPr wrap="square" lIns="522514" tIns="87086" rIns="87086" bIns="87086" anchor="ctr">
            <a:noAutofit/>
          </a:bodyPr>
          <a:lstStyle/>
          <a:p>
            <a:pPr defTabSz="958567">
              <a:lnSpc>
                <a:spcPct val="95000"/>
              </a:lnSpc>
            </a:pPr>
            <a:endParaRPr lang="en-US" sz="3048" b="1" dirty="0">
              <a:solidFill>
                <a:srgbClr val="FFFFFF"/>
              </a:solidFill>
              <a:latin typeface="Arial Bold" charset="0"/>
            </a:endParaRPr>
          </a:p>
        </p:txBody>
      </p:sp>
      <p:sp>
        <p:nvSpPr>
          <p:cNvPr id="17" name="Rectangle 16"/>
          <p:cNvSpPr/>
          <p:nvPr/>
        </p:nvSpPr>
        <p:spPr bwMode="auto">
          <a:xfrm>
            <a:off x="5221952" y="855055"/>
            <a:ext cx="3417961" cy="5834418"/>
          </a:xfrm>
          <a:prstGeom prst="rect">
            <a:avLst/>
          </a:prstGeom>
          <a:noFill/>
          <a:ln w="38100" cap="flat" cmpd="sng" algn="ctr">
            <a:noFill/>
            <a:prstDash val="solid"/>
            <a:round/>
            <a:headEnd type="none" w="med" len="med"/>
            <a:tailEnd type="none" w="med" len="med"/>
          </a:ln>
          <a:effectLst/>
        </p:spPr>
        <p:txBody>
          <a:bodyPr vert="horz" wrap="square" lIns="87086" tIns="43543" rIns="87086" bIns="43543" numCol="1" rtlCol="0" anchor="t" anchorCtr="0" compatLnSpc="1">
            <a:prstTxWarp prst="textNoShape">
              <a:avLst/>
            </a:prstTxWarp>
          </a:bodyPr>
          <a:lstStyle/>
          <a:p>
            <a:pPr defTabSz="870875" eaLnBrk="0" fontAlgn="base" hangingPunct="0">
              <a:spcBef>
                <a:spcPct val="0"/>
              </a:spcBef>
              <a:spcAft>
                <a:spcPct val="0"/>
              </a:spcAft>
            </a:pPr>
            <a:r>
              <a:rPr lang="en-US" sz="3200" b="1" dirty="0">
                <a:solidFill>
                  <a:srgbClr val="FFFFFF"/>
                </a:solidFill>
              </a:rPr>
              <a:t>CA</a:t>
            </a:r>
            <a:r>
              <a:rPr lang="en-US" sz="4000" b="1" dirty="0">
                <a:solidFill>
                  <a:srgbClr val="FFFFFF"/>
                </a:solidFill>
              </a:rPr>
              <a:t>V</a:t>
            </a:r>
            <a:r>
              <a:rPr lang="en-US" sz="3200" b="1" dirty="0">
                <a:solidFill>
                  <a:srgbClr val="FFFFFF"/>
                </a:solidFill>
              </a:rPr>
              <a:t>ALYST</a:t>
            </a:r>
          </a:p>
          <a:p>
            <a:pPr defTabSz="870875" eaLnBrk="0" fontAlgn="base" hangingPunct="0">
              <a:spcBef>
                <a:spcPct val="0"/>
              </a:spcBef>
              <a:spcAft>
                <a:spcPct val="0"/>
              </a:spcAft>
            </a:pPr>
            <a:endParaRPr lang="en-US" sz="3200" b="1" dirty="0">
              <a:solidFill>
                <a:srgbClr val="FFFFFF"/>
              </a:solidFill>
            </a:endParaRPr>
          </a:p>
          <a:p>
            <a:pPr defTabSz="870875" eaLnBrk="0" fontAlgn="base" hangingPunct="0">
              <a:spcBef>
                <a:spcPct val="0"/>
              </a:spcBef>
              <a:spcAft>
                <a:spcPct val="0"/>
              </a:spcAft>
            </a:pPr>
            <a:r>
              <a:rPr lang="en-US" sz="3200" b="1" dirty="0">
                <a:solidFill>
                  <a:srgbClr val="FFFFFF"/>
                </a:solidFill>
              </a:rPr>
              <a:t>B</a:t>
            </a:r>
            <a:r>
              <a:rPr lang="en-US" sz="4000" b="1" dirty="0">
                <a:solidFill>
                  <a:srgbClr val="FFFFFF"/>
                </a:solidFill>
              </a:rPr>
              <a:t>V</a:t>
            </a:r>
            <a:r>
              <a:rPr lang="en-US" sz="3200" b="1" dirty="0">
                <a:solidFill>
                  <a:srgbClr val="FFFFFF"/>
                </a:solidFill>
              </a:rPr>
              <a:t>ILD-R</a:t>
            </a:r>
          </a:p>
          <a:p>
            <a:pPr defTabSz="870875" eaLnBrk="0" fontAlgn="base" hangingPunct="0">
              <a:spcBef>
                <a:spcPct val="0"/>
              </a:spcBef>
              <a:spcAft>
                <a:spcPct val="0"/>
              </a:spcAft>
            </a:pPr>
            <a:endParaRPr lang="en-US" sz="3200" b="1" dirty="0">
              <a:solidFill>
                <a:schemeClr val="bg1"/>
              </a:solidFill>
            </a:endParaRPr>
          </a:p>
          <a:p>
            <a:pPr defTabSz="870875" eaLnBrk="0" fontAlgn="base" hangingPunct="0">
              <a:spcBef>
                <a:spcPct val="0"/>
              </a:spcBef>
              <a:spcAft>
                <a:spcPct val="0"/>
              </a:spcAft>
            </a:pPr>
            <a:r>
              <a:rPr lang="en-US" sz="3200" b="1" dirty="0">
                <a:solidFill>
                  <a:srgbClr val="FFFFFF"/>
                </a:solidFill>
              </a:rPr>
              <a:t>MA</a:t>
            </a:r>
            <a:r>
              <a:rPr lang="en-US" sz="4000" b="1" dirty="0">
                <a:solidFill>
                  <a:srgbClr val="FFFFFF"/>
                </a:solidFill>
              </a:rPr>
              <a:t>V</a:t>
            </a:r>
            <a:r>
              <a:rPr lang="en-US" sz="3200" b="1" dirty="0">
                <a:solidFill>
                  <a:srgbClr val="FFFFFF"/>
                </a:solidFill>
              </a:rPr>
              <a:t>RIC</a:t>
            </a:r>
          </a:p>
          <a:p>
            <a:pPr defTabSz="870875" eaLnBrk="0" fontAlgn="base" hangingPunct="0">
              <a:spcBef>
                <a:spcPct val="0"/>
              </a:spcBef>
              <a:spcAft>
                <a:spcPct val="0"/>
              </a:spcAft>
            </a:pPr>
            <a:endParaRPr lang="en-US" sz="3200" b="1" dirty="0">
              <a:solidFill>
                <a:schemeClr val="bg1"/>
              </a:solidFill>
            </a:endParaRPr>
          </a:p>
          <a:p>
            <a:pPr defTabSz="870875" eaLnBrk="0" fontAlgn="base" hangingPunct="0">
              <a:spcBef>
                <a:spcPct val="0"/>
              </a:spcBef>
              <a:spcAft>
                <a:spcPct val="0"/>
              </a:spcAft>
            </a:pPr>
            <a:r>
              <a:rPr lang="en-US" sz="3200" b="1" dirty="0">
                <a:solidFill>
                  <a:schemeClr val="bg1"/>
                </a:solidFill>
              </a:rPr>
              <a:t>SEAKS </a:t>
            </a:r>
          </a:p>
          <a:p>
            <a:pPr defTabSz="870875" eaLnBrk="0" fontAlgn="base" hangingPunct="0">
              <a:spcBef>
                <a:spcPct val="0"/>
              </a:spcBef>
              <a:spcAft>
                <a:spcPct val="0"/>
              </a:spcAft>
            </a:pPr>
            <a:r>
              <a:rPr lang="en-US" sz="1050" b="1" dirty="0">
                <a:solidFill>
                  <a:schemeClr val="bg1"/>
                </a:solidFill>
              </a:rPr>
              <a:t>(Study Engagement &amp; Asset Knowledge System)</a:t>
            </a:r>
          </a:p>
          <a:p>
            <a:pPr defTabSz="870875" eaLnBrk="0" fontAlgn="base" hangingPunct="0">
              <a:spcBef>
                <a:spcPct val="0"/>
              </a:spcBef>
              <a:spcAft>
                <a:spcPct val="0"/>
              </a:spcAft>
            </a:pPr>
            <a:endParaRPr lang="en-US" sz="3200" b="1" dirty="0">
              <a:solidFill>
                <a:schemeClr val="bg1"/>
              </a:solidFill>
            </a:endParaRPr>
          </a:p>
          <a:p>
            <a:pPr defTabSz="870875" eaLnBrk="0" fontAlgn="base" hangingPunct="0">
              <a:spcBef>
                <a:spcPct val="0"/>
              </a:spcBef>
              <a:spcAft>
                <a:spcPct val="0"/>
              </a:spcAft>
            </a:pPr>
            <a:r>
              <a:rPr lang="en-US" sz="3200" b="1" dirty="0">
                <a:solidFill>
                  <a:schemeClr val="bg1"/>
                </a:solidFill>
              </a:rPr>
              <a:t>COGNI</a:t>
            </a:r>
            <a:r>
              <a:rPr lang="en-US" sz="4000" b="1" dirty="0">
                <a:solidFill>
                  <a:schemeClr val="bg1"/>
                </a:solidFill>
              </a:rPr>
              <a:t>V</a:t>
            </a:r>
            <a:endParaRPr lang="en-US" sz="3200" b="1" dirty="0">
              <a:solidFill>
                <a:srgbClr val="FFFFFF"/>
              </a:solidFill>
            </a:endParaRPr>
          </a:p>
          <a:p>
            <a:pPr defTabSz="870875" eaLnBrk="0" fontAlgn="base" hangingPunct="0">
              <a:spcBef>
                <a:spcPct val="0"/>
              </a:spcBef>
              <a:spcAft>
                <a:spcPct val="0"/>
              </a:spcAft>
            </a:pPr>
            <a:endParaRPr lang="en-US" sz="3200" b="1" dirty="0">
              <a:solidFill>
                <a:srgbClr val="FFFFFF"/>
              </a:solidFill>
            </a:endParaRPr>
          </a:p>
          <a:p>
            <a:pPr defTabSz="870875" eaLnBrk="0" fontAlgn="base" hangingPunct="0">
              <a:spcBef>
                <a:spcPct val="0"/>
              </a:spcBef>
              <a:spcAft>
                <a:spcPct val="0"/>
              </a:spcAft>
            </a:pPr>
            <a:endParaRPr lang="en-US" sz="3200" dirty="0">
              <a:solidFill>
                <a:srgbClr val="FFFFFF"/>
              </a:solidFill>
            </a:endParaRPr>
          </a:p>
          <a:p>
            <a:pPr defTabSz="870875" eaLnBrk="0" fontAlgn="base" hangingPunct="0">
              <a:spcBef>
                <a:spcPct val="0"/>
              </a:spcBef>
              <a:spcAft>
                <a:spcPct val="0"/>
              </a:spcAft>
            </a:pPr>
            <a:endParaRPr lang="en-US" sz="3200" dirty="0">
              <a:solidFill>
                <a:srgbClr val="FFFFFF"/>
              </a:solidFill>
            </a:endParaRPr>
          </a:p>
        </p:txBody>
      </p:sp>
      <p:sp>
        <p:nvSpPr>
          <p:cNvPr id="8" name="TextBox 7"/>
          <p:cNvSpPr txBox="1"/>
          <p:nvPr/>
        </p:nvSpPr>
        <p:spPr>
          <a:xfrm>
            <a:off x="563964" y="3033808"/>
            <a:ext cx="3633549" cy="830997"/>
          </a:xfrm>
          <a:prstGeom prst="rect">
            <a:avLst/>
          </a:prstGeom>
          <a:noFill/>
        </p:spPr>
        <p:txBody>
          <a:bodyPr wrap="square" rtlCol="0">
            <a:spAutoFit/>
          </a:bodyPr>
          <a:lstStyle/>
          <a:p>
            <a:r>
              <a:rPr lang="en-US" sz="2400" b="1" dirty="0">
                <a:solidFill>
                  <a:schemeClr val="bg1"/>
                </a:solidFill>
              </a:rPr>
              <a:t>Insights to Accelerate Value for Patients</a:t>
            </a:r>
          </a:p>
        </p:txBody>
      </p:sp>
      <p:pic>
        <p:nvPicPr>
          <p:cNvPr id="13" name="Picture 12"/>
          <p:cNvPicPr>
            <a:picLocks noChangeAspect="1"/>
          </p:cNvPicPr>
          <p:nvPr/>
        </p:nvPicPr>
        <p:blipFill>
          <a:blip r:embed="rId2"/>
          <a:stretch>
            <a:fillRect/>
          </a:stretch>
        </p:blipFill>
        <p:spPr>
          <a:xfrm>
            <a:off x="563964" y="1536007"/>
            <a:ext cx="2832775" cy="718947"/>
          </a:xfrm>
          <a:prstGeom prst="rect">
            <a:avLst/>
          </a:prstGeom>
        </p:spPr>
      </p:pic>
      <p:cxnSp>
        <p:nvCxnSpPr>
          <p:cNvPr id="15" name="Straight Connector 14"/>
          <p:cNvCxnSpPr/>
          <p:nvPr/>
        </p:nvCxnSpPr>
        <p:spPr>
          <a:xfrm>
            <a:off x="4591327" y="1148884"/>
            <a:ext cx="0" cy="49245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017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26003" y="1947932"/>
            <a:ext cx="3657374" cy="2527712"/>
          </a:xfrm>
          <a:prstGeom prst="rect">
            <a:avLst/>
          </a:prstGeom>
        </p:spPr>
      </p:pic>
      <p:sp>
        <p:nvSpPr>
          <p:cNvPr id="10" name="Rectangle 9"/>
          <p:cNvSpPr/>
          <p:nvPr/>
        </p:nvSpPr>
        <p:spPr>
          <a:xfrm>
            <a:off x="4332108" y="2430897"/>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26001" y="1701711"/>
            <a:ext cx="4165599" cy="492443"/>
          </a:xfrm>
          <a:prstGeom prst="rect">
            <a:avLst/>
          </a:prstGeom>
          <a:noFill/>
        </p:spPr>
        <p:txBody>
          <a:bodyPr wrap="square" rtlCol="0">
            <a:spAutoFit/>
          </a:bodyPr>
          <a:lstStyle/>
          <a:p>
            <a:r>
              <a:rPr lang="en-US" sz="2600" dirty="0">
                <a:solidFill>
                  <a:schemeClr val="tx1"/>
                </a:solidFill>
              </a:rPr>
              <a:t>V is for value (and victory)</a:t>
            </a:r>
          </a:p>
        </p:txBody>
      </p:sp>
      <p:sp>
        <p:nvSpPr>
          <p:cNvPr id="13" name="TextBox 12"/>
          <p:cNvSpPr txBox="1"/>
          <p:nvPr/>
        </p:nvSpPr>
        <p:spPr>
          <a:xfrm>
            <a:off x="4876796" y="2822753"/>
            <a:ext cx="4961465" cy="646331"/>
          </a:xfrm>
          <a:prstGeom prst="rect">
            <a:avLst/>
          </a:prstGeom>
          <a:noFill/>
        </p:spPr>
        <p:txBody>
          <a:bodyPr wrap="square" rtlCol="0">
            <a:spAutoFit/>
          </a:bodyPr>
          <a:lstStyle/>
          <a:p>
            <a:r>
              <a:rPr lang="en-US" sz="2600" dirty="0">
                <a:solidFill>
                  <a:schemeClr val="tx1"/>
                </a:solidFill>
              </a:rPr>
              <a:t>Inno</a:t>
            </a:r>
            <a:r>
              <a:rPr lang="en-US" sz="3600" dirty="0">
                <a:solidFill>
                  <a:schemeClr val="tx1"/>
                </a:solidFill>
              </a:rPr>
              <a:t>v</a:t>
            </a:r>
            <a:r>
              <a:rPr lang="en-US" sz="2600" dirty="0">
                <a:solidFill>
                  <a:schemeClr val="tx1"/>
                </a:solidFill>
              </a:rPr>
              <a:t>ation</a:t>
            </a:r>
          </a:p>
        </p:txBody>
      </p:sp>
      <p:sp>
        <p:nvSpPr>
          <p:cNvPr id="15" name="Rectangle 14"/>
          <p:cNvSpPr/>
          <p:nvPr/>
        </p:nvSpPr>
        <p:spPr>
          <a:xfrm>
            <a:off x="4332108" y="3042406"/>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826001" y="3603032"/>
            <a:ext cx="4447821" cy="492443"/>
          </a:xfrm>
          <a:prstGeom prst="rect">
            <a:avLst/>
          </a:prstGeom>
          <a:noFill/>
        </p:spPr>
        <p:txBody>
          <a:bodyPr wrap="square" rtlCol="0">
            <a:spAutoFit/>
          </a:bodyPr>
          <a:lstStyle/>
          <a:p>
            <a:r>
              <a:rPr lang="en-US" sz="2600" dirty="0">
                <a:solidFill>
                  <a:schemeClr val="tx1"/>
                </a:solidFill>
              </a:rPr>
              <a:t>SEAKS = Seeking</a:t>
            </a:r>
          </a:p>
        </p:txBody>
      </p:sp>
      <p:sp>
        <p:nvSpPr>
          <p:cNvPr id="17" name="Rectangle 16"/>
          <p:cNvSpPr/>
          <p:nvPr/>
        </p:nvSpPr>
        <p:spPr>
          <a:xfrm>
            <a:off x="4332108" y="3708428"/>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332109" y="1819388"/>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413018" y="2312581"/>
            <a:ext cx="4244621" cy="492443"/>
          </a:xfrm>
          <a:prstGeom prst="rect">
            <a:avLst/>
          </a:prstGeom>
          <a:noFill/>
        </p:spPr>
        <p:txBody>
          <a:bodyPr wrap="square" rtlCol="0">
            <a:spAutoFit/>
          </a:bodyPr>
          <a:lstStyle/>
          <a:p>
            <a:r>
              <a:rPr lang="en-US" sz="2600" dirty="0">
                <a:solidFill>
                  <a:schemeClr val="tx1"/>
                </a:solidFill>
              </a:rPr>
              <a:t>makes connections</a:t>
            </a:r>
          </a:p>
        </p:txBody>
      </p:sp>
      <p:sp>
        <p:nvSpPr>
          <p:cNvPr id="24" name="Title 1"/>
          <p:cNvSpPr txBox="1">
            <a:spLocks/>
          </p:cNvSpPr>
          <p:nvPr/>
        </p:nvSpPr>
        <p:spPr>
          <a:xfrm>
            <a:off x="296331" y="478714"/>
            <a:ext cx="8229600" cy="762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chemeClr val="tx1"/>
                </a:solidFill>
              </a:rPr>
              <a:t>Addressing the “V” and other thoughts</a:t>
            </a:r>
          </a:p>
        </p:txBody>
      </p:sp>
      <p:pic>
        <p:nvPicPr>
          <p:cNvPr id="30" name="Picture 29"/>
          <p:cNvPicPr>
            <a:picLocks noChangeAspect="1"/>
          </p:cNvPicPr>
          <p:nvPr/>
        </p:nvPicPr>
        <p:blipFill>
          <a:blip r:embed="rId3"/>
          <a:stretch>
            <a:fillRect/>
          </a:stretch>
        </p:blipFill>
        <p:spPr>
          <a:xfrm>
            <a:off x="4893726" y="2379523"/>
            <a:ext cx="458042" cy="404782"/>
          </a:xfrm>
          <a:prstGeom prst="rect">
            <a:avLst/>
          </a:prstGeom>
        </p:spPr>
      </p:pic>
      <p:sp>
        <p:nvSpPr>
          <p:cNvPr id="31" name="TextBox 30"/>
          <p:cNvSpPr txBox="1"/>
          <p:nvPr/>
        </p:nvSpPr>
        <p:spPr>
          <a:xfrm>
            <a:off x="4826000" y="4236802"/>
            <a:ext cx="4447821" cy="1692771"/>
          </a:xfrm>
          <a:prstGeom prst="rect">
            <a:avLst/>
          </a:prstGeom>
          <a:noFill/>
        </p:spPr>
        <p:txBody>
          <a:bodyPr wrap="square" rtlCol="0">
            <a:spAutoFit/>
          </a:bodyPr>
          <a:lstStyle/>
          <a:p>
            <a:r>
              <a:rPr lang="en-US" sz="2600" dirty="0">
                <a:solidFill>
                  <a:schemeClr val="tx1"/>
                </a:solidFill>
              </a:rPr>
              <a:t>Tagline speaks to acceleration for the most important audience of all—patients </a:t>
            </a:r>
          </a:p>
        </p:txBody>
      </p:sp>
      <p:sp>
        <p:nvSpPr>
          <p:cNvPr id="32" name="Rectangle 31"/>
          <p:cNvSpPr/>
          <p:nvPr/>
        </p:nvSpPr>
        <p:spPr>
          <a:xfrm>
            <a:off x="4340991" y="4374450"/>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1629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4660688" y="2582867"/>
            <a:ext cx="3720530" cy="0"/>
          </a:xfrm>
          <a:prstGeom prst="line">
            <a:avLst/>
          </a:prstGeom>
          <a:solidFill>
            <a:schemeClr val="folHlink"/>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7" name="Straight Connector 16"/>
          <p:cNvCxnSpPr/>
          <p:nvPr/>
        </p:nvCxnSpPr>
        <p:spPr bwMode="auto">
          <a:xfrm>
            <a:off x="4660688" y="4600456"/>
            <a:ext cx="3720530" cy="0"/>
          </a:xfrm>
          <a:prstGeom prst="line">
            <a:avLst/>
          </a:prstGeom>
          <a:solidFill>
            <a:schemeClr val="folHlink"/>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6" name="Title 1"/>
          <p:cNvSpPr>
            <a:spLocks noGrp="1"/>
          </p:cNvSpPr>
          <p:nvPr>
            <p:ph type="title"/>
          </p:nvPr>
        </p:nvSpPr>
        <p:spPr>
          <a:xfrm>
            <a:off x="457200" y="304800"/>
            <a:ext cx="8229600" cy="762001"/>
          </a:xfrm>
        </p:spPr>
        <p:txBody>
          <a:bodyPr/>
          <a:lstStyle/>
          <a:p>
            <a:r>
              <a:rPr lang="en-US" dirty="0"/>
              <a:t>Key messages</a:t>
            </a:r>
          </a:p>
        </p:txBody>
      </p:sp>
      <p:graphicFrame>
        <p:nvGraphicFramePr>
          <p:cNvPr id="2" name="Table 1"/>
          <p:cNvGraphicFramePr>
            <a:graphicFrameLocks noGrp="1"/>
          </p:cNvGraphicFramePr>
          <p:nvPr>
            <p:extLst>
              <p:ext uri="{D42A27DB-BD31-4B8C-83A1-F6EECF244321}">
                <p14:modId xmlns:p14="http://schemas.microsoft.com/office/powerpoint/2010/main" val="1352285240"/>
              </p:ext>
            </p:extLst>
          </p:nvPr>
        </p:nvGraphicFramePr>
        <p:xfrm>
          <a:off x="39511" y="174977"/>
          <a:ext cx="9077466" cy="5811521"/>
        </p:xfrm>
        <a:graphic>
          <a:graphicData uri="http://schemas.openxmlformats.org/drawingml/2006/table">
            <a:tbl>
              <a:tblPr firstRow="1" bandRow="1">
                <a:tableStyleId>{93296810-A885-4BE3-A3E7-6D5BEEA58F35}</a:tableStyleId>
              </a:tblPr>
              <a:tblGrid>
                <a:gridCol w="4062647">
                  <a:extLst>
                    <a:ext uri="{9D8B030D-6E8A-4147-A177-3AD203B41FA5}">
                      <a16:colId xmlns:a16="http://schemas.microsoft.com/office/drawing/2014/main" val="1988711146"/>
                    </a:ext>
                  </a:extLst>
                </a:gridCol>
                <a:gridCol w="1369194">
                  <a:extLst>
                    <a:ext uri="{9D8B030D-6E8A-4147-A177-3AD203B41FA5}">
                      <a16:colId xmlns:a16="http://schemas.microsoft.com/office/drawing/2014/main" val="3635648963"/>
                    </a:ext>
                  </a:extLst>
                </a:gridCol>
                <a:gridCol w="1141966">
                  <a:extLst>
                    <a:ext uri="{9D8B030D-6E8A-4147-A177-3AD203B41FA5}">
                      <a16:colId xmlns:a16="http://schemas.microsoft.com/office/drawing/2014/main" val="3131583058"/>
                    </a:ext>
                  </a:extLst>
                </a:gridCol>
                <a:gridCol w="1334237">
                  <a:extLst>
                    <a:ext uri="{9D8B030D-6E8A-4147-A177-3AD203B41FA5}">
                      <a16:colId xmlns:a16="http://schemas.microsoft.com/office/drawing/2014/main" val="948259397"/>
                    </a:ext>
                  </a:extLst>
                </a:gridCol>
                <a:gridCol w="1169422">
                  <a:extLst>
                    <a:ext uri="{9D8B030D-6E8A-4147-A177-3AD203B41FA5}">
                      <a16:colId xmlns:a16="http://schemas.microsoft.com/office/drawing/2014/main" val="2409839632"/>
                    </a:ext>
                  </a:extLst>
                </a:gridCol>
              </a:tblGrid>
              <a:tr h="370840">
                <a:tc>
                  <a:txBody>
                    <a:bodyPr/>
                    <a:lstStyle/>
                    <a:p>
                      <a:pPr algn="ctr"/>
                      <a:r>
                        <a:rPr lang="en-US" sz="2400" dirty="0"/>
                        <a:t>KEY MESSAGES</a:t>
                      </a:r>
                    </a:p>
                  </a:txBody>
                  <a:tcPr/>
                </a:tc>
                <a:tc>
                  <a:txBody>
                    <a:bodyPr/>
                    <a:lstStyle/>
                    <a:p>
                      <a:r>
                        <a:rPr lang="en-US" dirty="0"/>
                        <a:t>Exec Stakeholders</a:t>
                      </a:r>
                    </a:p>
                  </a:txBody>
                  <a:tcPr/>
                </a:tc>
                <a:tc>
                  <a:txBody>
                    <a:bodyPr/>
                    <a:lstStyle/>
                    <a:p>
                      <a:r>
                        <a:rPr lang="en-US" dirty="0"/>
                        <a:t>Functional</a:t>
                      </a:r>
                      <a:r>
                        <a:rPr lang="en-US" baseline="0" dirty="0"/>
                        <a:t> Groups</a:t>
                      </a:r>
                      <a:endParaRPr lang="en-US" dirty="0"/>
                    </a:p>
                  </a:txBody>
                  <a:tcPr/>
                </a:tc>
                <a:tc>
                  <a:txBody>
                    <a:bodyPr/>
                    <a:lstStyle/>
                    <a:p>
                      <a:r>
                        <a:rPr lang="en-US" dirty="0"/>
                        <a:t>Users &amp; Future</a:t>
                      </a:r>
                      <a:r>
                        <a:rPr lang="en-US" baseline="0" dirty="0"/>
                        <a:t> Users</a:t>
                      </a:r>
                      <a:endParaRPr lang="en-US" dirty="0"/>
                    </a:p>
                  </a:txBody>
                  <a:tcPr/>
                </a:tc>
                <a:tc>
                  <a:txBody>
                    <a:bodyPr/>
                    <a:lstStyle/>
                    <a:p>
                      <a:r>
                        <a:rPr lang="en-US" dirty="0"/>
                        <a:t>External</a:t>
                      </a:r>
                      <a:r>
                        <a:rPr lang="en-US" baseline="0" dirty="0"/>
                        <a:t> Customers</a:t>
                      </a:r>
                      <a:endParaRPr lang="en-US" dirty="0"/>
                    </a:p>
                  </a:txBody>
                  <a:tcPr/>
                </a:tc>
                <a:extLst>
                  <a:ext uri="{0D108BD9-81ED-4DB2-BD59-A6C34878D82A}">
                    <a16:rowId xmlns:a16="http://schemas.microsoft.com/office/drawing/2014/main" val="3317135248"/>
                  </a:ext>
                </a:extLst>
              </a:tr>
              <a:tr h="904241">
                <a:tc>
                  <a:txBody>
                    <a:bodyPr/>
                    <a:lstStyle/>
                    <a:p>
                      <a:r>
                        <a:rPr lang="en-US" sz="1200" dirty="0"/>
                        <a:t>Our</a:t>
                      </a:r>
                      <a:r>
                        <a:rPr lang="en-US" sz="1200" baseline="0" dirty="0"/>
                        <a:t> investment in </a:t>
                      </a:r>
                      <a:r>
                        <a:rPr lang="en-US" sz="1200" dirty="0"/>
                        <a:t>improving</a:t>
                      </a:r>
                      <a:r>
                        <a:rPr lang="en-US" sz="1200" baseline="0" dirty="0"/>
                        <a:t> the functionality of our existing study management platform allows for an immediate and ongoing ROI, including increased productivity and efficiency for study teams.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3564319"/>
                  </a:ext>
                </a:extLst>
              </a:tr>
              <a:tr h="11017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aseline="0" dirty="0"/>
                        <a:t>Now we can connect content end-to-end, which takes us beyond single-study management. Our teams work together more effectively to surface insights from within and across the system for the benefit of UCB study management teams—and to create value for the patients we serve.</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42421957"/>
                  </a:ext>
                </a:extLst>
              </a:tr>
              <a:tr h="370840">
                <a:tc>
                  <a:txBody>
                    <a:bodyPr/>
                    <a:lstStyle/>
                    <a:p>
                      <a:r>
                        <a:rPr lang="en-US" sz="1200" baseline="0" dirty="0"/>
                        <a:t>Our study teams across UCB need to be able to accelerate drug development and delivery while managing risk and retaining quality. With new end-to-end insights, our teams can rely on this platform and the teams who use it get the insights they need to deliver value for UCB and the patients it serves.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93738465"/>
                  </a:ext>
                </a:extLst>
              </a:tr>
              <a:tr h="370840">
                <a:tc>
                  <a:txBody>
                    <a:bodyPr/>
                    <a:lstStyle/>
                    <a:p>
                      <a:r>
                        <a:rPr lang="en-US" sz="1200" dirty="0"/>
                        <a:t>The revisions to the platform were developed by UCB users for UCB users.</a:t>
                      </a:r>
                      <a:r>
                        <a:rPr lang="en-US" sz="1200" baseline="0" dirty="0"/>
                        <a:t> It’s like having a reliable, hard-working colleague at your side who helps improve the quality of work. From protocol development through CSRs and in-between, it delivers value all along the way.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15997578"/>
                  </a:ext>
                </a:extLst>
              </a:tr>
              <a:tr h="370840">
                <a:tc>
                  <a:txBody>
                    <a:bodyPr/>
                    <a:lstStyle/>
                    <a:p>
                      <a:r>
                        <a:rPr lang="en-US" sz="1200" baseline="0" dirty="0"/>
                        <a:t>There is no commercial system out there that has this level of functionality. It incorporates AI and machine learning to go way beyond risk management. UCB’s [platform] technology is a team member, a partner for innovation in asset development and delivery.</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55402653"/>
                  </a:ext>
                </a:extLst>
              </a:tr>
            </a:tbl>
          </a:graphicData>
        </a:graphic>
      </p:graphicFrame>
      <p:sp>
        <p:nvSpPr>
          <p:cNvPr id="3" name="Rectangle 2"/>
          <p:cNvSpPr/>
          <p:nvPr/>
        </p:nvSpPr>
        <p:spPr>
          <a:xfrm>
            <a:off x="4660688" y="1052691"/>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362662" y="2009954"/>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099897" y="2015604"/>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06486" y="2026010"/>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660688" y="2021247"/>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906486" y="1072446"/>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099897" y="1047047"/>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906485" y="3214415"/>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660687" y="3214415"/>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099897" y="3214415"/>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906485" y="4359938"/>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054742" y="4360237"/>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660686" y="4359938"/>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660685" y="5410766"/>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054741" y="5410766"/>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906485" y="5410766"/>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319096" y="5394398"/>
            <a:ext cx="259645" cy="2878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9117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111" y="1533293"/>
            <a:ext cx="7338551" cy="1958726"/>
          </a:xfrm>
        </p:spPr>
        <p:txBody>
          <a:bodyPr/>
          <a:lstStyle/>
          <a:p>
            <a:r>
              <a:rPr lang="en-US" sz="3200" i="1" dirty="0"/>
              <a:t>Thank you</a:t>
            </a:r>
          </a:p>
        </p:txBody>
      </p:sp>
    </p:spTree>
    <p:extLst>
      <p:ext uri="{BB962C8B-B14F-4D97-AF65-F5344CB8AC3E}">
        <p14:creationId xmlns:p14="http://schemas.microsoft.com/office/powerpoint/2010/main" val="391891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theme/theme1.xml><?xml version="1.0" encoding="utf-8"?>
<a:theme xmlns:a="http://schemas.openxmlformats.org/drawingml/2006/main" name="dcri-rebrand-15aug2016">
  <a:themeElements>
    <a:clrScheme name="Custom 56">
      <a:dk1>
        <a:srgbClr val="063E89"/>
      </a:dk1>
      <a:lt1>
        <a:srgbClr val="FFFFFF"/>
      </a:lt1>
      <a:dk2>
        <a:srgbClr val="EAEAEA"/>
      </a:dk2>
      <a:lt2>
        <a:srgbClr val="373B43"/>
      </a:lt2>
      <a:accent1>
        <a:srgbClr val="EA3E31"/>
      </a:accent1>
      <a:accent2>
        <a:srgbClr val="F1792C"/>
      </a:accent2>
      <a:accent3>
        <a:srgbClr val="FECD60"/>
      </a:accent3>
      <a:accent4>
        <a:srgbClr val="92B700"/>
      </a:accent4>
      <a:accent5>
        <a:srgbClr val="1EA1C7"/>
      </a:accent5>
      <a:accent6>
        <a:srgbClr val="511A69"/>
      </a:accent6>
      <a:hlink>
        <a:srgbClr val="063E89"/>
      </a:hlink>
      <a:folHlink>
        <a:srgbClr val="BABA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612"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E8DC75-F4BD-4102-8A38-6A1A5CCC0DCD}">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24E3FA4510D244B53A28417D43CB69" ma:contentTypeVersion="15" ma:contentTypeDescription="Create a new document." ma:contentTypeScope="" ma:versionID="7c66c5a84ff0d2349ebc01e6fefa139d">
  <xsd:schema xmlns:xsd="http://www.w3.org/2001/XMLSchema" xmlns:xs="http://www.w3.org/2001/XMLSchema" xmlns:p="http://schemas.microsoft.com/office/2006/metadata/properties" xmlns:ns3="ccb46266-bab2-4c74-b9f9-1d80475c54fe" xmlns:ns4="1389b5dc-9753-4ffa-8f28-596d63023778" targetNamespace="http://schemas.microsoft.com/office/2006/metadata/properties" ma:root="true" ma:fieldsID="33179cd085966872086bf7da215f10d4" ns3:_="" ns4:_="">
    <xsd:import namespace="ccb46266-bab2-4c74-b9f9-1d80475c54fe"/>
    <xsd:import namespace="1389b5dc-9753-4ffa-8f28-596d6302377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46266-bab2-4c74-b9f9-1d80475c54f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389b5dc-9753-4ffa-8f28-596d6302377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B168F6-D7B7-4C9A-95D3-EDC83370A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b46266-bab2-4c74-b9f9-1d80475c54fe"/>
    <ds:schemaRef ds:uri="1389b5dc-9753-4ffa-8f28-596d63023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3C527-B8E8-48B0-A94E-2F67C8F6BCD7}">
  <ds:schemaRefs>
    <ds:schemaRef ds:uri="http://schemas.microsoft.com/sharepoint/v3/contenttype/forms"/>
  </ds:schemaRefs>
</ds:datastoreItem>
</file>

<file path=customXml/itemProps3.xml><?xml version="1.0" encoding="utf-8"?>
<ds:datastoreItem xmlns:ds="http://schemas.openxmlformats.org/officeDocument/2006/customXml" ds:itemID="{E346B13B-4816-4CBB-B034-32084D79117E}">
  <ds:schemaRefs>
    <ds:schemaRef ds:uri="http://purl.org/dc/elements/1.1/"/>
    <ds:schemaRef ds:uri="http://schemas.microsoft.com/office/2006/metadata/properties"/>
    <ds:schemaRef ds:uri="http://purl.org/dc/terms/"/>
    <ds:schemaRef ds:uri="http://schemas.openxmlformats.org/package/2006/metadata/core-properties"/>
    <ds:schemaRef ds:uri="ccb46266-bab2-4c74-b9f9-1d80475c54fe"/>
    <ds:schemaRef ds:uri="http://schemas.microsoft.com/office/2006/documentManagement/types"/>
    <ds:schemaRef ds:uri="1389b5dc-9753-4ffa-8f28-596d6302377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13485</TotalTime>
  <Words>378</Words>
  <Application>Microsoft Office PowerPoint</Application>
  <PresentationFormat>On-screen Show (4:3)</PresentationFormat>
  <Paragraphs>40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Arial Bold</vt:lpstr>
      <vt:lpstr>Noto Sans Symbols</vt:lpstr>
      <vt:lpstr>Arial</vt:lpstr>
      <vt:lpstr>dcri-rebrand-15aug2016</vt:lpstr>
      <vt:lpstr>Final Identity Concept</vt:lpstr>
      <vt:lpstr>PowerPoint Presentation</vt:lpstr>
      <vt:lpstr>PowerPoint Presentation</vt:lpstr>
      <vt:lpstr>PowerPoint Presentation</vt:lpstr>
      <vt:lpstr>PowerPoint Presentation</vt:lpstr>
      <vt:lpstr>PowerPoint Presentation</vt:lpstr>
      <vt:lpstr>Key messages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CR|CE Clinical Research Communications &amp; Engagement Susan P. Landis, Principal Kellie Mullen, Communications Coach</dc:title>
  <dc:creator>Susan Landis</dc:creator>
  <cp:lastModifiedBy>Murray Stayce</cp:lastModifiedBy>
  <cp:revision>453</cp:revision>
  <dcterms:modified xsi:type="dcterms:W3CDTF">2020-09-22T18:35:13Z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0x0101003924E3FA4510D244B53A28417D43CB69</vt:lpwstr>
  </property>
</Properties>
</file>