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19B7-ED38-4891-A687-1BCA330E1BD3}" type="datetimeFigureOut">
              <a:rPr lang="en-AU" smtClean="0"/>
              <a:t>5/10/2020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5A3AA-8CCA-4336-B087-058FCC8A589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94198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19B7-ED38-4891-A687-1BCA330E1BD3}" type="datetimeFigureOut">
              <a:rPr lang="en-AU" smtClean="0"/>
              <a:t>5/10/2020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5A3AA-8CCA-4336-B087-058FCC8A589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19238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19B7-ED38-4891-A687-1BCA330E1BD3}" type="datetimeFigureOut">
              <a:rPr lang="en-AU" smtClean="0"/>
              <a:t>5/10/2020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5A3AA-8CCA-4336-B087-058FCC8A589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03667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19B7-ED38-4891-A687-1BCA330E1BD3}" type="datetimeFigureOut">
              <a:rPr lang="en-AU" smtClean="0"/>
              <a:t>5/10/2020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5A3AA-8CCA-4336-B087-058FCC8A589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15575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19B7-ED38-4891-A687-1BCA330E1BD3}" type="datetimeFigureOut">
              <a:rPr lang="en-AU" smtClean="0"/>
              <a:t>5/10/2020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5A3AA-8CCA-4336-B087-058FCC8A589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7590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19B7-ED38-4891-A687-1BCA330E1BD3}" type="datetimeFigureOut">
              <a:rPr lang="en-AU" smtClean="0"/>
              <a:t>5/10/2020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5A3AA-8CCA-4336-B087-058FCC8A589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93812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19B7-ED38-4891-A687-1BCA330E1BD3}" type="datetimeFigureOut">
              <a:rPr lang="en-AU" smtClean="0"/>
              <a:t>5/10/2020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5A3AA-8CCA-4336-B087-058FCC8A589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94946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19B7-ED38-4891-A687-1BCA330E1BD3}" type="datetimeFigureOut">
              <a:rPr lang="en-AU" smtClean="0"/>
              <a:t>5/10/2020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5A3AA-8CCA-4336-B087-058FCC8A589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08497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19B7-ED38-4891-A687-1BCA330E1BD3}" type="datetimeFigureOut">
              <a:rPr lang="en-AU" smtClean="0"/>
              <a:t>5/10/2020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5A3AA-8CCA-4336-B087-058FCC8A589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19943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19B7-ED38-4891-A687-1BCA330E1BD3}" type="datetimeFigureOut">
              <a:rPr lang="en-AU" smtClean="0"/>
              <a:t>5/10/2020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5A3AA-8CCA-4336-B087-058FCC8A589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71344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19B7-ED38-4891-A687-1BCA330E1BD3}" type="datetimeFigureOut">
              <a:rPr lang="en-AU" smtClean="0"/>
              <a:t>5/10/2020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5A3AA-8CCA-4336-B087-058FCC8A589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10732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EB19B7-ED38-4891-A687-1BCA330E1BD3}" type="datetimeFigureOut">
              <a:rPr lang="en-AU" smtClean="0"/>
              <a:t>5/10/2020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5A3AA-8CCA-4336-B087-058FCC8A589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46297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0102" y="776393"/>
            <a:ext cx="3340253" cy="190551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46678" y="2312574"/>
            <a:ext cx="2047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New Wave Organics</a:t>
            </a:r>
            <a:endParaRPr lang="en-AU" dirty="0"/>
          </a:p>
        </p:txBody>
      </p:sp>
      <p:sp>
        <p:nvSpPr>
          <p:cNvPr id="7" name="TextBox 6"/>
          <p:cNvSpPr txBox="1"/>
          <p:nvPr/>
        </p:nvSpPr>
        <p:spPr>
          <a:xfrm>
            <a:off x="1030562" y="1294124"/>
            <a:ext cx="15487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 smtClean="0"/>
              <a:t>Suggested Use*</a:t>
            </a:r>
          </a:p>
          <a:p>
            <a:r>
              <a:rPr lang="en-AU" sz="1200" dirty="0" smtClean="0"/>
              <a:t>Shake well, fill dropper and place under tongue. Store away from heat, light and humidity.</a:t>
            </a:r>
            <a:endParaRPr lang="en-AU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829227" y="2826032"/>
            <a:ext cx="28750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b="1" dirty="0" smtClean="0"/>
              <a:t>WARRNING :Consult with your healthcare provider before using</a:t>
            </a:r>
          </a:p>
          <a:p>
            <a:r>
              <a:rPr lang="en-AU" sz="1200" b="1" dirty="0" smtClean="0"/>
              <a:t>if you are nursing, pregnant or taking </a:t>
            </a:r>
            <a:r>
              <a:rPr lang="en-AU" sz="1200" b="1" dirty="0" err="1" smtClean="0"/>
              <a:t>medication.If</a:t>
            </a:r>
            <a:r>
              <a:rPr lang="en-AU" sz="1200" b="1" dirty="0" smtClean="0"/>
              <a:t> adverse reaction occurs, discontinue.</a:t>
            </a:r>
            <a:endParaRPr lang="en-AU" sz="1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8690919" y="1581665"/>
            <a:ext cx="20637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 smtClean="0"/>
              <a:t>Serving Size:1 Dropper(1ml)</a:t>
            </a:r>
          </a:p>
          <a:p>
            <a:r>
              <a:rPr lang="en-AU" sz="1400" dirty="0" smtClean="0"/>
              <a:t>CBD per Serving:20mg</a:t>
            </a:r>
          </a:p>
          <a:p>
            <a:r>
              <a:rPr lang="en-AU" sz="1400" dirty="0" smtClean="0"/>
              <a:t>Serving per bottle: 30</a:t>
            </a:r>
            <a:endParaRPr lang="en-AU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8722706" y="2750423"/>
            <a:ext cx="273360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 smtClean="0"/>
              <a:t>Ingredients: Organically grown </a:t>
            </a:r>
            <a:r>
              <a:rPr lang="en-AU" sz="1400" dirty="0" err="1" smtClean="0"/>
              <a:t>NanoZorba</a:t>
            </a:r>
            <a:r>
              <a:rPr lang="en-AU" sz="1400" dirty="0" smtClean="0"/>
              <a:t>* Optimized Broad Spectrum CBD Hemp </a:t>
            </a:r>
            <a:r>
              <a:rPr lang="en-AU" sz="1200" dirty="0" smtClean="0"/>
              <a:t>Oil</a:t>
            </a:r>
            <a:r>
              <a:rPr lang="en-AU" sz="1400" dirty="0" smtClean="0"/>
              <a:t>, </a:t>
            </a:r>
            <a:r>
              <a:rPr lang="en-AU" sz="1400" dirty="0" err="1" smtClean="0"/>
              <a:t>NanoZorb</a:t>
            </a:r>
            <a:r>
              <a:rPr lang="en-AU" sz="1400" dirty="0" smtClean="0"/>
              <a:t>* Melatonin, MCT oil, natural Flavours, </a:t>
            </a:r>
            <a:r>
              <a:rPr lang="en-AU" sz="1400" dirty="0" err="1" smtClean="0"/>
              <a:t>Stvia</a:t>
            </a:r>
            <a:r>
              <a:rPr lang="en-AU" sz="1400" dirty="0" smtClean="0"/>
              <a:t>.</a:t>
            </a:r>
            <a:endParaRPr lang="en-AU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4098374" y="6216242"/>
            <a:ext cx="3167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www.Newwaveorganics.com.au</a:t>
            </a:r>
            <a:endParaRPr lang="en-AU" dirty="0"/>
          </a:p>
        </p:txBody>
      </p:sp>
      <p:pic>
        <p:nvPicPr>
          <p:cNvPr id="1028" name="Picture 4" descr="CBD Oil Icons Badge Vector Set Stock Vector - Illustration of laboratory,  label: 14849773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4203" y="3627586"/>
            <a:ext cx="2139574" cy="2258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820250" y="5100506"/>
            <a:ext cx="4782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These logs to be in a strait line across the bottom</a:t>
            </a:r>
            <a:endParaRPr lang="en-AU" dirty="0"/>
          </a:p>
        </p:txBody>
      </p:sp>
      <p:sp>
        <p:nvSpPr>
          <p:cNvPr id="14" name="TextBox 13"/>
          <p:cNvSpPr txBox="1"/>
          <p:nvPr/>
        </p:nvSpPr>
        <p:spPr>
          <a:xfrm>
            <a:off x="829227" y="4848837"/>
            <a:ext cx="23722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ACTUAL SIZE OF LABLE</a:t>
            </a:r>
          </a:p>
          <a:p>
            <a:r>
              <a:rPr lang="en-AU" dirty="0" smtClean="0"/>
              <a:t>1.625inchx 3.75 inch</a:t>
            </a:r>
          </a:p>
          <a:p>
            <a:r>
              <a:rPr lang="en-AU" dirty="0" smtClean="0"/>
              <a:t>41.275mmx95.25mm</a:t>
            </a:r>
            <a:endParaRPr lang="en-AU" dirty="0"/>
          </a:p>
        </p:txBody>
      </p:sp>
      <p:sp>
        <p:nvSpPr>
          <p:cNvPr id="16" name="TextBox 15"/>
          <p:cNvSpPr txBox="1"/>
          <p:nvPr/>
        </p:nvSpPr>
        <p:spPr>
          <a:xfrm>
            <a:off x="4297788" y="2921709"/>
            <a:ext cx="245240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dirty="0" smtClean="0"/>
              <a:t>Platinum</a:t>
            </a:r>
          </a:p>
          <a:p>
            <a:pPr algn="ctr"/>
            <a:r>
              <a:rPr lang="en-AU" dirty="0" smtClean="0"/>
              <a:t>Broad </a:t>
            </a:r>
            <a:r>
              <a:rPr lang="en-AU" dirty="0" smtClean="0"/>
              <a:t>Spectrum CBD Oil</a:t>
            </a:r>
          </a:p>
          <a:p>
            <a:pPr algn="ctr"/>
            <a:r>
              <a:rPr lang="en-AU" dirty="0" smtClean="0"/>
              <a:t>30ml 1000mg 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69228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113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Marco Di Pietrantonio</dc:creator>
  <cp:lastModifiedBy>Marco Di Pietrantonio</cp:lastModifiedBy>
  <cp:revision>6</cp:revision>
  <dcterms:created xsi:type="dcterms:W3CDTF">2020-10-05T02:21:24Z</dcterms:created>
  <dcterms:modified xsi:type="dcterms:W3CDTF">2020-10-05T03:06:31Z</dcterms:modified>
</cp:coreProperties>
</file>