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1"/>
  </p:sldMasterIdLst>
  <p:notesMasterIdLst>
    <p:notesMasterId r:id="rId4"/>
  </p:notesMasterIdLst>
  <p:sldIdLst>
    <p:sldId id="689" r:id="rId2"/>
    <p:sldId id="69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8AFE8-D078-406D-B55C-954A934EE57E}" type="datetimeFigureOut">
              <a:rPr lang="en-AU" smtClean="0"/>
              <a:t>2/10/2020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FDC47-57C5-46DC-8925-5DB5663A75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1591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8859B-D7B2-4524-A914-23A343B740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422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260648"/>
            <a:ext cx="11952817" cy="5328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" name="TextBox 2"/>
          <p:cNvSpPr txBox="1"/>
          <p:nvPr userDrawn="1"/>
        </p:nvSpPr>
        <p:spPr>
          <a:xfrm>
            <a:off x="1410982" y="1316765"/>
            <a:ext cx="7680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THE POWER 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OF BEING UNDERSTOOD</a:t>
            </a: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487488" y="4485119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</a:rPr>
              <a:t>AUDIT | TAX | CONSULTING</a:t>
            </a:r>
          </a:p>
        </p:txBody>
      </p:sp>
      <p:sp>
        <p:nvSpPr>
          <p:cNvPr id="9" name="Rounded Rectangle 8"/>
          <p:cNvSpPr/>
          <p:nvPr userDrawn="1"/>
        </p:nvSpPr>
        <p:spPr>
          <a:xfrm>
            <a:off x="8208235" y="4869160"/>
            <a:ext cx="1728192" cy="504056"/>
          </a:xfrm>
          <a:prstGeom prst="round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719403" y="685642"/>
            <a:ext cx="7872875" cy="4435547"/>
          </a:xfrm>
          <a:prstGeom prst="roundRect">
            <a:avLst>
              <a:gd name="adj" fmla="val 2780"/>
            </a:avLst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145282" y="404665"/>
            <a:ext cx="9847265" cy="3984443"/>
          </a:xfrm>
          <a:prstGeom prst="roundRect">
            <a:avLst>
              <a:gd name="adj" fmla="val 3903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10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355" y="5853395"/>
            <a:ext cx="2317461" cy="74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143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S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869160"/>
            <a:ext cx="1097280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733" b="0" i="0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heading – 28pt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24420" y="5661029"/>
            <a:ext cx="7391401" cy="4562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667" baseline="0"/>
            </a:lvl1pPr>
          </a:lstStyle>
          <a:p>
            <a:pPr lvl="0"/>
            <a:r>
              <a:rPr lang="en-US" dirty="0"/>
              <a:t>Click to edit subheading – 20pt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0" y="260650"/>
            <a:ext cx="11952651" cy="439231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119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97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SM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869160"/>
            <a:ext cx="1097280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733" b="0" i="0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heading – 28pt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135894" y="260648"/>
            <a:ext cx="6816924" cy="4392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7" name="Rectangle 6"/>
          <p:cNvSpPr/>
          <p:nvPr userDrawn="1"/>
        </p:nvSpPr>
        <p:spPr>
          <a:xfrm>
            <a:off x="0" y="260648"/>
            <a:ext cx="1295467" cy="4392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9" name="Rectangle 8"/>
          <p:cNvSpPr/>
          <p:nvPr userDrawn="1"/>
        </p:nvSpPr>
        <p:spPr>
          <a:xfrm>
            <a:off x="1461210" y="261984"/>
            <a:ext cx="3482663" cy="43924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24420" y="5661029"/>
            <a:ext cx="7391401" cy="4562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667" baseline="0"/>
            </a:lvl1pPr>
          </a:lstStyle>
          <a:p>
            <a:pPr lvl="0"/>
            <a:r>
              <a:rPr lang="en-US" dirty="0"/>
              <a:t>Click to edit subheading – 20pt</a:t>
            </a:r>
          </a:p>
        </p:txBody>
      </p:sp>
      <p:pic>
        <p:nvPicPr>
          <p:cNvPr id="10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287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65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SM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1" y="260649"/>
            <a:ext cx="11952817" cy="56646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287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16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" y="260649"/>
            <a:ext cx="11952817" cy="56646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063553" y="2084852"/>
            <a:ext cx="7969252" cy="23522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</a:defRPr>
            </a:lvl1pPr>
            <a:lvl2pPr marL="457189" indent="0">
              <a:buNone/>
              <a:defRPr sz="1600">
                <a:solidFill>
                  <a:schemeClr val="bg1"/>
                </a:solidFill>
              </a:defRPr>
            </a:lvl2pPr>
            <a:lvl3pPr marL="914377" indent="0">
              <a:buNone/>
              <a:defRPr sz="1600">
                <a:solidFill>
                  <a:schemeClr val="bg1"/>
                </a:solidFill>
              </a:defRPr>
            </a:lvl3pPr>
            <a:lvl4pPr marL="1371566" indent="0">
              <a:buNone/>
              <a:defRPr sz="1600">
                <a:solidFill>
                  <a:schemeClr val="bg1"/>
                </a:solidFill>
              </a:defRPr>
            </a:lvl4pPr>
            <a:lvl5pPr marL="1828754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Quotation here – 24pt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887756" y="4697762"/>
            <a:ext cx="4736481" cy="4082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189" indent="0" algn="ctr">
              <a:buNone/>
              <a:defRPr sz="1100"/>
            </a:lvl2pPr>
            <a:lvl3pPr marL="914377" indent="0" algn="ctr">
              <a:buNone/>
              <a:defRPr sz="1051"/>
            </a:lvl3pPr>
            <a:lvl4pPr marL="1371566" indent="0" algn="ctr">
              <a:buNone/>
              <a:defRPr sz="1000"/>
            </a:lvl4pPr>
            <a:lvl5pPr marL="1828754" indent="0" algn="ctr">
              <a:buNone/>
              <a:defRPr sz="1000"/>
            </a:lvl5pPr>
          </a:lstStyle>
          <a:p>
            <a:pPr lvl="0"/>
            <a:r>
              <a:rPr lang="en-US" dirty="0"/>
              <a:t>Author of quote – 18pt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887756" y="5105978"/>
            <a:ext cx="4736481" cy="38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 marL="457189" indent="0" algn="ctr">
              <a:buNone/>
              <a:defRPr sz="1100"/>
            </a:lvl2pPr>
            <a:lvl3pPr marL="914377" indent="0" algn="ctr">
              <a:buNone/>
              <a:defRPr sz="1051"/>
            </a:lvl3pPr>
            <a:lvl4pPr marL="1371566" indent="0" algn="ctr">
              <a:buNone/>
              <a:defRPr sz="1000"/>
            </a:lvl4pPr>
            <a:lvl5pPr marL="1828754" indent="0" algn="ctr">
              <a:buNone/>
              <a:defRPr sz="1000"/>
            </a:lvl5pPr>
          </a:lstStyle>
          <a:p>
            <a:pPr lvl="0"/>
            <a:r>
              <a:rPr lang="en-US" dirty="0"/>
              <a:t>Title – 18pt</a:t>
            </a:r>
            <a:endParaRPr lang="en-GB" dirty="0"/>
          </a:p>
        </p:txBody>
      </p:sp>
      <p:pic>
        <p:nvPicPr>
          <p:cNvPr id="9" name="Picture 2" descr="Z:\RSM International\1 Design\2015\Brand\powerpoints\Quotation marks-09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10" y="1"/>
            <a:ext cx="4185775" cy="247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285" y="6185927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878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221319"/>
            <a:ext cx="11952651" cy="22076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1363606"/>
            <a:ext cx="8015817" cy="184949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1600"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304246" y="1363298"/>
            <a:ext cx="3648572" cy="18496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1363298"/>
            <a:ext cx="3215680" cy="1849679"/>
          </a:xfrm>
          <a:prstGeom prst="rect">
            <a:avLst/>
          </a:prstGeom>
          <a:solidFill>
            <a:schemeClr val="tx2">
              <a:alpha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Fact/</a:t>
            </a:r>
          </a:p>
          <a:p>
            <a:pPr lvl="0"/>
            <a:r>
              <a:rPr lang="en-GB" dirty="0"/>
              <a:t>figure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6" hasCustomPrompt="1"/>
          </p:nvPr>
        </p:nvSpPr>
        <p:spPr>
          <a:xfrm>
            <a:off x="8593337" y="1564699"/>
            <a:ext cx="3071284" cy="14325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1"/>
          </p:nvPr>
        </p:nvSpPr>
        <p:spPr>
          <a:xfrm>
            <a:off x="335360" y="4149082"/>
            <a:ext cx="3264363" cy="17761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 baseline="0"/>
            </a:lvl1pPr>
            <a:lvl2pPr>
              <a:defRPr sz="1867" baseline="0"/>
            </a:lvl2pPr>
            <a:lvl3pPr>
              <a:defRPr sz="1867" baseline="0"/>
            </a:lvl3pPr>
            <a:lvl4pPr>
              <a:defRPr sz="1400" baseline="0"/>
            </a:lvl4pPr>
            <a:lvl5pPr>
              <a:defRPr sz="14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7"/>
          </p:nvPr>
        </p:nvSpPr>
        <p:spPr>
          <a:xfrm>
            <a:off x="4415814" y="4149082"/>
            <a:ext cx="3360373" cy="17761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 baseline="0"/>
            </a:lvl1pPr>
            <a:lvl2pPr>
              <a:defRPr sz="1867" baseline="0"/>
            </a:lvl2pPr>
            <a:lvl3pPr>
              <a:defRPr sz="1867" baseline="0"/>
            </a:lvl3pPr>
            <a:lvl4pPr>
              <a:defRPr sz="1400" baseline="0"/>
            </a:lvl4pPr>
            <a:lvl5pPr>
              <a:defRPr sz="14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half" idx="18"/>
          </p:nvPr>
        </p:nvSpPr>
        <p:spPr>
          <a:xfrm>
            <a:off x="8439748" y="4149082"/>
            <a:ext cx="3512905" cy="17761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 baseline="0"/>
            </a:lvl1pPr>
            <a:lvl2pPr>
              <a:defRPr sz="1867" baseline="0"/>
            </a:lvl2pPr>
            <a:lvl3pPr>
              <a:defRPr sz="1867" baseline="0"/>
            </a:lvl3pPr>
            <a:lvl4pPr>
              <a:defRPr sz="1400" baseline="0"/>
            </a:lvl4pPr>
            <a:lvl5pPr>
              <a:defRPr sz="14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334435" y="3573463"/>
            <a:ext cx="3464336" cy="431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133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Heading – 16pt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4431975" y="3573016"/>
            <a:ext cx="3583844" cy="431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133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Heading – 16pt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8459602" y="3573016"/>
            <a:ext cx="3493217" cy="431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133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Heading – 16pt</a:t>
            </a:r>
          </a:p>
        </p:txBody>
      </p:sp>
      <p:sp>
        <p:nvSpPr>
          <p:cNvPr id="36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0" y="452670"/>
            <a:ext cx="11617291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1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5327915" y="1028733"/>
            <a:ext cx="6624736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119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288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sz="half" idx="1"/>
          </p:nvPr>
        </p:nvSpPr>
        <p:spPr>
          <a:xfrm>
            <a:off x="335360" y="4725145"/>
            <a:ext cx="1920213" cy="12001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aseline="0"/>
            </a:lvl1pPr>
            <a:lvl2pPr marL="457189" indent="0">
              <a:buNone/>
              <a:defRPr sz="1100" baseline="0"/>
            </a:lvl2pPr>
            <a:lvl3pPr marL="914377" indent="0">
              <a:buNone/>
              <a:defRPr sz="1100" baseline="0"/>
            </a:lvl3pPr>
            <a:lvl4pPr>
              <a:defRPr sz="1400" baseline="0"/>
            </a:lvl4pPr>
            <a:lvl5pPr>
              <a:defRPr sz="14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7"/>
          </p:nvPr>
        </p:nvSpPr>
        <p:spPr>
          <a:xfrm>
            <a:off x="2752138" y="4725145"/>
            <a:ext cx="1920213" cy="12001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aseline="0"/>
            </a:lvl1pPr>
            <a:lvl2pPr marL="457189" indent="0">
              <a:buNone/>
              <a:defRPr sz="1100" baseline="0"/>
            </a:lvl2pPr>
            <a:lvl3pPr marL="914377" indent="0">
              <a:buNone/>
              <a:defRPr sz="1100" baseline="0"/>
            </a:lvl3pPr>
            <a:lvl4pPr>
              <a:defRPr sz="1400" baseline="0"/>
            </a:lvl4pPr>
            <a:lvl5pPr>
              <a:defRPr sz="14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half" idx="18"/>
          </p:nvPr>
        </p:nvSpPr>
        <p:spPr>
          <a:xfrm>
            <a:off x="5168917" y="4725145"/>
            <a:ext cx="1911775" cy="12001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aseline="0"/>
            </a:lvl1pPr>
            <a:lvl2pPr marL="457189" indent="0">
              <a:buNone/>
              <a:defRPr sz="1100" baseline="0"/>
            </a:lvl2pPr>
            <a:lvl3pPr marL="914377" indent="0">
              <a:buNone/>
              <a:defRPr sz="1100" baseline="0"/>
            </a:lvl3pPr>
            <a:lvl4pPr>
              <a:defRPr sz="1400" baseline="0"/>
            </a:lvl4pPr>
            <a:lvl5pPr>
              <a:defRPr sz="14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334437" y="4149527"/>
            <a:ext cx="1921140" cy="431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800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2758547" y="4149079"/>
            <a:ext cx="1920212" cy="431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800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5181728" y="4149079"/>
            <a:ext cx="1920213" cy="431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800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22"/>
          </p:nvPr>
        </p:nvSpPr>
        <p:spPr>
          <a:xfrm>
            <a:off x="7577257" y="4725145"/>
            <a:ext cx="1937247" cy="12001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aseline="0"/>
            </a:lvl1pPr>
            <a:lvl2pPr marL="457189" indent="0">
              <a:buNone/>
              <a:defRPr sz="1100" baseline="0"/>
            </a:lvl2pPr>
            <a:lvl3pPr marL="914377" indent="0">
              <a:buNone/>
              <a:defRPr sz="1100" baseline="0"/>
            </a:lvl3pPr>
            <a:lvl4pPr>
              <a:defRPr sz="1400" baseline="0"/>
            </a:lvl4pPr>
            <a:lvl5pPr>
              <a:defRPr sz="14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23"/>
          </p:nvPr>
        </p:nvSpPr>
        <p:spPr>
          <a:xfrm>
            <a:off x="10011065" y="4725145"/>
            <a:ext cx="1937247" cy="12001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aseline="0"/>
            </a:lvl1pPr>
            <a:lvl2pPr marL="457189" indent="0">
              <a:buNone/>
              <a:defRPr sz="1100" baseline="0"/>
            </a:lvl2pPr>
            <a:lvl3pPr marL="914377" indent="0">
              <a:buNone/>
              <a:defRPr sz="1100" baseline="0"/>
            </a:lvl3pPr>
            <a:lvl4pPr>
              <a:defRPr sz="1400" baseline="0"/>
            </a:lvl4pPr>
            <a:lvl5pPr>
              <a:defRPr sz="14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5"/>
          <p:cNvSpPr>
            <a:spLocks noGrp="1"/>
          </p:cNvSpPr>
          <p:nvPr>
            <p:ph type="body" sz="quarter" idx="24" hasCustomPrompt="1"/>
          </p:nvPr>
        </p:nvSpPr>
        <p:spPr>
          <a:xfrm>
            <a:off x="7604912" y="4149079"/>
            <a:ext cx="1920213" cy="431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800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25" hasCustomPrompt="1"/>
          </p:nvPr>
        </p:nvSpPr>
        <p:spPr>
          <a:xfrm>
            <a:off x="10028095" y="4149079"/>
            <a:ext cx="1920213" cy="431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800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-1" y="1221319"/>
            <a:ext cx="11952817" cy="27117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8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2" y="452670"/>
            <a:ext cx="11614484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1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39" name="Straight Connector 38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5327916" y="1028733"/>
            <a:ext cx="6581433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777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778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221319"/>
            <a:ext cx="4847861" cy="4703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14" hasCustomPrompt="1"/>
          </p:nvPr>
        </p:nvSpPr>
        <p:spPr>
          <a:xfrm>
            <a:off x="419367" y="1461912"/>
            <a:ext cx="4044453" cy="421523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200" b="0" i="0" cap="none" baseline="0">
                <a:solidFill>
                  <a:schemeClr val="accent1"/>
                </a:solidFill>
              </a:defRPr>
            </a:lvl1pPr>
            <a:lvl2pPr>
              <a:defRPr sz="2000" b="1" i="0" cap="all" baseline="0">
                <a:solidFill>
                  <a:schemeClr val="accent1"/>
                </a:solidFill>
              </a:defRPr>
            </a:lvl2pPr>
            <a:lvl3pPr>
              <a:defRPr sz="2000" b="1" i="0" cap="all" baseline="0">
                <a:solidFill>
                  <a:schemeClr val="accent1"/>
                </a:solidFill>
              </a:defRPr>
            </a:lvl3pPr>
            <a:lvl4pPr>
              <a:defRPr sz="2000" b="1" i="0" cap="all" baseline="0">
                <a:solidFill>
                  <a:schemeClr val="accent1"/>
                </a:solidFill>
              </a:defRPr>
            </a:lvl4pPr>
            <a:lvl5pPr>
              <a:defRPr sz="2000" b="1" i="0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Stand out fact/figure/chart</a:t>
            </a:r>
          </a:p>
        </p:txBody>
      </p:sp>
      <p:sp>
        <p:nvSpPr>
          <p:cNvPr id="21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0" y="452670"/>
            <a:ext cx="11617291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2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5327915" y="1028733"/>
            <a:ext cx="6624736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>
            <a:spLocks noGrp="1"/>
          </p:cNvSpPr>
          <p:nvPr>
            <p:ph sz="quarter" idx="16"/>
          </p:nvPr>
        </p:nvSpPr>
        <p:spPr>
          <a:xfrm>
            <a:off x="5135894" y="1221319"/>
            <a:ext cx="6816757" cy="47032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1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119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558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463819" y="1221317"/>
            <a:ext cx="192021" cy="4703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2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2" y="452670"/>
            <a:ext cx="11691199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1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5327915" y="1028733"/>
            <a:ext cx="6624903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5327627" y="1221320"/>
            <a:ext cx="6625191" cy="6709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 – 24pt</a:t>
            </a:r>
            <a:endParaRPr lang="en-GB" dirty="0"/>
          </a:p>
        </p:txBody>
      </p:sp>
      <p:sp>
        <p:nvSpPr>
          <p:cNvPr id="27" name="Content Placeholder 2"/>
          <p:cNvSpPr>
            <a:spLocks noGrp="1"/>
          </p:cNvSpPr>
          <p:nvPr>
            <p:ph sz="quarter" idx="16"/>
          </p:nvPr>
        </p:nvSpPr>
        <p:spPr>
          <a:xfrm>
            <a:off x="5327915" y="1989669"/>
            <a:ext cx="6624903" cy="39348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751851" y="1221317"/>
            <a:ext cx="384043" cy="4703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1221319"/>
            <a:ext cx="4367808" cy="47032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4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287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636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221317"/>
            <a:ext cx="11856640" cy="47039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Rectangle 1"/>
          <p:cNvSpPr/>
          <p:nvPr userDrawn="1"/>
        </p:nvSpPr>
        <p:spPr>
          <a:xfrm>
            <a:off x="7536160" y="1221317"/>
            <a:ext cx="4416491" cy="4703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14"/>
          </p:nvPr>
        </p:nvSpPr>
        <p:spPr>
          <a:xfrm>
            <a:off x="335360" y="1412776"/>
            <a:ext cx="6720747" cy="316835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b="0" i="0" cap="all" baseline="0">
                <a:solidFill>
                  <a:schemeClr val="accent1"/>
                </a:solidFill>
              </a:defRPr>
            </a:lvl1pPr>
            <a:lvl2pPr>
              <a:defRPr sz="2000" b="1" i="0" cap="all" baseline="0">
                <a:solidFill>
                  <a:schemeClr val="accent1"/>
                </a:solidFill>
              </a:defRPr>
            </a:lvl2pPr>
            <a:lvl3pPr>
              <a:defRPr sz="2000" b="1" i="0" cap="all" baseline="0">
                <a:solidFill>
                  <a:schemeClr val="accent1"/>
                </a:solidFill>
              </a:defRPr>
            </a:lvl3pPr>
            <a:lvl4pPr>
              <a:defRPr sz="2000" b="1" i="0" cap="all" baseline="0">
                <a:solidFill>
                  <a:schemeClr val="accent1"/>
                </a:solidFill>
              </a:defRPr>
            </a:lvl4pPr>
            <a:lvl5pPr>
              <a:defRPr sz="2000" b="1" i="0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7728183" y="1412779"/>
            <a:ext cx="4051307" cy="4264369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spcAft>
                <a:spcPts val="600"/>
              </a:spcAft>
              <a:defRPr sz="2133" baseline="0">
                <a:solidFill>
                  <a:schemeClr val="bg1"/>
                </a:solidFill>
              </a:defRPr>
            </a:lvl1pPr>
            <a:lvl2pPr>
              <a:defRPr sz="2133" baseline="0">
                <a:solidFill>
                  <a:schemeClr val="bg1"/>
                </a:solidFill>
              </a:defRPr>
            </a:lvl2pPr>
            <a:lvl3pPr>
              <a:defRPr sz="2133" baseline="0">
                <a:solidFill>
                  <a:schemeClr val="bg1"/>
                </a:solidFill>
              </a:defRPr>
            </a:lvl3pPr>
            <a:lvl4pPr>
              <a:defRPr sz="2133" baseline="0">
                <a:solidFill>
                  <a:schemeClr val="bg1"/>
                </a:solidFill>
              </a:defRPr>
            </a:lvl4pPr>
            <a:lvl5pPr>
              <a:defRPr sz="2133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334435" y="4773152"/>
            <a:ext cx="6722533" cy="8984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Aft>
                <a:spcPts val="1200"/>
              </a:spcAft>
              <a:buNone/>
              <a:defRPr sz="2133" baseline="0"/>
            </a:lvl1pPr>
            <a:lvl2pPr>
              <a:defRPr sz="1400" baseline="0"/>
            </a:lvl2pPr>
            <a:lvl3pPr>
              <a:defRPr sz="1400" baseline="0"/>
            </a:lvl3pPr>
            <a:lvl4pPr>
              <a:defRPr sz="1400" baseline="0"/>
            </a:lvl4pPr>
            <a:lvl5pPr>
              <a:defRPr sz="1400" baseline="0"/>
            </a:lvl5pPr>
          </a:lstStyle>
          <a:p>
            <a:pPr lvl="0"/>
            <a:r>
              <a:rPr lang="en-US" dirty="0"/>
              <a:t>Paragraph/caption for object above</a:t>
            </a:r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2" y="452670"/>
            <a:ext cx="11617460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1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5327915" y="1028733"/>
            <a:ext cx="6624903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119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12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1221317"/>
            <a:ext cx="670720" cy="4703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2" name="Rectangle 21"/>
          <p:cNvSpPr/>
          <p:nvPr userDrawn="1"/>
        </p:nvSpPr>
        <p:spPr>
          <a:xfrm>
            <a:off x="815413" y="1221317"/>
            <a:ext cx="1440160" cy="4703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2458776" y="1221320"/>
            <a:ext cx="9492929" cy="6709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Click to edit subheading – 24pt</a:t>
            </a:r>
            <a:endParaRPr lang="en-GB" dirty="0"/>
          </a:p>
        </p:txBody>
      </p:sp>
      <p:sp>
        <p:nvSpPr>
          <p:cNvPr id="30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2" y="452670"/>
            <a:ext cx="11639041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2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5327915" y="1028733"/>
            <a:ext cx="6624903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ontent Placeholder 2"/>
          <p:cNvSpPr>
            <a:spLocks noGrp="1"/>
          </p:cNvSpPr>
          <p:nvPr>
            <p:ph sz="quarter" idx="16"/>
          </p:nvPr>
        </p:nvSpPr>
        <p:spPr>
          <a:xfrm>
            <a:off x="2458774" y="1989669"/>
            <a:ext cx="9493877" cy="39348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1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871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217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0" y="452670"/>
            <a:ext cx="11617291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2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5327915" y="1028733"/>
            <a:ext cx="6624903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ontent Placeholder 2"/>
          <p:cNvSpPr>
            <a:spLocks noGrp="1"/>
          </p:cNvSpPr>
          <p:nvPr>
            <p:ph sz="quarter" idx="16"/>
          </p:nvPr>
        </p:nvSpPr>
        <p:spPr>
          <a:xfrm>
            <a:off x="335360" y="1221319"/>
            <a:ext cx="11617291" cy="47032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9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119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28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221317"/>
            <a:ext cx="335360" cy="4703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5" name="Rectangle 4"/>
          <p:cNvSpPr/>
          <p:nvPr userDrawn="1"/>
        </p:nvSpPr>
        <p:spPr>
          <a:xfrm>
            <a:off x="421707" y="1221317"/>
            <a:ext cx="834703" cy="4703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2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2" y="452670"/>
            <a:ext cx="11626932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1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5327915" y="1028733"/>
            <a:ext cx="6624736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384204" y="1221320"/>
            <a:ext cx="10567499" cy="6709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Click to edit subheading – 24pt</a:t>
            </a:r>
            <a:endParaRPr lang="en-GB" dirty="0"/>
          </a:p>
        </p:txBody>
      </p:sp>
      <p:sp>
        <p:nvSpPr>
          <p:cNvPr id="27" name="Content Placeholder 2"/>
          <p:cNvSpPr>
            <a:spLocks noGrp="1"/>
          </p:cNvSpPr>
          <p:nvPr>
            <p:ph sz="quarter" idx="16"/>
          </p:nvPr>
        </p:nvSpPr>
        <p:spPr>
          <a:xfrm>
            <a:off x="1384096" y="1989669"/>
            <a:ext cx="10568555" cy="39348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2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173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005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4 - with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35360" y="356661"/>
            <a:ext cx="11617291" cy="6720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2" y="476350"/>
            <a:ext cx="11521029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bg1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35360" y="1220757"/>
            <a:ext cx="11617291" cy="6477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subheading – 24pt</a:t>
            </a:r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1522" y="356661"/>
            <a:ext cx="237828" cy="6720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4" name="Content Placeholder 2"/>
          <p:cNvSpPr>
            <a:spLocks noGrp="1"/>
          </p:cNvSpPr>
          <p:nvPr>
            <p:ph sz="quarter" idx="16"/>
          </p:nvPr>
        </p:nvSpPr>
        <p:spPr>
          <a:xfrm>
            <a:off x="335360" y="1989669"/>
            <a:ext cx="11617291" cy="3934884"/>
          </a:xfrm>
          <a:prstGeom prst="rect">
            <a:avLst/>
          </a:prstGeom>
        </p:spPr>
        <p:txBody>
          <a:bodyPr numCol="2">
            <a:noAutofit/>
          </a:bodyPr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9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119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578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35361" y="356661"/>
            <a:ext cx="11617457" cy="6720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2" y="476350"/>
            <a:ext cx="11521029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bg1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35360" y="1220757"/>
            <a:ext cx="11617291" cy="6477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subheading – 24pt</a:t>
            </a:r>
            <a:endParaRPr lang="en-GB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1522" y="356661"/>
            <a:ext cx="237828" cy="6720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6191250" y="1989669"/>
            <a:ext cx="5761401" cy="39348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6"/>
          </p:nvPr>
        </p:nvSpPr>
        <p:spPr>
          <a:xfrm>
            <a:off x="335362" y="1989669"/>
            <a:ext cx="5664201" cy="39348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0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119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848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and Testimonial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1221319"/>
            <a:ext cx="6096000" cy="4703397"/>
          </a:xfrm>
          <a:prstGeom prst="rect">
            <a:avLst/>
          </a:prstGeom>
          <a:solidFill>
            <a:srgbClr val="D4E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6288022" y="1221319"/>
            <a:ext cx="5664796" cy="2591725"/>
          </a:xfrm>
          <a:prstGeom prst="rect">
            <a:avLst/>
          </a:prstGeom>
          <a:solidFill>
            <a:srgbClr val="D4E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6288022" y="4005065"/>
            <a:ext cx="5664796" cy="1919651"/>
          </a:xfrm>
          <a:prstGeom prst="rect">
            <a:avLst/>
          </a:prstGeom>
          <a:solidFill>
            <a:srgbClr val="D4E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2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0" y="452670"/>
            <a:ext cx="11617291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1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5327915" y="1028733"/>
            <a:ext cx="6624736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2679" y="4293098"/>
            <a:ext cx="5316812" cy="13435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133"/>
            </a:lvl1pPr>
          </a:lstStyle>
          <a:p>
            <a:pPr lvl="0"/>
            <a:r>
              <a:rPr lang="en-US" dirty="0"/>
              <a:t>“Click to edit quote – 16pt”</a:t>
            </a:r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462679" y="1509186"/>
            <a:ext cx="5316812" cy="206383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133"/>
            </a:lvl1pPr>
          </a:lstStyle>
          <a:p>
            <a:pPr lvl="0"/>
            <a:r>
              <a:rPr lang="en-US" dirty="0"/>
              <a:t>“Click to edit quote – 16pt”</a:t>
            </a:r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624121" y="1509184"/>
            <a:ext cx="4991100" cy="41280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133"/>
            </a:lvl1pPr>
          </a:lstStyle>
          <a:p>
            <a:pPr lvl="0"/>
            <a:r>
              <a:rPr lang="en-US" dirty="0"/>
              <a:t>“Click to edit quote – 16pt”</a:t>
            </a:r>
          </a:p>
        </p:txBody>
      </p:sp>
      <p:pic>
        <p:nvPicPr>
          <p:cNvPr id="14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119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472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35361" y="452670"/>
            <a:ext cx="11612697" cy="36036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>
              <a:buNone/>
              <a:defRPr sz="3733" b="0" i="0" cap="none" baseline="0">
                <a:solidFill>
                  <a:schemeClr val="accent1"/>
                </a:solidFill>
                <a:latin typeface="+mj-lt"/>
              </a:defRPr>
            </a:lvl1pPr>
            <a:lvl2pPr>
              <a:defRPr sz="800" cap="all" baseline="0"/>
            </a:lvl2pPr>
            <a:lvl3pPr>
              <a:defRPr sz="800" cap="all" baseline="0"/>
            </a:lvl3pPr>
            <a:lvl4pPr>
              <a:defRPr sz="800" cap="all" baseline="0"/>
            </a:lvl4pPr>
            <a:lvl5pPr>
              <a:defRPr sz="800" cap="all" baseline="0"/>
            </a:lvl5pPr>
          </a:lstStyle>
          <a:p>
            <a:pPr lvl="0"/>
            <a:r>
              <a:rPr lang="en-GB" dirty="0"/>
              <a:t>Click to edit title – 28pt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35360" y="1028733"/>
            <a:ext cx="1920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2458773" y="1028733"/>
            <a:ext cx="267712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5327915" y="1028733"/>
            <a:ext cx="6620143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34435" y="1509184"/>
            <a:ext cx="1921140" cy="19198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255574" y="1508788"/>
            <a:ext cx="3648405" cy="1920213"/>
          </a:xfrm>
          <a:prstGeom prst="rect">
            <a:avLst/>
          </a:prstGeom>
          <a:solidFill>
            <a:srgbClr val="D4E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2458777" y="2468895"/>
            <a:ext cx="3254111" cy="7680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0" baseline="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Brief sentence about the team member.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2458777" y="1700809"/>
            <a:ext cx="3254111" cy="38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1" baseline="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2458777" y="2084852"/>
            <a:ext cx="3254111" cy="38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0" baseline="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Picture Placeholder 11"/>
          <p:cNvSpPr>
            <a:spLocks noGrp="1"/>
          </p:cNvSpPr>
          <p:nvPr>
            <p:ph type="pic" sz="quarter" idx="23"/>
          </p:nvPr>
        </p:nvSpPr>
        <p:spPr>
          <a:xfrm>
            <a:off x="6378514" y="1509185"/>
            <a:ext cx="1921140" cy="19211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8299652" y="1508788"/>
            <a:ext cx="3648405" cy="1920213"/>
          </a:xfrm>
          <a:prstGeom prst="rect">
            <a:avLst/>
          </a:prstGeom>
          <a:solidFill>
            <a:srgbClr val="D4E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2" name="Text Placeholder 24"/>
          <p:cNvSpPr>
            <a:spLocks noGrp="1"/>
          </p:cNvSpPr>
          <p:nvPr>
            <p:ph type="body" sz="quarter" idx="24" hasCustomPrompt="1"/>
          </p:nvPr>
        </p:nvSpPr>
        <p:spPr>
          <a:xfrm>
            <a:off x="8502853" y="2468895"/>
            <a:ext cx="3254111" cy="7680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0" baseline="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Brief sentence about the team member.</a:t>
            </a:r>
          </a:p>
        </p:txBody>
      </p:sp>
      <p:sp>
        <p:nvSpPr>
          <p:cNvPr id="33" name="Text Placeholder 24"/>
          <p:cNvSpPr>
            <a:spLocks noGrp="1"/>
          </p:cNvSpPr>
          <p:nvPr>
            <p:ph type="body" sz="quarter" idx="25" hasCustomPrompt="1"/>
          </p:nvPr>
        </p:nvSpPr>
        <p:spPr>
          <a:xfrm>
            <a:off x="8502853" y="1700809"/>
            <a:ext cx="3254111" cy="38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1" baseline="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24"/>
          <p:cNvSpPr>
            <a:spLocks noGrp="1"/>
          </p:cNvSpPr>
          <p:nvPr>
            <p:ph type="body" sz="quarter" idx="26" hasCustomPrompt="1"/>
          </p:nvPr>
        </p:nvSpPr>
        <p:spPr>
          <a:xfrm>
            <a:off x="8502853" y="2084852"/>
            <a:ext cx="3254111" cy="38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0" baseline="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11"/>
          <p:cNvSpPr>
            <a:spLocks noGrp="1"/>
          </p:cNvSpPr>
          <p:nvPr>
            <p:ph type="pic" sz="quarter" idx="27"/>
          </p:nvPr>
        </p:nvSpPr>
        <p:spPr>
          <a:xfrm>
            <a:off x="334435" y="4004735"/>
            <a:ext cx="1921140" cy="19198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6" name="Rectangle 35"/>
          <p:cNvSpPr/>
          <p:nvPr userDrawn="1"/>
        </p:nvSpPr>
        <p:spPr>
          <a:xfrm>
            <a:off x="2255574" y="4004339"/>
            <a:ext cx="3648405" cy="1920213"/>
          </a:xfrm>
          <a:prstGeom prst="rect">
            <a:avLst/>
          </a:prstGeom>
          <a:solidFill>
            <a:srgbClr val="D4E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7" name="Text Placeholder 24"/>
          <p:cNvSpPr>
            <a:spLocks noGrp="1"/>
          </p:cNvSpPr>
          <p:nvPr>
            <p:ph type="body" sz="quarter" idx="28" hasCustomPrompt="1"/>
          </p:nvPr>
        </p:nvSpPr>
        <p:spPr>
          <a:xfrm>
            <a:off x="2458777" y="4964445"/>
            <a:ext cx="3254111" cy="7680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0" baseline="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Brief sentence about the team member.</a:t>
            </a:r>
          </a:p>
        </p:txBody>
      </p:sp>
      <p:sp>
        <p:nvSpPr>
          <p:cNvPr id="38" name="Text Placeholder 24"/>
          <p:cNvSpPr>
            <a:spLocks noGrp="1"/>
          </p:cNvSpPr>
          <p:nvPr>
            <p:ph type="body" sz="quarter" idx="29" hasCustomPrompt="1"/>
          </p:nvPr>
        </p:nvSpPr>
        <p:spPr>
          <a:xfrm>
            <a:off x="2458777" y="4196360"/>
            <a:ext cx="3254111" cy="38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1" baseline="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9" name="Text Placeholder 24"/>
          <p:cNvSpPr>
            <a:spLocks noGrp="1"/>
          </p:cNvSpPr>
          <p:nvPr>
            <p:ph type="body" sz="quarter" idx="30" hasCustomPrompt="1"/>
          </p:nvPr>
        </p:nvSpPr>
        <p:spPr>
          <a:xfrm>
            <a:off x="2458777" y="4580402"/>
            <a:ext cx="3254111" cy="38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0" baseline="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Picture Placeholder 11"/>
          <p:cNvSpPr>
            <a:spLocks noGrp="1"/>
          </p:cNvSpPr>
          <p:nvPr>
            <p:ph type="pic" sz="quarter" idx="31"/>
          </p:nvPr>
        </p:nvSpPr>
        <p:spPr>
          <a:xfrm>
            <a:off x="6378514" y="4004735"/>
            <a:ext cx="1921140" cy="19198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8299652" y="4004339"/>
            <a:ext cx="3648405" cy="1920213"/>
          </a:xfrm>
          <a:prstGeom prst="rect">
            <a:avLst/>
          </a:prstGeom>
          <a:solidFill>
            <a:srgbClr val="D4E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2" name="Text Placeholder 24"/>
          <p:cNvSpPr>
            <a:spLocks noGrp="1"/>
          </p:cNvSpPr>
          <p:nvPr>
            <p:ph type="body" sz="quarter" idx="32" hasCustomPrompt="1"/>
          </p:nvPr>
        </p:nvSpPr>
        <p:spPr>
          <a:xfrm>
            <a:off x="8502853" y="4964445"/>
            <a:ext cx="3254111" cy="7680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0" baseline="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Brief sentence about the team member.</a:t>
            </a:r>
          </a:p>
        </p:txBody>
      </p:sp>
      <p:sp>
        <p:nvSpPr>
          <p:cNvPr id="43" name="Text Placeholder 24"/>
          <p:cNvSpPr>
            <a:spLocks noGrp="1"/>
          </p:cNvSpPr>
          <p:nvPr>
            <p:ph type="body" sz="quarter" idx="33" hasCustomPrompt="1"/>
          </p:nvPr>
        </p:nvSpPr>
        <p:spPr>
          <a:xfrm>
            <a:off x="8502853" y="4196360"/>
            <a:ext cx="3254111" cy="38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1" baseline="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4" name="Text Placeholder 24"/>
          <p:cNvSpPr>
            <a:spLocks noGrp="1"/>
          </p:cNvSpPr>
          <p:nvPr>
            <p:ph type="body" sz="quarter" idx="34" hasCustomPrompt="1"/>
          </p:nvPr>
        </p:nvSpPr>
        <p:spPr>
          <a:xfrm>
            <a:off x="8502853" y="4580402"/>
            <a:ext cx="3254111" cy="3840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67" b="0" baseline="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8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526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628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119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770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and Answer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60649"/>
            <a:ext cx="11952817" cy="5664629"/>
          </a:xfrm>
          <a:prstGeom prst="rect">
            <a:avLst/>
          </a:prstGeom>
        </p:spPr>
      </p:pic>
      <p:pic>
        <p:nvPicPr>
          <p:cNvPr id="4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485" y="6138121"/>
            <a:ext cx="1430532" cy="45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 userDrawn="1"/>
        </p:nvSpPr>
        <p:spPr>
          <a:xfrm>
            <a:off x="1088347" y="1334529"/>
            <a:ext cx="5516463" cy="3104004"/>
          </a:xfrm>
          <a:prstGeom prst="roundRect">
            <a:avLst>
              <a:gd name="adj" fmla="val 3903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514265" y="807308"/>
            <a:ext cx="6880375" cy="3631224"/>
            <a:chOff x="256383" y="605481"/>
            <a:chExt cx="3870211" cy="2723418"/>
          </a:xfrm>
        </p:grpSpPr>
        <p:sp>
          <p:nvSpPr>
            <p:cNvPr id="5" name="Rounded Rectangle 4"/>
            <p:cNvSpPr/>
            <p:nvPr userDrawn="1"/>
          </p:nvSpPr>
          <p:spPr>
            <a:xfrm>
              <a:off x="256383" y="605481"/>
              <a:ext cx="2771022" cy="2075935"/>
            </a:xfrm>
            <a:prstGeom prst="roundRect">
              <a:avLst>
                <a:gd name="adj" fmla="val 2780"/>
              </a:avLst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10" name="Rounded Rectangle 9"/>
            <p:cNvSpPr/>
            <p:nvPr userDrawn="1"/>
          </p:nvSpPr>
          <p:spPr>
            <a:xfrm>
              <a:off x="579305" y="1000896"/>
              <a:ext cx="3103010" cy="2328003"/>
            </a:xfrm>
            <a:prstGeom prst="roundRect">
              <a:avLst>
                <a:gd name="adj" fmla="val 3903"/>
              </a:avLst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11" name="Rounded Rectangle 10"/>
            <p:cNvSpPr/>
            <p:nvPr userDrawn="1"/>
          </p:nvSpPr>
          <p:spPr>
            <a:xfrm>
              <a:off x="3542835" y="845483"/>
              <a:ext cx="583759" cy="386551"/>
            </a:xfrm>
            <a:prstGeom prst="round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660094" y="1333900"/>
              <a:ext cx="2162907" cy="930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en-US" sz="3733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Questions </a:t>
              </a:r>
              <a:br>
                <a:rPr kumimoji="0" lang="en-US" sz="3733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</a:br>
              <a:r>
                <a:rPr kumimoji="0" lang="en-US" sz="3733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and answers?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78978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260648"/>
            <a:ext cx="11952817" cy="5328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" name="TextBox 2"/>
          <p:cNvSpPr txBox="1"/>
          <p:nvPr userDrawn="1"/>
        </p:nvSpPr>
        <p:spPr>
          <a:xfrm>
            <a:off x="1410982" y="1316767"/>
            <a:ext cx="7680853" cy="2554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5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Thank you</a:t>
            </a:r>
            <a:br>
              <a:rPr kumimoji="0" lang="en-US" sz="5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</a:br>
            <a:r>
              <a:rPr kumimoji="0" lang="en-US" sz="5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for your time</a:t>
            </a:r>
            <a:br>
              <a:rPr kumimoji="0" lang="en-US" sz="5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</a:br>
            <a:r>
              <a:rPr kumimoji="0" lang="en-US" sz="53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and attention</a:t>
            </a:r>
          </a:p>
        </p:txBody>
      </p:sp>
      <p:sp>
        <p:nvSpPr>
          <p:cNvPr id="9" name="Rounded Rectangle 8"/>
          <p:cNvSpPr/>
          <p:nvPr userDrawn="1"/>
        </p:nvSpPr>
        <p:spPr>
          <a:xfrm>
            <a:off x="8208235" y="4869160"/>
            <a:ext cx="1728192" cy="504056"/>
          </a:xfrm>
          <a:prstGeom prst="round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719403" y="685642"/>
            <a:ext cx="7872875" cy="4435547"/>
          </a:xfrm>
          <a:prstGeom prst="roundRect">
            <a:avLst>
              <a:gd name="adj" fmla="val 2780"/>
            </a:avLst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145282" y="404665"/>
            <a:ext cx="9847265" cy="3984443"/>
          </a:xfrm>
          <a:prstGeom prst="roundRect">
            <a:avLst>
              <a:gd name="adj" fmla="val 3903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8" name="Picture 3" descr="Z:\RSM International\1 Design\2015\Brand\Guidelines\Logos\Logo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355" y="5853395"/>
            <a:ext cx="2317461" cy="74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426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0118B5F-CC9C-4E90-88E6-936963CC02B8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6A685E-09D3-4CA5-B50F-87E74B427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19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1302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3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515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064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 Placeholder 176">
            <a:extLst>
              <a:ext uri="{FF2B5EF4-FFF2-40B4-BE49-F238E27FC236}">
                <a16:creationId xmlns:a16="http://schemas.microsoft.com/office/drawing/2014/main" id="{DFC59C5F-243F-4EF5-A8CA-4907ECEB89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dirty="0"/>
              <a:t>National IT Strategy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B185D78D-85DE-46BA-B056-AE0A725371DB}"/>
              </a:ext>
            </a:extLst>
          </p:cNvPr>
          <p:cNvSpPr txBox="1"/>
          <p:nvPr/>
        </p:nvSpPr>
        <p:spPr>
          <a:xfrm>
            <a:off x="7654066" y="1216079"/>
            <a:ext cx="2041575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75" b="1" dirty="0">
                <a:solidFill>
                  <a:schemeClr val="bg1"/>
                </a:solidFill>
              </a:rPr>
              <a:t>Q1               Q2               Q3               Q4</a:t>
            </a: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59DFC33-C4A5-4569-A1D3-816FD3E99BBE}"/>
              </a:ext>
            </a:extLst>
          </p:cNvPr>
          <p:cNvSpPr/>
          <p:nvPr/>
        </p:nvSpPr>
        <p:spPr bwMode="gray">
          <a:xfrm>
            <a:off x="2257938" y="1084334"/>
            <a:ext cx="7148885" cy="5707601"/>
          </a:xfrm>
          <a:prstGeom prst="rect">
            <a:avLst/>
          </a:prstGeom>
          <a:solidFill>
            <a:srgbClr val="F1F2F2"/>
          </a:solidFill>
          <a:ln w="6350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1" rIns="68580" bIns="342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351" dirty="0" err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6F2A27DD-BB8F-43E9-BFC5-A0134A530587}"/>
              </a:ext>
            </a:extLst>
          </p:cNvPr>
          <p:cNvSpPr txBox="1"/>
          <p:nvPr/>
        </p:nvSpPr>
        <p:spPr bwMode="gray">
          <a:xfrm>
            <a:off x="2730788" y="1091363"/>
            <a:ext cx="6313041" cy="277127"/>
          </a:xfrm>
          <a:prstGeom prst="rect">
            <a:avLst/>
          </a:prstGeom>
          <a:noFill/>
        </p:spPr>
        <p:txBody>
          <a:bodyPr wrap="square" lIns="68580" tIns="68580" rIns="68580" rtlCol="0">
            <a:spAutoFit/>
          </a:bodyPr>
          <a:lstStyle/>
          <a:p>
            <a:pPr algn="l"/>
            <a:r>
              <a:rPr lang="en-US" sz="1051" b="1" dirty="0"/>
              <a:t>NIT Strategic Plan for 2024</a:t>
            </a: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2991616D-661E-4D9B-A3D0-2C2D8AD7D3FD}"/>
              </a:ext>
            </a:extLst>
          </p:cNvPr>
          <p:cNvSpPr/>
          <p:nvPr/>
        </p:nvSpPr>
        <p:spPr bwMode="gray">
          <a:xfrm>
            <a:off x="2693524" y="1402303"/>
            <a:ext cx="1067045" cy="93010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7432" tIns="27432" rIns="27432" bIns="2743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685783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latin typeface="Arial" charset="0"/>
              </a:rPr>
              <a:t>Business</a:t>
            </a:r>
            <a:br>
              <a:rPr lang="en-US" sz="1200" b="1" dirty="0">
                <a:latin typeface="Arial" charset="0"/>
              </a:rPr>
            </a:br>
            <a:r>
              <a:rPr lang="en-US" sz="1200" b="1" dirty="0">
                <a:latin typeface="Arial" charset="0"/>
              </a:rPr>
              <a:t>Objectives</a:t>
            </a: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4422FA54-D9E7-4459-8A83-23A805590101}"/>
              </a:ext>
            </a:extLst>
          </p:cNvPr>
          <p:cNvSpPr/>
          <p:nvPr/>
        </p:nvSpPr>
        <p:spPr bwMode="gray">
          <a:xfrm>
            <a:off x="2693524" y="2579397"/>
            <a:ext cx="1067045" cy="15565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7432" tIns="27432" rIns="27432" bIns="2743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685783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latin typeface="Arial" charset="0"/>
              </a:rPr>
              <a:t>NIT Strategic</a:t>
            </a:r>
            <a:br>
              <a:rPr lang="en-US" sz="1200" b="1" dirty="0">
                <a:latin typeface="Arial" charset="0"/>
              </a:rPr>
            </a:br>
            <a:r>
              <a:rPr lang="en-US" sz="1200" b="1" dirty="0">
                <a:latin typeface="Arial" charset="0"/>
              </a:rPr>
              <a:t>Actions</a:t>
            </a: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0270F78C-A9CB-43EF-A1B2-EA7D219A3E02}"/>
              </a:ext>
            </a:extLst>
          </p:cNvPr>
          <p:cNvSpPr/>
          <p:nvPr/>
        </p:nvSpPr>
        <p:spPr bwMode="gray">
          <a:xfrm>
            <a:off x="2693524" y="4374851"/>
            <a:ext cx="1053904" cy="1026219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7432" tIns="27432" rIns="27432" bIns="2743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685783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latin typeface="Arial" charset="0"/>
              </a:rPr>
              <a:t>Metrics</a:t>
            </a:r>
            <a:endParaRPr lang="en-US" sz="933" b="1" dirty="0">
              <a:latin typeface="Arial" charset="0"/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FB253683-6614-45D4-82B7-15C230B0E3B1}"/>
              </a:ext>
            </a:extLst>
          </p:cNvPr>
          <p:cNvSpPr/>
          <p:nvPr/>
        </p:nvSpPr>
        <p:spPr bwMode="gray">
          <a:xfrm>
            <a:off x="2693524" y="5734835"/>
            <a:ext cx="1067045" cy="82464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7432" tIns="27432" rIns="27432" bIns="2743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685783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latin typeface="Arial" charset="0"/>
              </a:rPr>
              <a:t>Risks</a:t>
            </a:r>
            <a:endParaRPr lang="en-US" sz="933" b="1" dirty="0">
              <a:latin typeface="Arial" charset="0"/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E167A094-E380-425B-B08F-41B61855E727}"/>
              </a:ext>
            </a:extLst>
          </p:cNvPr>
          <p:cNvSpPr/>
          <p:nvPr/>
        </p:nvSpPr>
        <p:spPr bwMode="gray">
          <a:xfrm>
            <a:off x="3795268" y="1402302"/>
            <a:ext cx="5248560" cy="93010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7432" tIns="27432" rIns="27432" bIns="2743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933" dirty="0">
              <a:latin typeface="Arial" charset="0"/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62E235AB-399F-4657-B6BF-51EBAA0EECFF}"/>
              </a:ext>
            </a:extLst>
          </p:cNvPr>
          <p:cNvSpPr/>
          <p:nvPr/>
        </p:nvSpPr>
        <p:spPr bwMode="gray">
          <a:xfrm>
            <a:off x="3795268" y="2579397"/>
            <a:ext cx="5248560" cy="15565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7432" tIns="27432" rIns="27432" bIns="2743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933" dirty="0">
              <a:latin typeface="Arial" charset="0"/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300A83A-14D6-4990-8776-98ABF7B5CB6C}"/>
              </a:ext>
            </a:extLst>
          </p:cNvPr>
          <p:cNvSpPr/>
          <p:nvPr/>
        </p:nvSpPr>
        <p:spPr bwMode="gray">
          <a:xfrm>
            <a:off x="3782127" y="4372033"/>
            <a:ext cx="5261701" cy="102621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7432" tIns="27432" rIns="27432" bIns="2743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675" dirty="0">
              <a:latin typeface="Arial" charset="0"/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D50AD19C-B3FC-4C3C-891A-1134F500C991}"/>
              </a:ext>
            </a:extLst>
          </p:cNvPr>
          <p:cNvSpPr/>
          <p:nvPr/>
        </p:nvSpPr>
        <p:spPr bwMode="gray">
          <a:xfrm>
            <a:off x="3795268" y="5723982"/>
            <a:ext cx="5248560" cy="83549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7432" tIns="27432" rIns="27432" bIns="2743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751" b="1" dirty="0">
              <a:latin typeface="Arial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E8E11367-5133-467D-B96E-64BA0D2BF80B}"/>
              </a:ext>
            </a:extLst>
          </p:cNvPr>
          <p:cNvSpPr txBox="1"/>
          <p:nvPr/>
        </p:nvSpPr>
        <p:spPr bwMode="gray">
          <a:xfrm>
            <a:off x="3843515" y="5816853"/>
            <a:ext cx="2361093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3" indent="-85723">
              <a:spcBef>
                <a:spcPts val="75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67" dirty="0"/>
              <a:t>Points of Risk goes here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58067746-59AC-4454-9387-6847844CFC60}"/>
              </a:ext>
            </a:extLst>
          </p:cNvPr>
          <p:cNvSpPr txBox="1"/>
          <p:nvPr/>
        </p:nvSpPr>
        <p:spPr bwMode="gray">
          <a:xfrm>
            <a:off x="6214030" y="5843815"/>
            <a:ext cx="2525689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3" indent="-85723">
              <a:spcBef>
                <a:spcPts val="75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67" dirty="0"/>
              <a:t>And here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FBF9C58A-CDA4-49DD-BC15-E4B2F82828AD}"/>
              </a:ext>
            </a:extLst>
          </p:cNvPr>
          <p:cNvSpPr txBox="1"/>
          <p:nvPr/>
        </p:nvSpPr>
        <p:spPr bwMode="gray">
          <a:xfrm>
            <a:off x="3890720" y="1441520"/>
            <a:ext cx="909285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accent2"/>
                </a:solidFill>
              </a:rPr>
              <a:t>Object1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C5EA465C-3B8E-4234-AFA6-AD7D32357F3D}"/>
              </a:ext>
            </a:extLst>
          </p:cNvPr>
          <p:cNvSpPr txBox="1"/>
          <p:nvPr/>
        </p:nvSpPr>
        <p:spPr bwMode="gray">
          <a:xfrm>
            <a:off x="7955220" y="1441520"/>
            <a:ext cx="822491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Objective 5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645E2DA0-1C19-4F75-B972-C69AF581E1B4}"/>
              </a:ext>
            </a:extLst>
          </p:cNvPr>
          <p:cNvSpPr txBox="1"/>
          <p:nvPr/>
        </p:nvSpPr>
        <p:spPr bwMode="gray">
          <a:xfrm>
            <a:off x="4889449" y="1426952"/>
            <a:ext cx="942931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accent3"/>
                </a:solidFill>
              </a:rPr>
              <a:t>Objective 2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DC4CF2CC-1BD1-44AA-9ED7-160037C139A9}"/>
              </a:ext>
            </a:extLst>
          </p:cNvPr>
          <p:cNvSpPr txBox="1"/>
          <p:nvPr/>
        </p:nvSpPr>
        <p:spPr bwMode="gray">
          <a:xfrm>
            <a:off x="5936952" y="1441520"/>
            <a:ext cx="901229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accent1"/>
                </a:solidFill>
              </a:rPr>
              <a:t>Objective 3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7610DC54-DD0B-44C2-B24F-A6AB488CA8D8}"/>
              </a:ext>
            </a:extLst>
          </p:cNvPr>
          <p:cNvSpPr txBox="1"/>
          <p:nvPr/>
        </p:nvSpPr>
        <p:spPr bwMode="gray">
          <a:xfrm>
            <a:off x="6911855" y="1441520"/>
            <a:ext cx="942931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accent6"/>
                </a:solidFill>
              </a:rPr>
              <a:t>Objective 4</a:t>
            </a: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B40799E2-86FC-46A4-AC31-459CB461E342}"/>
              </a:ext>
            </a:extLst>
          </p:cNvPr>
          <p:cNvSpPr txBox="1"/>
          <p:nvPr/>
        </p:nvSpPr>
        <p:spPr bwMode="gray">
          <a:xfrm>
            <a:off x="8243455" y="2659706"/>
            <a:ext cx="794024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25"/>
              </a:spcBef>
            </a:pPr>
            <a:r>
              <a:rPr lang="en-US" sz="1067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Point 2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23490575-52C0-4B87-99D8-3675EE64DC11}"/>
              </a:ext>
            </a:extLst>
          </p:cNvPr>
          <p:cNvSpPr txBox="1"/>
          <p:nvPr/>
        </p:nvSpPr>
        <p:spPr bwMode="gray">
          <a:xfrm>
            <a:off x="7165036" y="2659706"/>
            <a:ext cx="794025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25"/>
              </a:spcBef>
            </a:pPr>
            <a:r>
              <a:rPr lang="en-US" sz="1067" dirty="0">
                <a:solidFill>
                  <a:schemeClr val="accent6"/>
                </a:solidFill>
              </a:rPr>
              <a:t>Point 1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2796D894-1E24-4D52-8FF5-FC24CB184572}"/>
              </a:ext>
            </a:extLst>
          </p:cNvPr>
          <p:cNvSpPr txBox="1"/>
          <p:nvPr/>
        </p:nvSpPr>
        <p:spPr bwMode="gray">
          <a:xfrm>
            <a:off x="3809739" y="4405926"/>
            <a:ext cx="247420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3" indent="-85723">
              <a:spcBef>
                <a:spcPts val="75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67" dirty="0">
                <a:solidFill>
                  <a:schemeClr val="accent2"/>
                </a:solidFill>
              </a:rPr>
              <a:t>This is </a:t>
            </a:r>
            <a:r>
              <a:rPr lang="en-US" sz="1067" dirty="0" err="1">
                <a:solidFill>
                  <a:schemeClr val="accent2"/>
                </a:solidFill>
              </a:rPr>
              <a:t>colour</a:t>
            </a:r>
            <a:r>
              <a:rPr lang="en-US" sz="1067" dirty="0">
                <a:solidFill>
                  <a:schemeClr val="accent2"/>
                </a:solidFill>
              </a:rPr>
              <a:t> coded to the above objectives</a:t>
            </a:r>
            <a:r>
              <a:rPr lang="en-US" sz="1067" dirty="0">
                <a:solidFill>
                  <a:schemeClr val="accent1"/>
                </a:solidFill>
              </a:rPr>
              <a:t> 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37066815-BEA5-49BB-995F-4FB3DC5843BA}"/>
              </a:ext>
            </a:extLst>
          </p:cNvPr>
          <p:cNvSpPr txBox="1"/>
          <p:nvPr/>
        </p:nvSpPr>
        <p:spPr bwMode="gray">
          <a:xfrm>
            <a:off x="6144445" y="4429074"/>
            <a:ext cx="2638424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3" indent="-85723">
              <a:spcBef>
                <a:spcPts val="75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67" dirty="0">
                <a:solidFill>
                  <a:schemeClr val="accent6"/>
                </a:solidFill>
              </a:rPr>
              <a:t>Continuing on</a:t>
            </a:r>
            <a:endParaRPr lang="en-US" sz="1067" dirty="0">
              <a:solidFill>
                <a:srgbClr val="00A5E3"/>
              </a:solidFill>
            </a:endParaRP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0AD4F586-D181-4D7F-A0B5-F91C334CCE0B}"/>
              </a:ext>
            </a:extLst>
          </p:cNvPr>
          <p:cNvSpPr txBox="1"/>
          <p:nvPr/>
        </p:nvSpPr>
        <p:spPr bwMode="gray">
          <a:xfrm>
            <a:off x="5160817" y="2649105"/>
            <a:ext cx="893476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25"/>
              </a:spcBef>
            </a:pPr>
            <a:r>
              <a:rPr lang="en-US" sz="1067" dirty="0">
                <a:solidFill>
                  <a:schemeClr val="accent3"/>
                </a:solidFill>
              </a:rPr>
              <a:t>Point 2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B39FABA2-FF2F-443D-87A7-1143B06BA22F}"/>
              </a:ext>
            </a:extLst>
          </p:cNvPr>
          <p:cNvSpPr txBox="1"/>
          <p:nvPr/>
        </p:nvSpPr>
        <p:spPr bwMode="gray">
          <a:xfrm>
            <a:off x="4042988" y="2649105"/>
            <a:ext cx="880889" cy="3284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25"/>
              </a:spcBef>
            </a:pPr>
            <a:r>
              <a:rPr lang="en-US" sz="1067" dirty="0">
                <a:solidFill>
                  <a:schemeClr val="accent2"/>
                </a:solidFill>
              </a:rPr>
              <a:t>Something here</a:t>
            </a: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9314FB58-9C3A-4868-A262-F41D709DEE29}"/>
              </a:ext>
            </a:extLst>
          </p:cNvPr>
          <p:cNvSpPr txBox="1"/>
          <p:nvPr/>
        </p:nvSpPr>
        <p:spPr bwMode="gray">
          <a:xfrm>
            <a:off x="4042988" y="3202906"/>
            <a:ext cx="880889" cy="3284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25"/>
              </a:spcBef>
            </a:pPr>
            <a:r>
              <a:rPr lang="en-US" sz="1067" dirty="0">
                <a:solidFill>
                  <a:schemeClr val="accent2"/>
                </a:solidFill>
              </a:rPr>
              <a:t>Something here</a:t>
            </a: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3B14F9CC-CFA0-4B35-98CF-8912BA5B7739}"/>
              </a:ext>
            </a:extLst>
          </p:cNvPr>
          <p:cNvSpPr txBox="1"/>
          <p:nvPr/>
        </p:nvSpPr>
        <p:spPr bwMode="gray">
          <a:xfrm>
            <a:off x="6123267" y="2649105"/>
            <a:ext cx="830783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225"/>
              </a:spcBef>
            </a:pPr>
            <a:r>
              <a:rPr lang="en-US" sz="1067" dirty="0">
                <a:solidFill>
                  <a:schemeClr val="accent1"/>
                </a:solidFill>
              </a:rPr>
              <a:t>Point 1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89FD965D-5A75-4ACA-98A0-89F8E2F4EA51}"/>
              </a:ext>
            </a:extLst>
          </p:cNvPr>
          <p:cNvSpPr txBox="1"/>
          <p:nvPr/>
        </p:nvSpPr>
        <p:spPr bwMode="gray">
          <a:xfrm>
            <a:off x="6144446" y="3318304"/>
            <a:ext cx="864821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225"/>
              </a:spcBef>
            </a:pPr>
            <a:r>
              <a:rPr lang="en-US" sz="1067" dirty="0" err="1">
                <a:solidFill>
                  <a:schemeClr val="accent1"/>
                </a:solidFill>
              </a:rPr>
              <a:t>Poin</a:t>
            </a:r>
            <a:r>
              <a:rPr lang="en-US" sz="1067" dirty="0">
                <a:solidFill>
                  <a:schemeClr val="accent1"/>
                </a:solidFill>
              </a:rPr>
              <a:t> 2</a:t>
            </a:r>
          </a:p>
        </p:txBody>
      </p:sp>
      <p:sp>
        <p:nvSpPr>
          <p:cNvPr id="422" name="Freeform 5">
            <a:extLst>
              <a:ext uri="{FF2B5EF4-FFF2-40B4-BE49-F238E27FC236}">
                <a16:creationId xmlns:a16="http://schemas.microsoft.com/office/drawing/2014/main" id="{C139C102-EE8B-4CBB-843C-8F7FB4022911}"/>
              </a:ext>
            </a:extLst>
          </p:cNvPr>
          <p:cNvSpPr>
            <a:spLocks noEditPoints="1"/>
          </p:cNvSpPr>
          <p:nvPr/>
        </p:nvSpPr>
        <p:spPr bwMode="gray">
          <a:xfrm>
            <a:off x="6951859" y="2875309"/>
            <a:ext cx="168741" cy="11688"/>
          </a:xfrm>
          <a:custGeom>
            <a:avLst/>
            <a:gdLst>
              <a:gd name="T0" fmla="*/ 143 w 150"/>
              <a:gd name="T1" fmla="*/ 0 h 13"/>
              <a:gd name="T2" fmla="*/ 7 w 150"/>
              <a:gd name="T3" fmla="*/ 0 h 13"/>
              <a:gd name="T4" fmla="*/ 0 w 150"/>
              <a:gd name="T5" fmla="*/ 6 h 13"/>
              <a:gd name="T6" fmla="*/ 7 w 150"/>
              <a:gd name="T7" fmla="*/ 13 h 13"/>
              <a:gd name="T8" fmla="*/ 143 w 150"/>
              <a:gd name="T9" fmla="*/ 13 h 13"/>
              <a:gd name="T10" fmla="*/ 150 w 150"/>
              <a:gd name="T11" fmla="*/ 6 h 13"/>
              <a:gd name="T12" fmla="*/ 143 w 150"/>
              <a:gd name="T13" fmla="*/ 0 h 13"/>
              <a:gd name="T14" fmla="*/ 143 w 150"/>
              <a:gd name="T15" fmla="*/ 0 h 13"/>
              <a:gd name="T16" fmla="*/ 143 w 150"/>
              <a:gd name="T1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0" h="13">
                <a:moveTo>
                  <a:pt x="14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10"/>
                  <a:pt x="3" y="13"/>
                  <a:pt x="7" y="13"/>
                </a:cubicBezTo>
                <a:cubicBezTo>
                  <a:pt x="143" y="13"/>
                  <a:pt x="143" y="13"/>
                  <a:pt x="143" y="13"/>
                </a:cubicBezTo>
                <a:cubicBezTo>
                  <a:pt x="147" y="13"/>
                  <a:pt x="150" y="10"/>
                  <a:pt x="150" y="6"/>
                </a:cubicBezTo>
                <a:cubicBezTo>
                  <a:pt x="150" y="3"/>
                  <a:pt x="147" y="0"/>
                  <a:pt x="143" y="0"/>
                </a:cubicBezTo>
                <a:close/>
                <a:moveTo>
                  <a:pt x="143" y="0"/>
                </a:moveTo>
                <a:cubicBezTo>
                  <a:pt x="143" y="0"/>
                  <a:pt x="143" y="0"/>
                  <a:pt x="143" y="0"/>
                </a:cubicBezTo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23" name="Freeform 6">
            <a:extLst>
              <a:ext uri="{FF2B5EF4-FFF2-40B4-BE49-F238E27FC236}">
                <a16:creationId xmlns:a16="http://schemas.microsoft.com/office/drawing/2014/main" id="{7B846EEE-63F2-47E9-A0C6-91DC3C57B42B}"/>
              </a:ext>
            </a:extLst>
          </p:cNvPr>
          <p:cNvSpPr>
            <a:spLocks noEditPoints="1"/>
          </p:cNvSpPr>
          <p:nvPr/>
        </p:nvSpPr>
        <p:spPr bwMode="gray">
          <a:xfrm>
            <a:off x="6962143" y="2799706"/>
            <a:ext cx="149576" cy="72317"/>
          </a:xfrm>
          <a:custGeom>
            <a:avLst/>
            <a:gdLst>
              <a:gd name="T0" fmla="*/ 6 w 133"/>
              <a:gd name="T1" fmla="*/ 68 h 82"/>
              <a:gd name="T2" fmla="*/ 0 w 133"/>
              <a:gd name="T3" fmla="*/ 75 h 82"/>
              <a:gd name="T4" fmla="*/ 6 w 133"/>
              <a:gd name="T5" fmla="*/ 82 h 82"/>
              <a:gd name="T6" fmla="*/ 126 w 133"/>
              <a:gd name="T7" fmla="*/ 82 h 82"/>
              <a:gd name="T8" fmla="*/ 133 w 133"/>
              <a:gd name="T9" fmla="*/ 75 h 82"/>
              <a:gd name="T10" fmla="*/ 126 w 133"/>
              <a:gd name="T11" fmla="*/ 68 h 82"/>
              <a:gd name="T12" fmla="*/ 124 w 133"/>
              <a:gd name="T13" fmla="*/ 68 h 82"/>
              <a:gd name="T14" fmla="*/ 124 w 133"/>
              <a:gd name="T15" fmla="*/ 6 h 82"/>
              <a:gd name="T16" fmla="*/ 126 w 133"/>
              <a:gd name="T17" fmla="*/ 6 h 82"/>
              <a:gd name="T18" fmla="*/ 129 w 133"/>
              <a:gd name="T19" fmla="*/ 3 h 82"/>
              <a:gd name="T20" fmla="*/ 126 w 133"/>
              <a:gd name="T21" fmla="*/ 0 h 82"/>
              <a:gd name="T22" fmla="*/ 6 w 133"/>
              <a:gd name="T23" fmla="*/ 0 h 82"/>
              <a:gd name="T24" fmla="*/ 3 w 133"/>
              <a:gd name="T25" fmla="*/ 3 h 82"/>
              <a:gd name="T26" fmla="*/ 6 w 133"/>
              <a:gd name="T27" fmla="*/ 6 h 82"/>
              <a:gd name="T28" fmla="*/ 8 w 133"/>
              <a:gd name="T29" fmla="*/ 6 h 82"/>
              <a:gd name="T30" fmla="*/ 8 w 133"/>
              <a:gd name="T31" fmla="*/ 68 h 82"/>
              <a:gd name="T32" fmla="*/ 6 w 133"/>
              <a:gd name="T33" fmla="*/ 68 h 82"/>
              <a:gd name="T34" fmla="*/ 111 w 133"/>
              <a:gd name="T35" fmla="*/ 6 h 82"/>
              <a:gd name="T36" fmla="*/ 111 w 133"/>
              <a:gd name="T37" fmla="*/ 68 h 82"/>
              <a:gd name="T38" fmla="*/ 90 w 133"/>
              <a:gd name="T39" fmla="*/ 68 h 82"/>
              <a:gd name="T40" fmla="*/ 90 w 133"/>
              <a:gd name="T41" fmla="*/ 6 h 82"/>
              <a:gd name="T42" fmla="*/ 111 w 133"/>
              <a:gd name="T43" fmla="*/ 6 h 82"/>
              <a:gd name="T44" fmla="*/ 76 w 133"/>
              <a:gd name="T45" fmla="*/ 6 h 82"/>
              <a:gd name="T46" fmla="*/ 76 w 133"/>
              <a:gd name="T47" fmla="*/ 68 h 82"/>
              <a:gd name="T48" fmla="*/ 56 w 133"/>
              <a:gd name="T49" fmla="*/ 68 h 82"/>
              <a:gd name="T50" fmla="*/ 56 w 133"/>
              <a:gd name="T51" fmla="*/ 6 h 82"/>
              <a:gd name="T52" fmla="*/ 76 w 133"/>
              <a:gd name="T53" fmla="*/ 6 h 82"/>
              <a:gd name="T54" fmla="*/ 22 w 133"/>
              <a:gd name="T55" fmla="*/ 6 h 82"/>
              <a:gd name="T56" fmla="*/ 42 w 133"/>
              <a:gd name="T57" fmla="*/ 6 h 82"/>
              <a:gd name="T58" fmla="*/ 42 w 133"/>
              <a:gd name="T59" fmla="*/ 68 h 82"/>
              <a:gd name="T60" fmla="*/ 22 w 133"/>
              <a:gd name="T61" fmla="*/ 68 h 82"/>
              <a:gd name="T62" fmla="*/ 22 w 133"/>
              <a:gd name="T63" fmla="*/ 6 h 82"/>
              <a:gd name="T64" fmla="*/ 22 w 133"/>
              <a:gd name="T65" fmla="*/ 6 h 82"/>
              <a:gd name="T66" fmla="*/ 22 w 133"/>
              <a:gd name="T67" fmla="*/ 6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3" h="82">
                <a:moveTo>
                  <a:pt x="6" y="68"/>
                </a:moveTo>
                <a:cubicBezTo>
                  <a:pt x="3" y="68"/>
                  <a:pt x="0" y="71"/>
                  <a:pt x="0" y="75"/>
                </a:cubicBezTo>
                <a:cubicBezTo>
                  <a:pt x="0" y="78"/>
                  <a:pt x="3" y="82"/>
                  <a:pt x="6" y="82"/>
                </a:cubicBezTo>
                <a:cubicBezTo>
                  <a:pt x="126" y="82"/>
                  <a:pt x="126" y="82"/>
                  <a:pt x="126" y="82"/>
                </a:cubicBezTo>
                <a:cubicBezTo>
                  <a:pt x="130" y="82"/>
                  <a:pt x="133" y="78"/>
                  <a:pt x="133" y="75"/>
                </a:cubicBezTo>
                <a:cubicBezTo>
                  <a:pt x="133" y="71"/>
                  <a:pt x="130" y="68"/>
                  <a:pt x="126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4" y="6"/>
                  <a:pt x="124" y="6"/>
                  <a:pt x="124" y="6"/>
                </a:cubicBezTo>
                <a:cubicBezTo>
                  <a:pt x="126" y="6"/>
                  <a:pt x="126" y="6"/>
                  <a:pt x="126" y="6"/>
                </a:cubicBezTo>
                <a:cubicBezTo>
                  <a:pt x="128" y="6"/>
                  <a:pt x="129" y="5"/>
                  <a:pt x="129" y="3"/>
                </a:cubicBezTo>
                <a:cubicBezTo>
                  <a:pt x="129" y="1"/>
                  <a:pt x="128" y="0"/>
                  <a:pt x="126" y="0"/>
                </a:cubicBezTo>
                <a:cubicBezTo>
                  <a:pt x="6" y="0"/>
                  <a:pt x="6" y="0"/>
                  <a:pt x="6" y="0"/>
                </a:cubicBezTo>
                <a:cubicBezTo>
                  <a:pt x="4" y="0"/>
                  <a:pt x="3" y="1"/>
                  <a:pt x="3" y="3"/>
                </a:cubicBezTo>
                <a:cubicBezTo>
                  <a:pt x="3" y="5"/>
                  <a:pt x="4" y="6"/>
                  <a:pt x="6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68"/>
                  <a:pt x="8" y="68"/>
                  <a:pt x="8" y="68"/>
                </a:cubicBezTo>
                <a:lnTo>
                  <a:pt x="6" y="68"/>
                </a:lnTo>
                <a:close/>
                <a:moveTo>
                  <a:pt x="111" y="6"/>
                </a:moveTo>
                <a:cubicBezTo>
                  <a:pt x="111" y="68"/>
                  <a:pt x="111" y="68"/>
                  <a:pt x="111" y="68"/>
                </a:cubicBezTo>
                <a:cubicBezTo>
                  <a:pt x="90" y="68"/>
                  <a:pt x="90" y="68"/>
                  <a:pt x="90" y="68"/>
                </a:cubicBezTo>
                <a:cubicBezTo>
                  <a:pt x="90" y="6"/>
                  <a:pt x="90" y="6"/>
                  <a:pt x="90" y="6"/>
                </a:cubicBezTo>
                <a:lnTo>
                  <a:pt x="111" y="6"/>
                </a:lnTo>
                <a:close/>
                <a:moveTo>
                  <a:pt x="76" y="6"/>
                </a:moveTo>
                <a:cubicBezTo>
                  <a:pt x="76" y="68"/>
                  <a:pt x="76" y="68"/>
                  <a:pt x="76" y="68"/>
                </a:cubicBezTo>
                <a:cubicBezTo>
                  <a:pt x="56" y="68"/>
                  <a:pt x="56" y="68"/>
                  <a:pt x="56" y="68"/>
                </a:cubicBezTo>
                <a:cubicBezTo>
                  <a:pt x="56" y="6"/>
                  <a:pt x="56" y="6"/>
                  <a:pt x="56" y="6"/>
                </a:cubicBezTo>
                <a:lnTo>
                  <a:pt x="76" y="6"/>
                </a:lnTo>
                <a:close/>
                <a:moveTo>
                  <a:pt x="22" y="6"/>
                </a:moveTo>
                <a:cubicBezTo>
                  <a:pt x="42" y="6"/>
                  <a:pt x="42" y="6"/>
                  <a:pt x="42" y="6"/>
                </a:cubicBezTo>
                <a:cubicBezTo>
                  <a:pt x="42" y="68"/>
                  <a:pt x="42" y="68"/>
                  <a:pt x="42" y="68"/>
                </a:cubicBezTo>
                <a:cubicBezTo>
                  <a:pt x="22" y="68"/>
                  <a:pt x="22" y="68"/>
                  <a:pt x="22" y="68"/>
                </a:cubicBezTo>
                <a:lnTo>
                  <a:pt x="22" y="6"/>
                </a:lnTo>
                <a:close/>
                <a:moveTo>
                  <a:pt x="22" y="6"/>
                </a:moveTo>
                <a:cubicBezTo>
                  <a:pt x="22" y="6"/>
                  <a:pt x="22" y="6"/>
                  <a:pt x="22" y="6"/>
                </a:cubicBezTo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24" name="Freeform 7">
            <a:extLst>
              <a:ext uri="{FF2B5EF4-FFF2-40B4-BE49-F238E27FC236}">
                <a16:creationId xmlns:a16="http://schemas.microsoft.com/office/drawing/2014/main" id="{15E2C467-1702-4DBD-AA57-CA494BD3E3D2}"/>
              </a:ext>
            </a:extLst>
          </p:cNvPr>
          <p:cNvSpPr>
            <a:spLocks noEditPoints="1"/>
          </p:cNvSpPr>
          <p:nvPr/>
        </p:nvSpPr>
        <p:spPr bwMode="gray">
          <a:xfrm>
            <a:off x="6950925" y="2754782"/>
            <a:ext cx="169676" cy="38716"/>
          </a:xfrm>
          <a:custGeom>
            <a:avLst/>
            <a:gdLst>
              <a:gd name="T0" fmla="*/ 8 w 151"/>
              <a:gd name="T1" fmla="*/ 44 h 44"/>
              <a:gd name="T2" fmla="*/ 145 w 151"/>
              <a:gd name="T3" fmla="*/ 44 h 44"/>
              <a:gd name="T4" fmla="*/ 151 w 151"/>
              <a:gd name="T5" fmla="*/ 38 h 44"/>
              <a:gd name="T6" fmla="*/ 147 w 151"/>
              <a:gd name="T7" fmla="*/ 31 h 44"/>
              <a:gd name="T8" fmla="*/ 79 w 151"/>
              <a:gd name="T9" fmla="*/ 1 h 44"/>
              <a:gd name="T10" fmla="*/ 73 w 151"/>
              <a:gd name="T11" fmla="*/ 1 h 44"/>
              <a:gd name="T12" fmla="*/ 5 w 151"/>
              <a:gd name="T13" fmla="*/ 31 h 44"/>
              <a:gd name="T14" fmla="*/ 1 w 151"/>
              <a:gd name="T15" fmla="*/ 39 h 44"/>
              <a:gd name="T16" fmla="*/ 8 w 151"/>
              <a:gd name="T17" fmla="*/ 44 h 44"/>
              <a:gd name="T18" fmla="*/ 8 w 151"/>
              <a:gd name="T19" fmla="*/ 44 h 44"/>
              <a:gd name="T20" fmla="*/ 8 w 151"/>
              <a:gd name="T21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1" h="44">
                <a:moveTo>
                  <a:pt x="8" y="44"/>
                </a:moveTo>
                <a:cubicBezTo>
                  <a:pt x="145" y="44"/>
                  <a:pt x="145" y="44"/>
                  <a:pt x="145" y="44"/>
                </a:cubicBezTo>
                <a:cubicBezTo>
                  <a:pt x="148" y="44"/>
                  <a:pt x="151" y="41"/>
                  <a:pt x="151" y="38"/>
                </a:cubicBezTo>
                <a:cubicBezTo>
                  <a:pt x="151" y="35"/>
                  <a:pt x="149" y="32"/>
                  <a:pt x="147" y="31"/>
                </a:cubicBezTo>
                <a:cubicBezTo>
                  <a:pt x="79" y="1"/>
                  <a:pt x="79" y="1"/>
                  <a:pt x="79" y="1"/>
                </a:cubicBezTo>
                <a:cubicBezTo>
                  <a:pt x="77" y="0"/>
                  <a:pt x="75" y="0"/>
                  <a:pt x="73" y="1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3"/>
                  <a:pt x="0" y="36"/>
                  <a:pt x="1" y="39"/>
                </a:cubicBezTo>
                <a:cubicBezTo>
                  <a:pt x="2" y="42"/>
                  <a:pt x="5" y="44"/>
                  <a:pt x="8" y="44"/>
                </a:cubicBezTo>
                <a:close/>
                <a:moveTo>
                  <a:pt x="8" y="44"/>
                </a:moveTo>
                <a:cubicBezTo>
                  <a:pt x="8" y="44"/>
                  <a:pt x="8" y="44"/>
                  <a:pt x="8" y="44"/>
                </a:cubicBezTo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60" name="Freeform 15">
            <a:extLst>
              <a:ext uri="{FF2B5EF4-FFF2-40B4-BE49-F238E27FC236}">
                <a16:creationId xmlns:a16="http://schemas.microsoft.com/office/drawing/2014/main" id="{AB7210FC-BF6B-4CBA-A3BD-757BAE3EC717}"/>
              </a:ext>
            </a:extLst>
          </p:cNvPr>
          <p:cNvSpPr>
            <a:spLocks noEditPoints="1"/>
          </p:cNvSpPr>
          <p:nvPr/>
        </p:nvSpPr>
        <p:spPr bwMode="gray">
          <a:xfrm>
            <a:off x="4208929" y="2190840"/>
            <a:ext cx="45303" cy="66715"/>
          </a:xfrm>
          <a:custGeom>
            <a:avLst/>
            <a:gdLst>
              <a:gd name="T0" fmla="*/ 0 w 251"/>
              <a:gd name="T1" fmla="*/ 191 h 472"/>
              <a:gd name="T2" fmla="*/ 0 w 251"/>
              <a:gd name="T3" fmla="*/ 444 h 472"/>
              <a:gd name="T4" fmla="*/ 28 w 251"/>
              <a:gd name="T5" fmla="*/ 472 h 472"/>
              <a:gd name="T6" fmla="*/ 223 w 251"/>
              <a:gd name="T7" fmla="*/ 472 h 472"/>
              <a:gd name="T8" fmla="*/ 251 w 251"/>
              <a:gd name="T9" fmla="*/ 444 h 472"/>
              <a:gd name="T10" fmla="*/ 251 w 251"/>
              <a:gd name="T11" fmla="*/ 0 h 472"/>
              <a:gd name="T12" fmla="*/ 109 w 251"/>
              <a:gd name="T13" fmla="*/ 141 h 472"/>
              <a:gd name="T14" fmla="*/ 0 w 251"/>
              <a:gd name="T15" fmla="*/ 191 h 472"/>
              <a:gd name="T16" fmla="*/ 0 w 251"/>
              <a:gd name="T17" fmla="*/ 191 h 472"/>
              <a:gd name="T18" fmla="*/ 0 w 251"/>
              <a:gd name="T19" fmla="*/ 191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1" h="472">
                <a:moveTo>
                  <a:pt x="0" y="191"/>
                </a:moveTo>
                <a:cubicBezTo>
                  <a:pt x="0" y="444"/>
                  <a:pt x="0" y="444"/>
                  <a:pt x="0" y="444"/>
                </a:cubicBezTo>
                <a:cubicBezTo>
                  <a:pt x="0" y="459"/>
                  <a:pt x="12" y="472"/>
                  <a:pt x="28" y="472"/>
                </a:cubicBezTo>
                <a:cubicBezTo>
                  <a:pt x="223" y="472"/>
                  <a:pt x="223" y="472"/>
                  <a:pt x="223" y="472"/>
                </a:cubicBezTo>
                <a:cubicBezTo>
                  <a:pt x="238" y="472"/>
                  <a:pt x="251" y="459"/>
                  <a:pt x="251" y="444"/>
                </a:cubicBezTo>
                <a:cubicBezTo>
                  <a:pt x="251" y="0"/>
                  <a:pt x="251" y="0"/>
                  <a:pt x="251" y="0"/>
                </a:cubicBezTo>
                <a:cubicBezTo>
                  <a:pt x="109" y="141"/>
                  <a:pt x="109" y="141"/>
                  <a:pt x="109" y="141"/>
                </a:cubicBezTo>
                <a:cubicBezTo>
                  <a:pt x="79" y="171"/>
                  <a:pt x="41" y="188"/>
                  <a:pt x="0" y="191"/>
                </a:cubicBezTo>
                <a:close/>
                <a:moveTo>
                  <a:pt x="0" y="191"/>
                </a:moveTo>
                <a:cubicBezTo>
                  <a:pt x="0" y="191"/>
                  <a:pt x="0" y="191"/>
                  <a:pt x="0" y="191"/>
                </a:cubicBezTo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461" name="Freeform 16">
            <a:extLst>
              <a:ext uri="{FF2B5EF4-FFF2-40B4-BE49-F238E27FC236}">
                <a16:creationId xmlns:a16="http://schemas.microsoft.com/office/drawing/2014/main" id="{810C9731-7321-4674-B139-0DD9BD855E54}"/>
              </a:ext>
            </a:extLst>
          </p:cNvPr>
          <p:cNvSpPr>
            <a:spLocks noEditPoints="1"/>
          </p:cNvSpPr>
          <p:nvPr/>
        </p:nvSpPr>
        <p:spPr bwMode="gray">
          <a:xfrm>
            <a:off x="4271850" y="2190235"/>
            <a:ext cx="45497" cy="67320"/>
          </a:xfrm>
          <a:custGeom>
            <a:avLst/>
            <a:gdLst>
              <a:gd name="T0" fmla="*/ 0 w 252"/>
              <a:gd name="T1" fmla="*/ 0 h 476"/>
              <a:gd name="T2" fmla="*/ 0 w 252"/>
              <a:gd name="T3" fmla="*/ 448 h 476"/>
              <a:gd name="T4" fmla="*/ 29 w 252"/>
              <a:gd name="T5" fmla="*/ 476 h 476"/>
              <a:gd name="T6" fmla="*/ 224 w 252"/>
              <a:gd name="T7" fmla="*/ 476 h 476"/>
              <a:gd name="T8" fmla="*/ 252 w 252"/>
              <a:gd name="T9" fmla="*/ 448 h 476"/>
              <a:gd name="T10" fmla="*/ 252 w 252"/>
              <a:gd name="T11" fmla="*/ 184 h 476"/>
              <a:gd name="T12" fmla="*/ 134 w 252"/>
              <a:gd name="T13" fmla="*/ 134 h 476"/>
              <a:gd name="T14" fmla="*/ 0 w 252"/>
              <a:gd name="T15" fmla="*/ 0 h 476"/>
              <a:gd name="T16" fmla="*/ 0 w 252"/>
              <a:gd name="T17" fmla="*/ 0 h 476"/>
              <a:gd name="T18" fmla="*/ 0 w 252"/>
              <a:gd name="T19" fmla="*/ 0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2" h="476">
                <a:moveTo>
                  <a:pt x="0" y="0"/>
                </a:moveTo>
                <a:cubicBezTo>
                  <a:pt x="0" y="448"/>
                  <a:pt x="0" y="448"/>
                  <a:pt x="0" y="448"/>
                </a:cubicBezTo>
                <a:cubicBezTo>
                  <a:pt x="0" y="463"/>
                  <a:pt x="13" y="476"/>
                  <a:pt x="29" y="476"/>
                </a:cubicBezTo>
                <a:cubicBezTo>
                  <a:pt x="224" y="476"/>
                  <a:pt x="224" y="476"/>
                  <a:pt x="224" y="476"/>
                </a:cubicBezTo>
                <a:cubicBezTo>
                  <a:pt x="239" y="476"/>
                  <a:pt x="252" y="463"/>
                  <a:pt x="252" y="448"/>
                </a:cubicBezTo>
                <a:cubicBezTo>
                  <a:pt x="252" y="184"/>
                  <a:pt x="252" y="184"/>
                  <a:pt x="252" y="184"/>
                </a:cubicBezTo>
                <a:cubicBezTo>
                  <a:pt x="207" y="183"/>
                  <a:pt x="166" y="166"/>
                  <a:pt x="134" y="134"/>
                </a:cubicBezTo>
                <a:lnTo>
                  <a:pt x="0" y="0"/>
                </a:lnTo>
                <a:close/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462" name="Freeform 17">
            <a:extLst>
              <a:ext uri="{FF2B5EF4-FFF2-40B4-BE49-F238E27FC236}">
                <a16:creationId xmlns:a16="http://schemas.microsoft.com/office/drawing/2014/main" id="{55EAC3EB-5E55-4A25-99FF-D370A96AB9A8}"/>
              </a:ext>
            </a:extLst>
          </p:cNvPr>
          <p:cNvSpPr>
            <a:spLocks noEditPoints="1"/>
          </p:cNvSpPr>
          <p:nvPr/>
        </p:nvSpPr>
        <p:spPr bwMode="gray">
          <a:xfrm>
            <a:off x="4334965" y="2177528"/>
            <a:ext cx="45497" cy="80027"/>
          </a:xfrm>
          <a:custGeom>
            <a:avLst/>
            <a:gdLst>
              <a:gd name="T0" fmla="*/ 0 w 252"/>
              <a:gd name="T1" fmla="*/ 247 h 566"/>
              <a:gd name="T2" fmla="*/ 0 w 252"/>
              <a:gd name="T3" fmla="*/ 538 h 566"/>
              <a:gd name="T4" fmla="*/ 28 w 252"/>
              <a:gd name="T5" fmla="*/ 566 h 566"/>
              <a:gd name="T6" fmla="*/ 224 w 252"/>
              <a:gd name="T7" fmla="*/ 566 h 566"/>
              <a:gd name="T8" fmla="*/ 252 w 252"/>
              <a:gd name="T9" fmla="*/ 538 h 566"/>
              <a:gd name="T10" fmla="*/ 252 w 252"/>
              <a:gd name="T11" fmla="*/ 0 h 566"/>
              <a:gd name="T12" fmla="*/ 28 w 252"/>
              <a:gd name="T13" fmla="*/ 224 h 566"/>
              <a:gd name="T14" fmla="*/ 0 w 252"/>
              <a:gd name="T15" fmla="*/ 247 h 566"/>
              <a:gd name="T16" fmla="*/ 0 w 252"/>
              <a:gd name="T17" fmla="*/ 247 h 566"/>
              <a:gd name="T18" fmla="*/ 0 w 252"/>
              <a:gd name="T19" fmla="*/ 247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2" h="566">
                <a:moveTo>
                  <a:pt x="0" y="247"/>
                </a:moveTo>
                <a:cubicBezTo>
                  <a:pt x="0" y="538"/>
                  <a:pt x="0" y="538"/>
                  <a:pt x="0" y="538"/>
                </a:cubicBezTo>
                <a:cubicBezTo>
                  <a:pt x="0" y="553"/>
                  <a:pt x="13" y="566"/>
                  <a:pt x="28" y="566"/>
                </a:cubicBezTo>
                <a:cubicBezTo>
                  <a:pt x="224" y="566"/>
                  <a:pt x="224" y="566"/>
                  <a:pt x="224" y="566"/>
                </a:cubicBezTo>
                <a:cubicBezTo>
                  <a:pt x="239" y="566"/>
                  <a:pt x="252" y="553"/>
                  <a:pt x="252" y="538"/>
                </a:cubicBezTo>
                <a:cubicBezTo>
                  <a:pt x="252" y="0"/>
                  <a:pt x="252" y="0"/>
                  <a:pt x="252" y="0"/>
                </a:cubicBezTo>
                <a:cubicBezTo>
                  <a:pt x="28" y="224"/>
                  <a:pt x="28" y="224"/>
                  <a:pt x="28" y="224"/>
                </a:cubicBezTo>
                <a:cubicBezTo>
                  <a:pt x="19" y="233"/>
                  <a:pt x="10" y="240"/>
                  <a:pt x="0" y="247"/>
                </a:cubicBezTo>
                <a:close/>
                <a:moveTo>
                  <a:pt x="0" y="247"/>
                </a:moveTo>
                <a:cubicBezTo>
                  <a:pt x="0" y="247"/>
                  <a:pt x="0" y="247"/>
                  <a:pt x="0" y="247"/>
                </a:cubicBezTo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463" name="Freeform 18">
            <a:extLst>
              <a:ext uri="{FF2B5EF4-FFF2-40B4-BE49-F238E27FC236}">
                <a16:creationId xmlns:a16="http://schemas.microsoft.com/office/drawing/2014/main" id="{86ED1958-8477-4C46-A2A5-C1A06C239F7D}"/>
              </a:ext>
            </a:extLst>
          </p:cNvPr>
          <p:cNvSpPr>
            <a:spLocks noEditPoints="1"/>
          </p:cNvSpPr>
          <p:nvPr/>
        </p:nvSpPr>
        <p:spPr bwMode="gray">
          <a:xfrm>
            <a:off x="4398080" y="2115936"/>
            <a:ext cx="45497" cy="126773"/>
          </a:xfrm>
          <a:custGeom>
            <a:avLst/>
            <a:gdLst>
              <a:gd name="T0" fmla="*/ 233 w 252"/>
              <a:gd name="T1" fmla="*/ 0 h 896"/>
              <a:gd name="T2" fmla="*/ 0 w 252"/>
              <a:gd name="T3" fmla="*/ 233 h 896"/>
              <a:gd name="T4" fmla="*/ 0 w 252"/>
              <a:gd name="T5" fmla="*/ 868 h 896"/>
              <a:gd name="T6" fmla="*/ 28 w 252"/>
              <a:gd name="T7" fmla="*/ 896 h 896"/>
              <a:gd name="T8" fmla="*/ 223 w 252"/>
              <a:gd name="T9" fmla="*/ 896 h 896"/>
              <a:gd name="T10" fmla="*/ 252 w 252"/>
              <a:gd name="T11" fmla="*/ 868 h 896"/>
              <a:gd name="T12" fmla="*/ 252 w 252"/>
              <a:gd name="T13" fmla="*/ 18 h 896"/>
              <a:gd name="T14" fmla="*/ 237 w 252"/>
              <a:gd name="T15" fmla="*/ 4 h 896"/>
              <a:gd name="T16" fmla="*/ 233 w 252"/>
              <a:gd name="T17" fmla="*/ 0 h 896"/>
              <a:gd name="T18" fmla="*/ 233 w 252"/>
              <a:gd name="T19" fmla="*/ 0 h 896"/>
              <a:gd name="T20" fmla="*/ 233 w 252"/>
              <a:gd name="T21" fmla="*/ 0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2" h="896">
                <a:moveTo>
                  <a:pt x="233" y="0"/>
                </a:moveTo>
                <a:cubicBezTo>
                  <a:pt x="0" y="233"/>
                  <a:pt x="0" y="233"/>
                  <a:pt x="0" y="233"/>
                </a:cubicBezTo>
                <a:cubicBezTo>
                  <a:pt x="0" y="868"/>
                  <a:pt x="0" y="868"/>
                  <a:pt x="0" y="868"/>
                </a:cubicBezTo>
                <a:cubicBezTo>
                  <a:pt x="0" y="883"/>
                  <a:pt x="12" y="896"/>
                  <a:pt x="28" y="896"/>
                </a:cubicBezTo>
                <a:cubicBezTo>
                  <a:pt x="223" y="896"/>
                  <a:pt x="223" y="896"/>
                  <a:pt x="223" y="896"/>
                </a:cubicBezTo>
                <a:cubicBezTo>
                  <a:pt x="239" y="896"/>
                  <a:pt x="252" y="883"/>
                  <a:pt x="252" y="868"/>
                </a:cubicBezTo>
                <a:cubicBezTo>
                  <a:pt x="252" y="18"/>
                  <a:pt x="252" y="18"/>
                  <a:pt x="252" y="18"/>
                </a:cubicBezTo>
                <a:cubicBezTo>
                  <a:pt x="245" y="12"/>
                  <a:pt x="240" y="8"/>
                  <a:pt x="237" y="4"/>
                </a:cubicBezTo>
                <a:lnTo>
                  <a:pt x="233" y="0"/>
                </a:lnTo>
                <a:close/>
                <a:moveTo>
                  <a:pt x="233" y="0"/>
                </a:moveTo>
                <a:cubicBezTo>
                  <a:pt x="233" y="0"/>
                  <a:pt x="233" y="0"/>
                  <a:pt x="233" y="0"/>
                </a:cubicBezTo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64" name="Freeform 19">
            <a:extLst>
              <a:ext uri="{FF2B5EF4-FFF2-40B4-BE49-F238E27FC236}">
                <a16:creationId xmlns:a16="http://schemas.microsoft.com/office/drawing/2014/main" id="{33D17150-E18B-4538-AA19-09EDE3B28A99}"/>
              </a:ext>
            </a:extLst>
          </p:cNvPr>
          <p:cNvSpPr>
            <a:spLocks/>
          </p:cNvSpPr>
          <p:nvPr/>
        </p:nvSpPr>
        <p:spPr bwMode="gray">
          <a:xfrm>
            <a:off x="4188405" y="2055576"/>
            <a:ext cx="283051" cy="134185"/>
          </a:xfrm>
          <a:custGeom>
            <a:avLst/>
            <a:gdLst>
              <a:gd name="T0" fmla="*/ 1552 w 1566"/>
              <a:gd name="T1" fmla="*/ 15 h 949"/>
              <a:gd name="T2" fmla="*/ 1511 w 1566"/>
              <a:gd name="T3" fmla="*/ 0 h 949"/>
              <a:gd name="T4" fmla="*/ 1506 w 1566"/>
              <a:gd name="T5" fmla="*/ 0 h 949"/>
              <a:gd name="T6" fmla="*/ 1234 w 1566"/>
              <a:gd name="T7" fmla="*/ 13 h 949"/>
              <a:gd name="T8" fmla="*/ 1192 w 1566"/>
              <a:gd name="T9" fmla="*/ 27 h 949"/>
              <a:gd name="T10" fmla="*/ 1182 w 1566"/>
              <a:gd name="T11" fmla="*/ 42 h 949"/>
              <a:gd name="T12" fmla="*/ 1196 w 1566"/>
              <a:gd name="T13" fmla="*/ 99 h 949"/>
              <a:gd name="T14" fmla="*/ 1219 w 1566"/>
              <a:gd name="T15" fmla="*/ 122 h 949"/>
              <a:gd name="T16" fmla="*/ 1267 w 1566"/>
              <a:gd name="T17" fmla="*/ 170 h 949"/>
              <a:gd name="T18" fmla="*/ 717 w 1566"/>
              <a:gd name="T19" fmla="*/ 719 h 949"/>
              <a:gd name="T20" fmla="*/ 471 w 1566"/>
              <a:gd name="T21" fmla="*/ 472 h 949"/>
              <a:gd name="T22" fmla="*/ 415 w 1566"/>
              <a:gd name="T23" fmla="*/ 449 h 949"/>
              <a:gd name="T24" fmla="*/ 360 w 1566"/>
              <a:gd name="T25" fmla="*/ 472 h 949"/>
              <a:gd name="T26" fmla="*/ 31 w 1566"/>
              <a:gd name="T27" fmla="*/ 801 h 949"/>
              <a:gd name="T28" fmla="*/ 31 w 1566"/>
              <a:gd name="T29" fmla="*/ 912 h 949"/>
              <a:gd name="T30" fmla="*/ 46 w 1566"/>
              <a:gd name="T31" fmla="*/ 926 h 949"/>
              <a:gd name="T32" fmla="*/ 101 w 1566"/>
              <a:gd name="T33" fmla="*/ 949 h 949"/>
              <a:gd name="T34" fmla="*/ 157 w 1566"/>
              <a:gd name="T35" fmla="*/ 926 h 949"/>
              <a:gd name="T36" fmla="*/ 415 w 1566"/>
              <a:gd name="T37" fmla="*/ 668 h 949"/>
              <a:gd name="T38" fmla="*/ 662 w 1566"/>
              <a:gd name="T39" fmla="*/ 915 h 949"/>
              <a:gd name="T40" fmla="*/ 717 w 1566"/>
              <a:gd name="T41" fmla="*/ 938 h 949"/>
              <a:gd name="T42" fmla="*/ 773 w 1566"/>
              <a:gd name="T43" fmla="*/ 915 h 949"/>
              <a:gd name="T44" fmla="*/ 1393 w 1566"/>
              <a:gd name="T45" fmla="*/ 295 h 949"/>
              <a:gd name="T46" fmla="*/ 1463 w 1566"/>
              <a:gd name="T47" fmla="*/ 365 h 949"/>
              <a:gd name="T48" fmla="*/ 1500 w 1566"/>
              <a:gd name="T49" fmla="*/ 385 h 949"/>
              <a:gd name="T50" fmla="*/ 1523 w 1566"/>
              <a:gd name="T51" fmla="*/ 379 h 949"/>
              <a:gd name="T52" fmla="*/ 1536 w 1566"/>
              <a:gd name="T53" fmla="*/ 369 h 949"/>
              <a:gd name="T54" fmla="*/ 1553 w 1566"/>
              <a:gd name="T55" fmla="*/ 324 h 949"/>
              <a:gd name="T56" fmla="*/ 1561 w 1566"/>
              <a:gd name="T57" fmla="*/ 147 h 949"/>
              <a:gd name="T58" fmla="*/ 1565 w 1566"/>
              <a:gd name="T59" fmla="*/ 58 h 949"/>
              <a:gd name="T60" fmla="*/ 1552 w 1566"/>
              <a:gd name="T61" fmla="*/ 15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66" h="949">
                <a:moveTo>
                  <a:pt x="1552" y="15"/>
                </a:moveTo>
                <a:cubicBezTo>
                  <a:pt x="1543" y="5"/>
                  <a:pt x="1529" y="0"/>
                  <a:pt x="1511" y="0"/>
                </a:cubicBezTo>
                <a:cubicBezTo>
                  <a:pt x="1506" y="0"/>
                  <a:pt x="1506" y="0"/>
                  <a:pt x="1506" y="0"/>
                </a:cubicBezTo>
                <a:cubicBezTo>
                  <a:pt x="1415" y="4"/>
                  <a:pt x="1324" y="9"/>
                  <a:pt x="1234" y="13"/>
                </a:cubicBezTo>
                <a:cubicBezTo>
                  <a:pt x="1221" y="13"/>
                  <a:pt x="1205" y="14"/>
                  <a:pt x="1192" y="27"/>
                </a:cubicBezTo>
                <a:cubicBezTo>
                  <a:pt x="1188" y="31"/>
                  <a:pt x="1184" y="36"/>
                  <a:pt x="1182" y="42"/>
                </a:cubicBezTo>
                <a:cubicBezTo>
                  <a:pt x="1168" y="71"/>
                  <a:pt x="1187" y="90"/>
                  <a:pt x="1196" y="99"/>
                </a:cubicBezTo>
                <a:cubicBezTo>
                  <a:pt x="1219" y="122"/>
                  <a:pt x="1219" y="122"/>
                  <a:pt x="1219" y="122"/>
                </a:cubicBezTo>
                <a:cubicBezTo>
                  <a:pt x="1235" y="138"/>
                  <a:pt x="1251" y="154"/>
                  <a:pt x="1267" y="170"/>
                </a:cubicBezTo>
                <a:cubicBezTo>
                  <a:pt x="717" y="719"/>
                  <a:pt x="717" y="719"/>
                  <a:pt x="717" y="719"/>
                </a:cubicBezTo>
                <a:cubicBezTo>
                  <a:pt x="471" y="472"/>
                  <a:pt x="471" y="472"/>
                  <a:pt x="471" y="472"/>
                </a:cubicBezTo>
                <a:cubicBezTo>
                  <a:pt x="456" y="458"/>
                  <a:pt x="436" y="449"/>
                  <a:pt x="415" y="449"/>
                </a:cubicBezTo>
                <a:cubicBezTo>
                  <a:pt x="394" y="449"/>
                  <a:pt x="374" y="458"/>
                  <a:pt x="360" y="472"/>
                </a:cubicBezTo>
                <a:cubicBezTo>
                  <a:pt x="31" y="801"/>
                  <a:pt x="31" y="801"/>
                  <a:pt x="31" y="801"/>
                </a:cubicBezTo>
                <a:cubicBezTo>
                  <a:pt x="0" y="831"/>
                  <a:pt x="0" y="881"/>
                  <a:pt x="31" y="912"/>
                </a:cubicBezTo>
                <a:cubicBezTo>
                  <a:pt x="46" y="926"/>
                  <a:pt x="46" y="926"/>
                  <a:pt x="46" y="926"/>
                </a:cubicBezTo>
                <a:cubicBezTo>
                  <a:pt x="60" y="941"/>
                  <a:pt x="80" y="949"/>
                  <a:pt x="101" y="949"/>
                </a:cubicBezTo>
                <a:cubicBezTo>
                  <a:pt x="123" y="949"/>
                  <a:pt x="142" y="941"/>
                  <a:pt x="157" y="926"/>
                </a:cubicBezTo>
                <a:cubicBezTo>
                  <a:pt x="415" y="668"/>
                  <a:pt x="415" y="668"/>
                  <a:pt x="415" y="668"/>
                </a:cubicBezTo>
                <a:cubicBezTo>
                  <a:pt x="662" y="915"/>
                  <a:pt x="662" y="915"/>
                  <a:pt x="662" y="915"/>
                </a:cubicBezTo>
                <a:cubicBezTo>
                  <a:pt x="676" y="930"/>
                  <a:pt x="696" y="938"/>
                  <a:pt x="717" y="938"/>
                </a:cubicBezTo>
                <a:cubicBezTo>
                  <a:pt x="739" y="938"/>
                  <a:pt x="758" y="930"/>
                  <a:pt x="773" y="915"/>
                </a:cubicBezTo>
                <a:cubicBezTo>
                  <a:pt x="1393" y="295"/>
                  <a:pt x="1393" y="295"/>
                  <a:pt x="1393" y="295"/>
                </a:cubicBezTo>
                <a:cubicBezTo>
                  <a:pt x="1463" y="365"/>
                  <a:pt x="1463" y="365"/>
                  <a:pt x="1463" y="365"/>
                </a:cubicBezTo>
                <a:cubicBezTo>
                  <a:pt x="1471" y="373"/>
                  <a:pt x="1483" y="385"/>
                  <a:pt x="1500" y="385"/>
                </a:cubicBezTo>
                <a:cubicBezTo>
                  <a:pt x="1508" y="385"/>
                  <a:pt x="1515" y="383"/>
                  <a:pt x="1523" y="379"/>
                </a:cubicBezTo>
                <a:cubicBezTo>
                  <a:pt x="1528" y="376"/>
                  <a:pt x="1532" y="373"/>
                  <a:pt x="1536" y="369"/>
                </a:cubicBezTo>
                <a:cubicBezTo>
                  <a:pt x="1550" y="355"/>
                  <a:pt x="1552" y="338"/>
                  <a:pt x="1553" y="324"/>
                </a:cubicBezTo>
                <a:cubicBezTo>
                  <a:pt x="1556" y="265"/>
                  <a:pt x="1558" y="206"/>
                  <a:pt x="1561" y="147"/>
                </a:cubicBezTo>
                <a:cubicBezTo>
                  <a:pt x="1565" y="58"/>
                  <a:pt x="1565" y="58"/>
                  <a:pt x="1565" y="58"/>
                </a:cubicBezTo>
                <a:cubicBezTo>
                  <a:pt x="1566" y="40"/>
                  <a:pt x="1562" y="25"/>
                  <a:pt x="1552" y="15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65" name="Line 20">
            <a:extLst>
              <a:ext uri="{FF2B5EF4-FFF2-40B4-BE49-F238E27FC236}">
                <a16:creationId xmlns:a16="http://schemas.microsoft.com/office/drawing/2014/main" id="{1ED1CB3B-0355-4CD3-9221-492FCA3792C6}"/>
              </a:ext>
            </a:extLst>
          </p:cNvPr>
          <p:cNvSpPr>
            <a:spLocks noChangeShapeType="1"/>
          </p:cNvSpPr>
          <p:nvPr/>
        </p:nvSpPr>
        <p:spPr bwMode="gray">
          <a:xfrm>
            <a:off x="4468939" y="2057693"/>
            <a:ext cx="0" cy="0"/>
          </a:xfrm>
          <a:prstGeom prst="line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66" name="Line 21">
            <a:extLst>
              <a:ext uri="{FF2B5EF4-FFF2-40B4-BE49-F238E27FC236}">
                <a16:creationId xmlns:a16="http://schemas.microsoft.com/office/drawing/2014/main" id="{F459D757-A490-4653-867F-36287776E4B0}"/>
              </a:ext>
            </a:extLst>
          </p:cNvPr>
          <p:cNvSpPr>
            <a:spLocks noChangeShapeType="1"/>
          </p:cNvSpPr>
          <p:nvPr/>
        </p:nvSpPr>
        <p:spPr bwMode="gray">
          <a:xfrm>
            <a:off x="4468939" y="2057693"/>
            <a:ext cx="0" cy="0"/>
          </a:xfrm>
          <a:prstGeom prst="line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67" name="Freeform 392">
            <a:extLst>
              <a:ext uri="{FF2B5EF4-FFF2-40B4-BE49-F238E27FC236}">
                <a16:creationId xmlns:a16="http://schemas.microsoft.com/office/drawing/2014/main" id="{BD1FDC57-CC05-4880-8E8D-1B5CBC9A2DEE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5149934" y="2153096"/>
            <a:ext cx="198113" cy="155795"/>
          </a:xfrm>
          <a:custGeom>
            <a:avLst/>
            <a:gdLst>
              <a:gd name="T0" fmla="*/ 220 w 263"/>
              <a:gd name="T1" fmla="*/ 76 h 263"/>
              <a:gd name="T2" fmla="*/ 249 w 263"/>
              <a:gd name="T3" fmla="*/ 63 h 263"/>
              <a:gd name="T4" fmla="*/ 263 w 263"/>
              <a:gd name="T5" fmla="*/ 96 h 263"/>
              <a:gd name="T6" fmla="*/ 233 w 263"/>
              <a:gd name="T7" fmla="*/ 108 h 263"/>
              <a:gd name="T8" fmla="*/ 234 w 263"/>
              <a:gd name="T9" fmla="*/ 155 h 263"/>
              <a:gd name="T10" fmla="*/ 263 w 263"/>
              <a:gd name="T11" fmla="*/ 167 h 263"/>
              <a:gd name="T12" fmla="*/ 249 w 263"/>
              <a:gd name="T13" fmla="*/ 200 h 263"/>
              <a:gd name="T14" fmla="*/ 220 w 263"/>
              <a:gd name="T15" fmla="*/ 188 h 263"/>
              <a:gd name="T16" fmla="*/ 187 w 263"/>
              <a:gd name="T17" fmla="*/ 220 h 263"/>
              <a:gd name="T18" fmla="*/ 199 w 263"/>
              <a:gd name="T19" fmla="*/ 249 h 263"/>
              <a:gd name="T20" fmla="*/ 166 w 263"/>
              <a:gd name="T21" fmla="*/ 263 h 263"/>
              <a:gd name="T22" fmla="*/ 154 w 263"/>
              <a:gd name="T23" fmla="*/ 234 h 263"/>
              <a:gd name="T24" fmla="*/ 108 w 263"/>
              <a:gd name="T25" fmla="*/ 234 h 263"/>
              <a:gd name="T26" fmla="*/ 96 w 263"/>
              <a:gd name="T27" fmla="*/ 263 h 263"/>
              <a:gd name="T28" fmla="*/ 63 w 263"/>
              <a:gd name="T29" fmla="*/ 249 h 263"/>
              <a:gd name="T30" fmla="*/ 75 w 263"/>
              <a:gd name="T31" fmla="*/ 220 h 263"/>
              <a:gd name="T32" fmla="*/ 43 w 263"/>
              <a:gd name="T33" fmla="*/ 188 h 263"/>
              <a:gd name="T34" fmla="*/ 13 w 263"/>
              <a:gd name="T35" fmla="*/ 200 h 263"/>
              <a:gd name="T36" fmla="*/ 0 w 263"/>
              <a:gd name="T37" fmla="*/ 167 h 263"/>
              <a:gd name="T38" fmla="*/ 29 w 263"/>
              <a:gd name="T39" fmla="*/ 155 h 263"/>
              <a:gd name="T40" fmla="*/ 29 w 263"/>
              <a:gd name="T41" fmla="*/ 108 h 263"/>
              <a:gd name="T42" fmla="*/ 0 w 263"/>
              <a:gd name="T43" fmla="*/ 96 h 263"/>
              <a:gd name="T44" fmla="*/ 13 w 263"/>
              <a:gd name="T45" fmla="*/ 63 h 263"/>
              <a:gd name="T46" fmla="*/ 43 w 263"/>
              <a:gd name="T47" fmla="*/ 76 h 263"/>
              <a:gd name="T48" fmla="*/ 75 w 263"/>
              <a:gd name="T49" fmla="*/ 43 h 263"/>
              <a:gd name="T50" fmla="*/ 63 w 263"/>
              <a:gd name="T51" fmla="*/ 14 h 263"/>
              <a:gd name="T52" fmla="*/ 96 w 263"/>
              <a:gd name="T53" fmla="*/ 0 h 263"/>
              <a:gd name="T54" fmla="*/ 108 w 263"/>
              <a:gd name="T55" fmla="*/ 29 h 263"/>
              <a:gd name="T56" fmla="*/ 154 w 263"/>
              <a:gd name="T57" fmla="*/ 29 h 263"/>
              <a:gd name="T58" fmla="*/ 166 w 263"/>
              <a:gd name="T59" fmla="*/ 0 h 263"/>
              <a:gd name="T60" fmla="*/ 199 w 263"/>
              <a:gd name="T61" fmla="*/ 14 h 263"/>
              <a:gd name="T62" fmla="*/ 187 w 263"/>
              <a:gd name="T63" fmla="*/ 43 h 263"/>
              <a:gd name="T64" fmla="*/ 220 w 263"/>
              <a:gd name="T65" fmla="*/ 76 h 263"/>
              <a:gd name="T66" fmla="*/ 74 w 263"/>
              <a:gd name="T67" fmla="*/ 108 h 263"/>
              <a:gd name="T68" fmla="*/ 107 w 263"/>
              <a:gd name="T69" fmla="*/ 189 h 263"/>
              <a:gd name="T70" fmla="*/ 189 w 263"/>
              <a:gd name="T71" fmla="*/ 155 h 263"/>
              <a:gd name="T72" fmla="*/ 155 w 263"/>
              <a:gd name="T73" fmla="*/ 74 h 263"/>
              <a:gd name="T74" fmla="*/ 74 w 263"/>
              <a:gd name="T75" fmla="*/ 108 h 263"/>
              <a:gd name="T76" fmla="*/ 148 w 263"/>
              <a:gd name="T77" fmla="*/ 148 h 263"/>
              <a:gd name="T78" fmla="*/ 115 w 263"/>
              <a:gd name="T79" fmla="*/ 148 h 263"/>
              <a:gd name="T80" fmla="*/ 115 w 263"/>
              <a:gd name="T81" fmla="*/ 115 h 263"/>
              <a:gd name="T82" fmla="*/ 148 w 263"/>
              <a:gd name="T83" fmla="*/ 115 h 263"/>
              <a:gd name="T84" fmla="*/ 148 w 263"/>
              <a:gd name="T85" fmla="*/ 14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3" h="263">
                <a:moveTo>
                  <a:pt x="220" y="76"/>
                </a:moveTo>
                <a:cubicBezTo>
                  <a:pt x="249" y="63"/>
                  <a:pt x="249" y="63"/>
                  <a:pt x="249" y="63"/>
                </a:cubicBezTo>
                <a:cubicBezTo>
                  <a:pt x="263" y="96"/>
                  <a:pt x="263" y="96"/>
                  <a:pt x="263" y="96"/>
                </a:cubicBezTo>
                <a:cubicBezTo>
                  <a:pt x="233" y="108"/>
                  <a:pt x="233" y="108"/>
                  <a:pt x="233" y="108"/>
                </a:cubicBezTo>
                <a:cubicBezTo>
                  <a:pt x="237" y="123"/>
                  <a:pt x="237" y="139"/>
                  <a:pt x="234" y="155"/>
                </a:cubicBezTo>
                <a:cubicBezTo>
                  <a:pt x="263" y="167"/>
                  <a:pt x="263" y="167"/>
                  <a:pt x="263" y="167"/>
                </a:cubicBezTo>
                <a:cubicBezTo>
                  <a:pt x="249" y="200"/>
                  <a:pt x="249" y="200"/>
                  <a:pt x="249" y="200"/>
                </a:cubicBezTo>
                <a:cubicBezTo>
                  <a:pt x="220" y="188"/>
                  <a:pt x="220" y="188"/>
                  <a:pt x="220" y="188"/>
                </a:cubicBezTo>
                <a:cubicBezTo>
                  <a:pt x="211" y="201"/>
                  <a:pt x="200" y="212"/>
                  <a:pt x="187" y="220"/>
                </a:cubicBezTo>
                <a:cubicBezTo>
                  <a:pt x="199" y="249"/>
                  <a:pt x="199" y="249"/>
                  <a:pt x="199" y="249"/>
                </a:cubicBezTo>
                <a:cubicBezTo>
                  <a:pt x="166" y="263"/>
                  <a:pt x="166" y="263"/>
                  <a:pt x="166" y="263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39" y="237"/>
                  <a:pt x="124" y="237"/>
                  <a:pt x="108" y="234"/>
                </a:cubicBezTo>
                <a:cubicBezTo>
                  <a:pt x="96" y="263"/>
                  <a:pt x="96" y="263"/>
                  <a:pt x="96" y="263"/>
                </a:cubicBezTo>
                <a:cubicBezTo>
                  <a:pt x="63" y="249"/>
                  <a:pt x="63" y="249"/>
                  <a:pt x="63" y="249"/>
                </a:cubicBezTo>
                <a:cubicBezTo>
                  <a:pt x="75" y="220"/>
                  <a:pt x="75" y="220"/>
                  <a:pt x="75" y="220"/>
                </a:cubicBezTo>
                <a:cubicBezTo>
                  <a:pt x="62" y="212"/>
                  <a:pt x="51" y="200"/>
                  <a:pt x="43" y="188"/>
                </a:cubicBezTo>
                <a:cubicBezTo>
                  <a:pt x="13" y="200"/>
                  <a:pt x="13" y="200"/>
                  <a:pt x="13" y="200"/>
                </a:cubicBezTo>
                <a:cubicBezTo>
                  <a:pt x="0" y="167"/>
                  <a:pt x="0" y="167"/>
                  <a:pt x="0" y="167"/>
                </a:cubicBezTo>
                <a:cubicBezTo>
                  <a:pt x="29" y="155"/>
                  <a:pt x="29" y="155"/>
                  <a:pt x="29" y="155"/>
                </a:cubicBezTo>
                <a:cubicBezTo>
                  <a:pt x="26" y="140"/>
                  <a:pt x="25" y="124"/>
                  <a:pt x="29" y="108"/>
                </a:cubicBezTo>
                <a:cubicBezTo>
                  <a:pt x="0" y="96"/>
                  <a:pt x="0" y="96"/>
                  <a:pt x="0" y="96"/>
                </a:cubicBezTo>
                <a:cubicBezTo>
                  <a:pt x="13" y="63"/>
                  <a:pt x="13" y="63"/>
                  <a:pt x="13" y="63"/>
                </a:cubicBezTo>
                <a:cubicBezTo>
                  <a:pt x="43" y="76"/>
                  <a:pt x="43" y="76"/>
                  <a:pt x="43" y="76"/>
                </a:cubicBezTo>
                <a:cubicBezTo>
                  <a:pt x="51" y="62"/>
                  <a:pt x="62" y="51"/>
                  <a:pt x="75" y="43"/>
                </a:cubicBezTo>
                <a:cubicBezTo>
                  <a:pt x="63" y="14"/>
                  <a:pt x="63" y="14"/>
                  <a:pt x="63" y="14"/>
                </a:cubicBezTo>
                <a:cubicBezTo>
                  <a:pt x="96" y="0"/>
                  <a:pt x="96" y="0"/>
                  <a:pt x="96" y="0"/>
                </a:cubicBezTo>
                <a:cubicBezTo>
                  <a:pt x="108" y="29"/>
                  <a:pt x="108" y="29"/>
                  <a:pt x="108" y="29"/>
                </a:cubicBezTo>
                <a:cubicBezTo>
                  <a:pt x="123" y="26"/>
                  <a:pt x="139" y="26"/>
                  <a:pt x="154" y="29"/>
                </a:cubicBezTo>
                <a:cubicBezTo>
                  <a:pt x="166" y="0"/>
                  <a:pt x="166" y="0"/>
                  <a:pt x="166" y="0"/>
                </a:cubicBezTo>
                <a:cubicBezTo>
                  <a:pt x="199" y="14"/>
                  <a:pt x="199" y="14"/>
                  <a:pt x="199" y="14"/>
                </a:cubicBezTo>
                <a:cubicBezTo>
                  <a:pt x="187" y="43"/>
                  <a:pt x="187" y="43"/>
                  <a:pt x="187" y="43"/>
                </a:cubicBezTo>
                <a:cubicBezTo>
                  <a:pt x="201" y="51"/>
                  <a:pt x="212" y="63"/>
                  <a:pt x="220" y="76"/>
                </a:cubicBezTo>
                <a:close/>
                <a:moveTo>
                  <a:pt x="74" y="108"/>
                </a:moveTo>
                <a:cubicBezTo>
                  <a:pt x="61" y="139"/>
                  <a:pt x="76" y="176"/>
                  <a:pt x="107" y="189"/>
                </a:cubicBezTo>
                <a:cubicBezTo>
                  <a:pt x="139" y="202"/>
                  <a:pt x="176" y="187"/>
                  <a:pt x="189" y="155"/>
                </a:cubicBezTo>
                <a:cubicBezTo>
                  <a:pt x="202" y="124"/>
                  <a:pt x="187" y="87"/>
                  <a:pt x="155" y="74"/>
                </a:cubicBezTo>
                <a:cubicBezTo>
                  <a:pt x="123" y="61"/>
                  <a:pt x="87" y="76"/>
                  <a:pt x="74" y="108"/>
                </a:cubicBezTo>
                <a:close/>
                <a:moveTo>
                  <a:pt x="148" y="148"/>
                </a:moveTo>
                <a:cubicBezTo>
                  <a:pt x="139" y="157"/>
                  <a:pt x="124" y="157"/>
                  <a:pt x="115" y="148"/>
                </a:cubicBezTo>
                <a:cubicBezTo>
                  <a:pt x="105" y="139"/>
                  <a:pt x="105" y="124"/>
                  <a:pt x="115" y="115"/>
                </a:cubicBezTo>
                <a:cubicBezTo>
                  <a:pt x="124" y="106"/>
                  <a:pt x="139" y="106"/>
                  <a:pt x="148" y="115"/>
                </a:cubicBezTo>
                <a:cubicBezTo>
                  <a:pt x="157" y="124"/>
                  <a:pt x="157" y="139"/>
                  <a:pt x="148" y="148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600">
              <a:solidFill>
                <a:srgbClr val="7F7F7F"/>
              </a:solidFill>
            </a:endParaRPr>
          </a:p>
        </p:txBody>
      </p:sp>
      <p:sp>
        <p:nvSpPr>
          <p:cNvPr id="468" name="Freeform 393">
            <a:extLst>
              <a:ext uri="{FF2B5EF4-FFF2-40B4-BE49-F238E27FC236}">
                <a16:creationId xmlns:a16="http://schemas.microsoft.com/office/drawing/2014/main" id="{7A86CE52-46D0-490F-BC55-DF4EA2F38E2B}"/>
              </a:ext>
            </a:extLst>
          </p:cNvPr>
          <p:cNvSpPr>
            <a:spLocks noChangeAspect="1" noEditPoints="1"/>
          </p:cNvSpPr>
          <p:nvPr/>
        </p:nvSpPr>
        <p:spPr bwMode="gray">
          <a:xfrm rot="1363046">
            <a:off x="5330081" y="2077080"/>
            <a:ext cx="198113" cy="155795"/>
          </a:xfrm>
          <a:custGeom>
            <a:avLst/>
            <a:gdLst>
              <a:gd name="T0" fmla="*/ 220 w 263"/>
              <a:gd name="T1" fmla="*/ 76 h 263"/>
              <a:gd name="T2" fmla="*/ 249 w 263"/>
              <a:gd name="T3" fmla="*/ 63 h 263"/>
              <a:gd name="T4" fmla="*/ 263 w 263"/>
              <a:gd name="T5" fmla="*/ 96 h 263"/>
              <a:gd name="T6" fmla="*/ 233 w 263"/>
              <a:gd name="T7" fmla="*/ 108 h 263"/>
              <a:gd name="T8" fmla="*/ 234 w 263"/>
              <a:gd name="T9" fmla="*/ 155 h 263"/>
              <a:gd name="T10" fmla="*/ 263 w 263"/>
              <a:gd name="T11" fmla="*/ 167 h 263"/>
              <a:gd name="T12" fmla="*/ 249 w 263"/>
              <a:gd name="T13" fmla="*/ 200 h 263"/>
              <a:gd name="T14" fmla="*/ 220 w 263"/>
              <a:gd name="T15" fmla="*/ 188 h 263"/>
              <a:gd name="T16" fmla="*/ 187 w 263"/>
              <a:gd name="T17" fmla="*/ 220 h 263"/>
              <a:gd name="T18" fmla="*/ 199 w 263"/>
              <a:gd name="T19" fmla="*/ 249 h 263"/>
              <a:gd name="T20" fmla="*/ 166 w 263"/>
              <a:gd name="T21" fmla="*/ 263 h 263"/>
              <a:gd name="T22" fmla="*/ 154 w 263"/>
              <a:gd name="T23" fmla="*/ 234 h 263"/>
              <a:gd name="T24" fmla="*/ 108 w 263"/>
              <a:gd name="T25" fmla="*/ 234 h 263"/>
              <a:gd name="T26" fmla="*/ 96 w 263"/>
              <a:gd name="T27" fmla="*/ 263 h 263"/>
              <a:gd name="T28" fmla="*/ 63 w 263"/>
              <a:gd name="T29" fmla="*/ 249 h 263"/>
              <a:gd name="T30" fmla="*/ 75 w 263"/>
              <a:gd name="T31" fmla="*/ 220 h 263"/>
              <a:gd name="T32" fmla="*/ 43 w 263"/>
              <a:gd name="T33" fmla="*/ 188 h 263"/>
              <a:gd name="T34" fmla="*/ 13 w 263"/>
              <a:gd name="T35" fmla="*/ 200 h 263"/>
              <a:gd name="T36" fmla="*/ 0 w 263"/>
              <a:gd name="T37" fmla="*/ 167 h 263"/>
              <a:gd name="T38" fmla="*/ 29 w 263"/>
              <a:gd name="T39" fmla="*/ 155 h 263"/>
              <a:gd name="T40" fmla="*/ 29 w 263"/>
              <a:gd name="T41" fmla="*/ 108 h 263"/>
              <a:gd name="T42" fmla="*/ 0 w 263"/>
              <a:gd name="T43" fmla="*/ 96 h 263"/>
              <a:gd name="T44" fmla="*/ 13 w 263"/>
              <a:gd name="T45" fmla="*/ 63 h 263"/>
              <a:gd name="T46" fmla="*/ 43 w 263"/>
              <a:gd name="T47" fmla="*/ 76 h 263"/>
              <a:gd name="T48" fmla="*/ 75 w 263"/>
              <a:gd name="T49" fmla="*/ 43 h 263"/>
              <a:gd name="T50" fmla="*/ 63 w 263"/>
              <a:gd name="T51" fmla="*/ 14 h 263"/>
              <a:gd name="T52" fmla="*/ 96 w 263"/>
              <a:gd name="T53" fmla="*/ 0 h 263"/>
              <a:gd name="T54" fmla="*/ 108 w 263"/>
              <a:gd name="T55" fmla="*/ 29 h 263"/>
              <a:gd name="T56" fmla="*/ 154 w 263"/>
              <a:gd name="T57" fmla="*/ 29 h 263"/>
              <a:gd name="T58" fmla="*/ 166 w 263"/>
              <a:gd name="T59" fmla="*/ 0 h 263"/>
              <a:gd name="T60" fmla="*/ 199 w 263"/>
              <a:gd name="T61" fmla="*/ 14 h 263"/>
              <a:gd name="T62" fmla="*/ 187 w 263"/>
              <a:gd name="T63" fmla="*/ 43 h 263"/>
              <a:gd name="T64" fmla="*/ 220 w 263"/>
              <a:gd name="T65" fmla="*/ 76 h 263"/>
              <a:gd name="T66" fmla="*/ 74 w 263"/>
              <a:gd name="T67" fmla="*/ 108 h 263"/>
              <a:gd name="T68" fmla="*/ 107 w 263"/>
              <a:gd name="T69" fmla="*/ 189 h 263"/>
              <a:gd name="T70" fmla="*/ 189 w 263"/>
              <a:gd name="T71" fmla="*/ 155 h 263"/>
              <a:gd name="T72" fmla="*/ 155 w 263"/>
              <a:gd name="T73" fmla="*/ 74 h 263"/>
              <a:gd name="T74" fmla="*/ 74 w 263"/>
              <a:gd name="T75" fmla="*/ 108 h 263"/>
              <a:gd name="T76" fmla="*/ 148 w 263"/>
              <a:gd name="T77" fmla="*/ 148 h 263"/>
              <a:gd name="T78" fmla="*/ 115 w 263"/>
              <a:gd name="T79" fmla="*/ 148 h 263"/>
              <a:gd name="T80" fmla="*/ 115 w 263"/>
              <a:gd name="T81" fmla="*/ 115 h 263"/>
              <a:gd name="T82" fmla="*/ 148 w 263"/>
              <a:gd name="T83" fmla="*/ 115 h 263"/>
              <a:gd name="T84" fmla="*/ 148 w 263"/>
              <a:gd name="T85" fmla="*/ 14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3" h="263">
                <a:moveTo>
                  <a:pt x="220" y="76"/>
                </a:moveTo>
                <a:cubicBezTo>
                  <a:pt x="249" y="63"/>
                  <a:pt x="249" y="63"/>
                  <a:pt x="249" y="63"/>
                </a:cubicBezTo>
                <a:cubicBezTo>
                  <a:pt x="263" y="96"/>
                  <a:pt x="263" y="96"/>
                  <a:pt x="263" y="96"/>
                </a:cubicBezTo>
                <a:cubicBezTo>
                  <a:pt x="233" y="108"/>
                  <a:pt x="233" y="108"/>
                  <a:pt x="233" y="108"/>
                </a:cubicBezTo>
                <a:cubicBezTo>
                  <a:pt x="237" y="123"/>
                  <a:pt x="237" y="139"/>
                  <a:pt x="234" y="155"/>
                </a:cubicBezTo>
                <a:cubicBezTo>
                  <a:pt x="263" y="167"/>
                  <a:pt x="263" y="167"/>
                  <a:pt x="263" y="167"/>
                </a:cubicBezTo>
                <a:cubicBezTo>
                  <a:pt x="249" y="200"/>
                  <a:pt x="249" y="200"/>
                  <a:pt x="249" y="200"/>
                </a:cubicBezTo>
                <a:cubicBezTo>
                  <a:pt x="220" y="188"/>
                  <a:pt x="220" y="188"/>
                  <a:pt x="220" y="188"/>
                </a:cubicBezTo>
                <a:cubicBezTo>
                  <a:pt x="211" y="201"/>
                  <a:pt x="200" y="212"/>
                  <a:pt x="187" y="220"/>
                </a:cubicBezTo>
                <a:cubicBezTo>
                  <a:pt x="199" y="249"/>
                  <a:pt x="199" y="249"/>
                  <a:pt x="199" y="249"/>
                </a:cubicBezTo>
                <a:cubicBezTo>
                  <a:pt x="166" y="263"/>
                  <a:pt x="166" y="263"/>
                  <a:pt x="166" y="263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39" y="237"/>
                  <a:pt x="124" y="237"/>
                  <a:pt x="108" y="234"/>
                </a:cubicBezTo>
                <a:cubicBezTo>
                  <a:pt x="96" y="263"/>
                  <a:pt x="96" y="263"/>
                  <a:pt x="96" y="263"/>
                </a:cubicBezTo>
                <a:cubicBezTo>
                  <a:pt x="63" y="249"/>
                  <a:pt x="63" y="249"/>
                  <a:pt x="63" y="249"/>
                </a:cubicBezTo>
                <a:cubicBezTo>
                  <a:pt x="75" y="220"/>
                  <a:pt x="75" y="220"/>
                  <a:pt x="75" y="220"/>
                </a:cubicBezTo>
                <a:cubicBezTo>
                  <a:pt x="62" y="212"/>
                  <a:pt x="51" y="200"/>
                  <a:pt x="43" y="188"/>
                </a:cubicBezTo>
                <a:cubicBezTo>
                  <a:pt x="13" y="200"/>
                  <a:pt x="13" y="200"/>
                  <a:pt x="13" y="200"/>
                </a:cubicBezTo>
                <a:cubicBezTo>
                  <a:pt x="0" y="167"/>
                  <a:pt x="0" y="167"/>
                  <a:pt x="0" y="167"/>
                </a:cubicBezTo>
                <a:cubicBezTo>
                  <a:pt x="29" y="155"/>
                  <a:pt x="29" y="155"/>
                  <a:pt x="29" y="155"/>
                </a:cubicBezTo>
                <a:cubicBezTo>
                  <a:pt x="26" y="140"/>
                  <a:pt x="25" y="124"/>
                  <a:pt x="29" y="108"/>
                </a:cubicBezTo>
                <a:cubicBezTo>
                  <a:pt x="0" y="96"/>
                  <a:pt x="0" y="96"/>
                  <a:pt x="0" y="96"/>
                </a:cubicBezTo>
                <a:cubicBezTo>
                  <a:pt x="13" y="63"/>
                  <a:pt x="13" y="63"/>
                  <a:pt x="13" y="63"/>
                </a:cubicBezTo>
                <a:cubicBezTo>
                  <a:pt x="43" y="76"/>
                  <a:pt x="43" y="76"/>
                  <a:pt x="43" y="76"/>
                </a:cubicBezTo>
                <a:cubicBezTo>
                  <a:pt x="51" y="62"/>
                  <a:pt x="62" y="51"/>
                  <a:pt x="75" y="43"/>
                </a:cubicBezTo>
                <a:cubicBezTo>
                  <a:pt x="63" y="14"/>
                  <a:pt x="63" y="14"/>
                  <a:pt x="63" y="14"/>
                </a:cubicBezTo>
                <a:cubicBezTo>
                  <a:pt x="96" y="0"/>
                  <a:pt x="96" y="0"/>
                  <a:pt x="96" y="0"/>
                </a:cubicBezTo>
                <a:cubicBezTo>
                  <a:pt x="108" y="29"/>
                  <a:pt x="108" y="29"/>
                  <a:pt x="108" y="29"/>
                </a:cubicBezTo>
                <a:cubicBezTo>
                  <a:pt x="123" y="26"/>
                  <a:pt x="139" y="26"/>
                  <a:pt x="154" y="29"/>
                </a:cubicBezTo>
                <a:cubicBezTo>
                  <a:pt x="166" y="0"/>
                  <a:pt x="166" y="0"/>
                  <a:pt x="166" y="0"/>
                </a:cubicBezTo>
                <a:cubicBezTo>
                  <a:pt x="199" y="14"/>
                  <a:pt x="199" y="14"/>
                  <a:pt x="199" y="14"/>
                </a:cubicBezTo>
                <a:cubicBezTo>
                  <a:pt x="187" y="43"/>
                  <a:pt x="187" y="43"/>
                  <a:pt x="187" y="43"/>
                </a:cubicBezTo>
                <a:cubicBezTo>
                  <a:pt x="201" y="51"/>
                  <a:pt x="212" y="63"/>
                  <a:pt x="220" y="76"/>
                </a:cubicBezTo>
                <a:close/>
                <a:moveTo>
                  <a:pt x="74" y="108"/>
                </a:moveTo>
                <a:cubicBezTo>
                  <a:pt x="61" y="139"/>
                  <a:pt x="76" y="176"/>
                  <a:pt x="107" y="189"/>
                </a:cubicBezTo>
                <a:cubicBezTo>
                  <a:pt x="139" y="202"/>
                  <a:pt x="176" y="187"/>
                  <a:pt x="189" y="155"/>
                </a:cubicBezTo>
                <a:cubicBezTo>
                  <a:pt x="202" y="124"/>
                  <a:pt x="187" y="87"/>
                  <a:pt x="155" y="74"/>
                </a:cubicBezTo>
                <a:cubicBezTo>
                  <a:pt x="123" y="61"/>
                  <a:pt x="87" y="76"/>
                  <a:pt x="74" y="108"/>
                </a:cubicBezTo>
                <a:close/>
                <a:moveTo>
                  <a:pt x="148" y="148"/>
                </a:moveTo>
                <a:cubicBezTo>
                  <a:pt x="139" y="157"/>
                  <a:pt x="124" y="157"/>
                  <a:pt x="115" y="148"/>
                </a:cubicBezTo>
                <a:cubicBezTo>
                  <a:pt x="105" y="139"/>
                  <a:pt x="105" y="124"/>
                  <a:pt x="115" y="115"/>
                </a:cubicBezTo>
                <a:cubicBezTo>
                  <a:pt x="124" y="106"/>
                  <a:pt x="139" y="106"/>
                  <a:pt x="148" y="115"/>
                </a:cubicBezTo>
                <a:cubicBezTo>
                  <a:pt x="157" y="124"/>
                  <a:pt x="157" y="139"/>
                  <a:pt x="148" y="148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933">
              <a:solidFill>
                <a:srgbClr val="7F7F7F"/>
              </a:solidFill>
            </a:endParaRP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3EE95EC-7270-4729-BB96-76C7FBFC4DD8}"/>
              </a:ext>
            </a:extLst>
          </p:cNvPr>
          <p:cNvGrpSpPr/>
          <p:nvPr/>
        </p:nvGrpSpPr>
        <p:grpSpPr>
          <a:xfrm>
            <a:off x="6214030" y="2031077"/>
            <a:ext cx="268335" cy="236132"/>
            <a:chOff x="6595882" y="664756"/>
            <a:chExt cx="250688" cy="282324"/>
          </a:xfrm>
        </p:grpSpPr>
        <p:sp>
          <p:nvSpPr>
            <p:cNvPr id="526" name="Oval 73">
              <a:extLst>
                <a:ext uri="{FF2B5EF4-FFF2-40B4-BE49-F238E27FC236}">
                  <a16:creationId xmlns:a16="http://schemas.microsoft.com/office/drawing/2014/main" id="{6F61ACEA-6995-4A84-9A7D-45EF4E2DCB2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706304" y="664756"/>
              <a:ext cx="27456" cy="25666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27" name="Oval 74">
              <a:extLst>
                <a:ext uri="{FF2B5EF4-FFF2-40B4-BE49-F238E27FC236}">
                  <a16:creationId xmlns:a16="http://schemas.microsoft.com/office/drawing/2014/main" id="{46DE847D-FE8D-43BB-B20B-A36EC73B146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595882" y="727428"/>
              <a:ext cx="25666" cy="27456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28" name="Oval 75">
              <a:extLst>
                <a:ext uri="{FF2B5EF4-FFF2-40B4-BE49-F238E27FC236}">
                  <a16:creationId xmlns:a16="http://schemas.microsoft.com/office/drawing/2014/main" id="{04A4A394-7B1A-4262-9F65-697996713C8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595882" y="858145"/>
              <a:ext cx="27456" cy="25666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29" name="Oval 76">
              <a:extLst>
                <a:ext uri="{FF2B5EF4-FFF2-40B4-BE49-F238E27FC236}">
                  <a16:creationId xmlns:a16="http://schemas.microsoft.com/office/drawing/2014/main" id="{D53F5744-7847-4C7F-B7CB-5BB6E9CCA45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819710" y="727428"/>
              <a:ext cx="26860" cy="27456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0" name="Oval 77">
              <a:extLst>
                <a:ext uri="{FF2B5EF4-FFF2-40B4-BE49-F238E27FC236}">
                  <a16:creationId xmlns:a16="http://schemas.microsoft.com/office/drawing/2014/main" id="{32557149-A7DB-455F-A7D6-5CE326FFC0F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817920" y="858145"/>
              <a:ext cx="27456" cy="26860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1" name="Oval 78">
              <a:extLst>
                <a:ext uri="{FF2B5EF4-FFF2-40B4-BE49-F238E27FC236}">
                  <a16:creationId xmlns:a16="http://schemas.microsoft.com/office/drawing/2014/main" id="{7D5887F3-669B-406D-9052-4AABE8D2A6C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707498" y="920817"/>
              <a:ext cx="27456" cy="26263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2" name="Freeform 79">
              <a:extLst>
                <a:ext uri="{FF2B5EF4-FFF2-40B4-BE49-F238E27FC236}">
                  <a16:creationId xmlns:a16="http://schemas.microsoft.com/office/drawing/2014/main" id="{ED46BA06-B97D-4685-8C64-0E4823FEA834}"/>
                </a:ext>
              </a:extLst>
            </p:cNvPr>
            <p:cNvSpPr>
              <a:spLocks/>
            </p:cNvSpPr>
            <p:nvPr/>
          </p:nvSpPr>
          <p:spPr bwMode="gray">
            <a:xfrm>
              <a:off x="6610207" y="726235"/>
              <a:ext cx="66253" cy="70432"/>
            </a:xfrm>
            <a:custGeom>
              <a:avLst/>
              <a:gdLst>
                <a:gd name="T0" fmla="*/ 9 w 46"/>
                <a:gd name="T1" fmla="*/ 40 h 49"/>
                <a:gd name="T2" fmla="*/ 24 w 46"/>
                <a:gd name="T3" fmla="*/ 49 h 49"/>
                <a:gd name="T4" fmla="*/ 25 w 46"/>
                <a:gd name="T5" fmla="*/ 41 h 49"/>
                <a:gd name="T6" fmla="*/ 13 w 46"/>
                <a:gd name="T7" fmla="*/ 34 h 49"/>
                <a:gd name="T8" fmla="*/ 14 w 46"/>
                <a:gd name="T9" fmla="*/ 32 h 49"/>
                <a:gd name="T10" fmla="*/ 26 w 46"/>
                <a:gd name="T11" fmla="*/ 39 h 49"/>
                <a:gd name="T12" fmla="*/ 38 w 46"/>
                <a:gd name="T13" fmla="*/ 20 h 49"/>
                <a:gd name="T14" fmla="*/ 26 w 46"/>
                <a:gd name="T15" fmla="*/ 12 h 49"/>
                <a:gd name="T16" fmla="*/ 27 w 46"/>
                <a:gd name="T17" fmla="*/ 10 h 49"/>
                <a:gd name="T18" fmla="*/ 40 w 46"/>
                <a:gd name="T19" fmla="*/ 18 h 49"/>
                <a:gd name="T20" fmla="*/ 46 w 46"/>
                <a:gd name="T21" fmla="*/ 13 h 49"/>
                <a:gd name="T22" fmla="*/ 30 w 46"/>
                <a:gd name="T23" fmla="*/ 4 h 49"/>
                <a:gd name="T24" fmla="*/ 14 w 46"/>
                <a:gd name="T25" fmla="*/ 7 h 49"/>
                <a:gd name="T26" fmla="*/ 4 w 46"/>
                <a:gd name="T27" fmla="*/ 25 h 49"/>
                <a:gd name="T28" fmla="*/ 9 w 46"/>
                <a:gd name="T29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9">
                  <a:moveTo>
                    <a:pt x="9" y="4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6"/>
                    <a:pt x="25" y="44"/>
                    <a:pt x="25" y="41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9" y="32"/>
                    <a:pt x="33" y="25"/>
                    <a:pt x="38" y="20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2" y="16"/>
                    <a:pt x="44" y="14"/>
                    <a:pt x="46" y="1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5" y="0"/>
                    <a:pt x="18" y="1"/>
                    <a:pt x="14" y="7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31"/>
                    <a:pt x="3" y="37"/>
                    <a:pt x="9" y="4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3" name="Freeform 80">
              <a:extLst>
                <a:ext uri="{FF2B5EF4-FFF2-40B4-BE49-F238E27FC236}">
                  <a16:creationId xmlns:a16="http://schemas.microsoft.com/office/drawing/2014/main" id="{22C0BC33-0756-4A89-A388-583CBAF6103B}"/>
                </a:ext>
              </a:extLst>
            </p:cNvPr>
            <p:cNvSpPr>
              <a:spLocks/>
            </p:cNvSpPr>
            <p:nvPr/>
          </p:nvSpPr>
          <p:spPr bwMode="gray">
            <a:xfrm>
              <a:off x="6688995" y="693406"/>
              <a:ext cx="63269" cy="42975"/>
            </a:xfrm>
            <a:custGeom>
              <a:avLst/>
              <a:gdLst>
                <a:gd name="T0" fmla="*/ 8 w 44"/>
                <a:gd name="T1" fmla="*/ 28 h 30"/>
                <a:gd name="T2" fmla="*/ 8 w 44"/>
                <a:gd name="T3" fmla="*/ 14 h 30"/>
                <a:gd name="T4" fmla="*/ 12 w 44"/>
                <a:gd name="T5" fmla="*/ 14 h 30"/>
                <a:gd name="T6" fmla="*/ 12 w 44"/>
                <a:gd name="T7" fmla="*/ 27 h 30"/>
                <a:gd name="T8" fmla="*/ 22 w 44"/>
                <a:gd name="T9" fmla="*/ 26 h 30"/>
                <a:gd name="T10" fmla="*/ 32 w 44"/>
                <a:gd name="T11" fmla="*/ 27 h 30"/>
                <a:gd name="T12" fmla="*/ 32 w 44"/>
                <a:gd name="T13" fmla="*/ 14 h 30"/>
                <a:gd name="T14" fmla="*/ 36 w 44"/>
                <a:gd name="T15" fmla="*/ 14 h 30"/>
                <a:gd name="T16" fmla="*/ 36 w 44"/>
                <a:gd name="T17" fmla="*/ 28 h 30"/>
                <a:gd name="T18" fmla="*/ 44 w 44"/>
                <a:gd name="T19" fmla="*/ 30 h 30"/>
                <a:gd name="T20" fmla="*/ 44 w 44"/>
                <a:gd name="T21" fmla="*/ 12 h 30"/>
                <a:gd name="T22" fmla="*/ 33 w 44"/>
                <a:gd name="T23" fmla="*/ 0 h 30"/>
                <a:gd name="T24" fmla="*/ 11 w 44"/>
                <a:gd name="T25" fmla="*/ 0 h 30"/>
                <a:gd name="T26" fmla="*/ 0 w 44"/>
                <a:gd name="T27" fmla="*/ 12 h 30"/>
                <a:gd name="T28" fmla="*/ 0 w 44"/>
                <a:gd name="T29" fmla="*/ 30 h 30"/>
                <a:gd name="T30" fmla="*/ 8 w 44"/>
                <a:gd name="T31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30">
                  <a:moveTo>
                    <a:pt x="8" y="28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6" y="26"/>
                    <a:pt x="18" y="26"/>
                    <a:pt x="22" y="26"/>
                  </a:cubicBezTo>
                  <a:cubicBezTo>
                    <a:pt x="26" y="26"/>
                    <a:pt x="28" y="26"/>
                    <a:pt x="32" y="27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9" y="28"/>
                    <a:pt x="42" y="29"/>
                    <a:pt x="44" y="3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6"/>
                    <a:pt x="40" y="0"/>
                    <a:pt x="3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3" y="29"/>
                    <a:pt x="5" y="28"/>
                    <a:pt x="8" y="28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4" name="Freeform 81">
              <a:extLst>
                <a:ext uri="{FF2B5EF4-FFF2-40B4-BE49-F238E27FC236}">
                  <a16:creationId xmlns:a16="http://schemas.microsoft.com/office/drawing/2014/main" id="{8322A6FF-76C7-4ECD-BC00-0D2D33B0D3B3}"/>
                </a:ext>
              </a:extLst>
            </p:cNvPr>
            <p:cNvSpPr>
              <a:spLocks/>
            </p:cNvSpPr>
            <p:nvPr/>
          </p:nvSpPr>
          <p:spPr bwMode="gray">
            <a:xfrm>
              <a:off x="6764798" y="727428"/>
              <a:ext cx="66253" cy="69238"/>
            </a:xfrm>
            <a:custGeom>
              <a:avLst/>
              <a:gdLst>
                <a:gd name="T0" fmla="*/ 6 w 46"/>
                <a:gd name="T1" fmla="*/ 17 h 48"/>
                <a:gd name="T2" fmla="*/ 19 w 46"/>
                <a:gd name="T3" fmla="*/ 9 h 48"/>
                <a:gd name="T4" fmla="*/ 20 w 46"/>
                <a:gd name="T5" fmla="*/ 11 h 48"/>
                <a:gd name="T6" fmla="*/ 8 w 46"/>
                <a:gd name="T7" fmla="*/ 18 h 48"/>
                <a:gd name="T8" fmla="*/ 20 w 46"/>
                <a:gd name="T9" fmla="*/ 38 h 48"/>
                <a:gd name="T10" fmla="*/ 32 w 46"/>
                <a:gd name="T11" fmla="*/ 31 h 48"/>
                <a:gd name="T12" fmla="*/ 33 w 46"/>
                <a:gd name="T13" fmla="*/ 33 h 48"/>
                <a:gd name="T14" fmla="*/ 21 w 46"/>
                <a:gd name="T15" fmla="*/ 40 h 48"/>
                <a:gd name="T16" fmla="*/ 22 w 46"/>
                <a:gd name="T17" fmla="*/ 48 h 48"/>
                <a:gd name="T18" fmla="*/ 37 w 46"/>
                <a:gd name="T19" fmla="*/ 39 h 48"/>
                <a:gd name="T20" fmla="*/ 42 w 46"/>
                <a:gd name="T21" fmla="*/ 24 h 48"/>
                <a:gd name="T22" fmla="*/ 32 w 46"/>
                <a:gd name="T23" fmla="*/ 6 h 48"/>
                <a:gd name="T24" fmla="*/ 16 w 46"/>
                <a:gd name="T25" fmla="*/ 3 h 48"/>
                <a:gd name="T26" fmla="*/ 0 w 46"/>
                <a:gd name="T27" fmla="*/ 12 h 48"/>
                <a:gd name="T28" fmla="*/ 6 w 46"/>
                <a:gd name="T29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8">
                  <a:moveTo>
                    <a:pt x="6" y="17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3" y="24"/>
                    <a:pt x="17" y="31"/>
                    <a:pt x="20" y="38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2" y="43"/>
                    <a:pt x="22" y="45"/>
                    <a:pt x="22" y="4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43" y="36"/>
                    <a:pt x="46" y="30"/>
                    <a:pt x="4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28" y="0"/>
                    <a:pt x="21" y="0"/>
                    <a:pt x="16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3"/>
                    <a:pt x="4" y="15"/>
                    <a:pt x="6" y="17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5" name="Freeform 82">
              <a:extLst>
                <a:ext uri="{FF2B5EF4-FFF2-40B4-BE49-F238E27FC236}">
                  <a16:creationId xmlns:a16="http://schemas.microsoft.com/office/drawing/2014/main" id="{CE1DE520-51D7-48F3-B565-4B7A609277B0}"/>
                </a:ext>
              </a:extLst>
            </p:cNvPr>
            <p:cNvSpPr>
              <a:spLocks/>
            </p:cNvSpPr>
            <p:nvPr/>
          </p:nvSpPr>
          <p:spPr bwMode="gray">
            <a:xfrm>
              <a:off x="6767782" y="815170"/>
              <a:ext cx="63269" cy="69835"/>
            </a:xfrm>
            <a:custGeom>
              <a:avLst/>
              <a:gdLst>
                <a:gd name="T0" fmla="*/ 35 w 44"/>
                <a:gd name="T1" fmla="*/ 9 h 49"/>
                <a:gd name="T2" fmla="*/ 21 w 44"/>
                <a:gd name="T3" fmla="*/ 0 h 49"/>
                <a:gd name="T4" fmla="*/ 19 w 44"/>
                <a:gd name="T5" fmla="*/ 8 h 49"/>
                <a:gd name="T6" fmla="*/ 31 w 44"/>
                <a:gd name="T7" fmla="*/ 15 h 49"/>
                <a:gd name="T8" fmla="*/ 30 w 44"/>
                <a:gd name="T9" fmla="*/ 17 h 49"/>
                <a:gd name="T10" fmla="*/ 19 w 44"/>
                <a:gd name="T11" fmla="*/ 10 h 49"/>
                <a:gd name="T12" fmla="*/ 8 w 44"/>
                <a:gd name="T13" fmla="*/ 30 h 49"/>
                <a:gd name="T14" fmla="*/ 18 w 44"/>
                <a:gd name="T15" fmla="*/ 36 h 49"/>
                <a:gd name="T16" fmla="*/ 17 w 44"/>
                <a:gd name="T17" fmla="*/ 39 h 49"/>
                <a:gd name="T18" fmla="*/ 6 w 44"/>
                <a:gd name="T19" fmla="*/ 32 h 49"/>
                <a:gd name="T20" fmla="*/ 0 w 44"/>
                <a:gd name="T21" fmla="*/ 37 h 49"/>
                <a:gd name="T22" fmla="*/ 14 w 44"/>
                <a:gd name="T23" fmla="*/ 45 h 49"/>
                <a:gd name="T24" fmla="*/ 30 w 44"/>
                <a:gd name="T25" fmla="*/ 42 h 49"/>
                <a:gd name="T26" fmla="*/ 40 w 44"/>
                <a:gd name="T27" fmla="*/ 24 h 49"/>
                <a:gd name="T28" fmla="*/ 35 w 44"/>
                <a:gd name="T2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49">
                  <a:moveTo>
                    <a:pt x="35" y="9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3"/>
                    <a:pt x="20" y="5"/>
                    <a:pt x="19" y="8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6" y="18"/>
                    <a:pt x="13" y="24"/>
                    <a:pt x="8" y="30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4" y="34"/>
                    <a:pt x="2" y="36"/>
                    <a:pt x="0" y="3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20" y="49"/>
                    <a:pt x="27" y="48"/>
                    <a:pt x="30" y="42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4" y="18"/>
                    <a:pt x="40" y="12"/>
                    <a:pt x="35" y="9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6" name="Freeform 83">
              <a:extLst>
                <a:ext uri="{FF2B5EF4-FFF2-40B4-BE49-F238E27FC236}">
                  <a16:creationId xmlns:a16="http://schemas.microsoft.com/office/drawing/2014/main" id="{D8107A93-2344-4498-805D-5083278BE9F8}"/>
                </a:ext>
              </a:extLst>
            </p:cNvPr>
            <p:cNvSpPr>
              <a:spLocks/>
            </p:cNvSpPr>
            <p:nvPr/>
          </p:nvSpPr>
          <p:spPr bwMode="gray">
            <a:xfrm>
              <a:off x="6610207" y="815170"/>
              <a:ext cx="63269" cy="69835"/>
            </a:xfrm>
            <a:custGeom>
              <a:avLst/>
              <a:gdLst>
                <a:gd name="T0" fmla="*/ 38 w 44"/>
                <a:gd name="T1" fmla="*/ 32 h 49"/>
                <a:gd name="T2" fmla="*/ 27 w 44"/>
                <a:gd name="T3" fmla="*/ 39 h 49"/>
                <a:gd name="T4" fmla="*/ 26 w 44"/>
                <a:gd name="T5" fmla="*/ 37 h 49"/>
                <a:gd name="T6" fmla="*/ 37 w 44"/>
                <a:gd name="T7" fmla="*/ 30 h 49"/>
                <a:gd name="T8" fmla="*/ 25 w 44"/>
                <a:gd name="T9" fmla="*/ 10 h 49"/>
                <a:gd name="T10" fmla="*/ 14 w 44"/>
                <a:gd name="T11" fmla="*/ 16 h 49"/>
                <a:gd name="T12" fmla="*/ 13 w 44"/>
                <a:gd name="T13" fmla="*/ 14 h 49"/>
                <a:gd name="T14" fmla="*/ 25 w 44"/>
                <a:gd name="T15" fmla="*/ 8 h 49"/>
                <a:gd name="T16" fmla="*/ 23 w 44"/>
                <a:gd name="T17" fmla="*/ 0 h 49"/>
                <a:gd name="T18" fmla="*/ 9 w 44"/>
                <a:gd name="T19" fmla="*/ 8 h 49"/>
                <a:gd name="T20" fmla="*/ 4 w 44"/>
                <a:gd name="T21" fmla="*/ 24 h 49"/>
                <a:gd name="T22" fmla="*/ 14 w 44"/>
                <a:gd name="T23" fmla="*/ 42 h 49"/>
                <a:gd name="T24" fmla="*/ 30 w 44"/>
                <a:gd name="T25" fmla="*/ 45 h 49"/>
                <a:gd name="T26" fmla="*/ 44 w 44"/>
                <a:gd name="T27" fmla="*/ 37 h 49"/>
                <a:gd name="T28" fmla="*/ 38 w 44"/>
                <a:gd name="T29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49">
                  <a:moveTo>
                    <a:pt x="38" y="32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2" y="24"/>
                    <a:pt x="28" y="18"/>
                    <a:pt x="25" y="10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4" y="5"/>
                    <a:pt x="24" y="3"/>
                    <a:pt x="23" y="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4" y="12"/>
                    <a:pt x="0" y="18"/>
                    <a:pt x="4" y="24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8" y="48"/>
                    <a:pt x="24" y="49"/>
                    <a:pt x="30" y="45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2" y="36"/>
                    <a:pt x="40" y="34"/>
                    <a:pt x="38" y="32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7" name="Freeform 84">
              <a:extLst>
                <a:ext uri="{FF2B5EF4-FFF2-40B4-BE49-F238E27FC236}">
                  <a16:creationId xmlns:a16="http://schemas.microsoft.com/office/drawing/2014/main" id="{4755C17A-A092-499D-853C-86F9F9E50C26}"/>
                </a:ext>
              </a:extLst>
            </p:cNvPr>
            <p:cNvSpPr>
              <a:spLocks/>
            </p:cNvSpPr>
            <p:nvPr/>
          </p:nvSpPr>
          <p:spPr bwMode="gray">
            <a:xfrm>
              <a:off x="6688995" y="877842"/>
              <a:ext cx="63269" cy="40588"/>
            </a:xfrm>
            <a:custGeom>
              <a:avLst/>
              <a:gdLst>
                <a:gd name="T0" fmla="*/ 36 w 44"/>
                <a:gd name="T1" fmla="*/ 3 h 28"/>
                <a:gd name="T2" fmla="*/ 36 w 44"/>
                <a:gd name="T3" fmla="*/ 13 h 28"/>
                <a:gd name="T4" fmla="*/ 32 w 44"/>
                <a:gd name="T5" fmla="*/ 13 h 28"/>
                <a:gd name="T6" fmla="*/ 32 w 44"/>
                <a:gd name="T7" fmla="*/ 3 h 28"/>
                <a:gd name="T8" fmla="*/ 22 w 44"/>
                <a:gd name="T9" fmla="*/ 5 h 28"/>
                <a:gd name="T10" fmla="*/ 12 w 44"/>
                <a:gd name="T11" fmla="*/ 3 h 28"/>
                <a:gd name="T12" fmla="*/ 12 w 44"/>
                <a:gd name="T13" fmla="*/ 13 h 28"/>
                <a:gd name="T14" fmla="*/ 8 w 44"/>
                <a:gd name="T15" fmla="*/ 13 h 28"/>
                <a:gd name="T16" fmla="*/ 8 w 44"/>
                <a:gd name="T17" fmla="*/ 3 h 28"/>
                <a:gd name="T18" fmla="*/ 0 w 44"/>
                <a:gd name="T19" fmla="*/ 0 h 28"/>
                <a:gd name="T20" fmla="*/ 0 w 44"/>
                <a:gd name="T21" fmla="*/ 15 h 28"/>
                <a:gd name="T22" fmla="*/ 11 w 44"/>
                <a:gd name="T23" fmla="*/ 28 h 28"/>
                <a:gd name="T24" fmla="*/ 33 w 44"/>
                <a:gd name="T25" fmla="*/ 28 h 28"/>
                <a:gd name="T26" fmla="*/ 44 w 44"/>
                <a:gd name="T27" fmla="*/ 16 h 28"/>
                <a:gd name="T28" fmla="*/ 44 w 44"/>
                <a:gd name="T29" fmla="*/ 0 h 28"/>
                <a:gd name="T30" fmla="*/ 36 w 44"/>
                <a:gd name="T3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28">
                  <a:moveTo>
                    <a:pt x="36" y="3"/>
                  </a:moveTo>
                  <a:cubicBezTo>
                    <a:pt x="36" y="13"/>
                    <a:pt x="36" y="13"/>
                    <a:pt x="36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8" y="4"/>
                    <a:pt x="26" y="5"/>
                    <a:pt x="22" y="5"/>
                  </a:cubicBezTo>
                  <a:cubicBezTo>
                    <a:pt x="18" y="5"/>
                    <a:pt x="16" y="4"/>
                    <a:pt x="1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2"/>
                    <a:pt x="4" y="28"/>
                    <a:pt x="11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9" y="28"/>
                    <a:pt x="44" y="22"/>
                    <a:pt x="44" y="1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2" y="1"/>
                    <a:pt x="39" y="2"/>
                    <a:pt x="36" y="3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8" name="Oval 85">
              <a:extLst>
                <a:ext uri="{FF2B5EF4-FFF2-40B4-BE49-F238E27FC236}">
                  <a16:creationId xmlns:a16="http://schemas.microsoft.com/office/drawing/2014/main" id="{8ABB74CB-9D7D-421D-A0FA-B8CDFDE9C0D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649004" y="736381"/>
              <a:ext cx="143250" cy="143251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39" name="Freeform 86">
              <a:extLst>
                <a:ext uri="{FF2B5EF4-FFF2-40B4-BE49-F238E27FC236}">
                  <a16:creationId xmlns:a16="http://schemas.microsoft.com/office/drawing/2014/main" id="{0083E3D7-7147-401A-8254-072E1D5A689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649004" y="734591"/>
              <a:ext cx="143250" cy="145042"/>
            </a:xfrm>
            <a:custGeom>
              <a:avLst/>
              <a:gdLst>
                <a:gd name="T0" fmla="*/ 50 w 100"/>
                <a:gd name="T1" fmla="*/ 101 h 101"/>
                <a:gd name="T2" fmla="*/ 0 w 100"/>
                <a:gd name="T3" fmla="*/ 51 h 101"/>
                <a:gd name="T4" fmla="*/ 50 w 100"/>
                <a:gd name="T5" fmla="*/ 0 h 101"/>
                <a:gd name="T6" fmla="*/ 100 w 100"/>
                <a:gd name="T7" fmla="*/ 51 h 101"/>
                <a:gd name="T8" fmla="*/ 50 w 100"/>
                <a:gd name="T9" fmla="*/ 101 h 101"/>
                <a:gd name="T10" fmla="*/ 50 w 100"/>
                <a:gd name="T11" fmla="*/ 1 h 101"/>
                <a:gd name="T12" fmla="*/ 0 w 100"/>
                <a:gd name="T13" fmla="*/ 51 h 101"/>
                <a:gd name="T14" fmla="*/ 50 w 100"/>
                <a:gd name="T15" fmla="*/ 100 h 101"/>
                <a:gd name="T16" fmla="*/ 100 w 100"/>
                <a:gd name="T17" fmla="*/ 51 h 101"/>
                <a:gd name="T18" fmla="*/ 50 w 100"/>
                <a:gd name="T19" fmla="*/ 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01">
                  <a:moveTo>
                    <a:pt x="50" y="101"/>
                  </a:moveTo>
                  <a:cubicBezTo>
                    <a:pt x="22" y="101"/>
                    <a:pt x="0" y="78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8" y="0"/>
                    <a:pt x="100" y="23"/>
                    <a:pt x="100" y="51"/>
                  </a:cubicBezTo>
                  <a:cubicBezTo>
                    <a:pt x="100" y="78"/>
                    <a:pt x="78" y="101"/>
                    <a:pt x="50" y="101"/>
                  </a:cubicBezTo>
                  <a:close/>
                  <a:moveTo>
                    <a:pt x="50" y="1"/>
                  </a:moveTo>
                  <a:cubicBezTo>
                    <a:pt x="23" y="1"/>
                    <a:pt x="0" y="23"/>
                    <a:pt x="0" y="51"/>
                  </a:cubicBezTo>
                  <a:cubicBezTo>
                    <a:pt x="0" y="78"/>
                    <a:pt x="23" y="100"/>
                    <a:pt x="50" y="100"/>
                  </a:cubicBezTo>
                  <a:cubicBezTo>
                    <a:pt x="77" y="100"/>
                    <a:pt x="100" y="78"/>
                    <a:pt x="100" y="51"/>
                  </a:cubicBezTo>
                  <a:cubicBezTo>
                    <a:pt x="100" y="23"/>
                    <a:pt x="77" y="1"/>
                    <a:pt x="50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0" name="Freeform 55">
              <a:extLst>
                <a:ext uri="{FF2B5EF4-FFF2-40B4-BE49-F238E27FC236}">
                  <a16:creationId xmlns:a16="http://schemas.microsoft.com/office/drawing/2014/main" id="{EDD0F342-8E3F-43AC-8845-3BEE22C316A2}"/>
                </a:ext>
              </a:extLst>
            </p:cNvPr>
            <p:cNvSpPr>
              <a:spLocks/>
            </p:cNvSpPr>
            <p:nvPr/>
          </p:nvSpPr>
          <p:spPr bwMode="gray">
            <a:xfrm>
              <a:off x="6677762" y="798181"/>
              <a:ext cx="12288" cy="3186"/>
            </a:xfrm>
            <a:custGeom>
              <a:avLst/>
              <a:gdLst>
                <a:gd name="T0" fmla="*/ 9 w 11"/>
                <a:gd name="T1" fmla="*/ 0 h 3"/>
                <a:gd name="T2" fmla="*/ 2 w 11"/>
                <a:gd name="T3" fmla="*/ 0 h 3"/>
                <a:gd name="T4" fmla="*/ 0 w 11"/>
                <a:gd name="T5" fmla="*/ 2 h 3"/>
                <a:gd name="T6" fmla="*/ 2 w 11"/>
                <a:gd name="T7" fmla="*/ 3 h 3"/>
                <a:gd name="T8" fmla="*/ 9 w 11"/>
                <a:gd name="T9" fmla="*/ 3 h 3"/>
                <a:gd name="T10" fmla="*/ 11 w 11"/>
                <a:gd name="T11" fmla="*/ 2 h 3"/>
                <a:gd name="T12" fmla="*/ 9 w 11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">
                  <a:moveTo>
                    <a:pt x="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1" y="2"/>
                  </a:cubicBezTo>
                  <a:cubicBezTo>
                    <a:pt x="11" y="1"/>
                    <a:pt x="10" y="0"/>
                    <a:pt x="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1" name="Freeform 56">
              <a:extLst>
                <a:ext uri="{FF2B5EF4-FFF2-40B4-BE49-F238E27FC236}">
                  <a16:creationId xmlns:a16="http://schemas.microsoft.com/office/drawing/2014/main" id="{AA6D4FC2-BE61-4568-B308-424043839749}"/>
                </a:ext>
              </a:extLst>
            </p:cNvPr>
            <p:cNvSpPr>
              <a:spLocks/>
            </p:cNvSpPr>
            <p:nvPr/>
          </p:nvSpPr>
          <p:spPr bwMode="gray">
            <a:xfrm>
              <a:off x="6690050" y="768143"/>
              <a:ext cx="8647" cy="10013"/>
            </a:xfrm>
            <a:custGeom>
              <a:avLst/>
              <a:gdLst>
                <a:gd name="T0" fmla="*/ 6 w 8"/>
                <a:gd name="T1" fmla="*/ 8 h 9"/>
                <a:gd name="T2" fmla="*/ 7 w 8"/>
                <a:gd name="T3" fmla="*/ 9 h 9"/>
                <a:gd name="T4" fmla="*/ 8 w 8"/>
                <a:gd name="T5" fmla="*/ 8 h 9"/>
                <a:gd name="T6" fmla="*/ 8 w 8"/>
                <a:gd name="T7" fmla="*/ 6 h 9"/>
                <a:gd name="T8" fmla="*/ 2 w 8"/>
                <a:gd name="T9" fmla="*/ 1 h 9"/>
                <a:gd name="T10" fmla="*/ 0 w 8"/>
                <a:gd name="T11" fmla="*/ 1 h 9"/>
                <a:gd name="T12" fmla="*/ 0 w 8"/>
                <a:gd name="T13" fmla="*/ 3 h 9"/>
                <a:gd name="T14" fmla="*/ 6 w 8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9">
                  <a:moveTo>
                    <a:pt x="6" y="8"/>
                  </a:moveTo>
                  <a:cubicBezTo>
                    <a:pt x="6" y="9"/>
                    <a:pt x="6" y="9"/>
                    <a:pt x="7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lnTo>
                    <a:pt x="6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2" name="Freeform 57">
              <a:extLst>
                <a:ext uri="{FF2B5EF4-FFF2-40B4-BE49-F238E27FC236}">
                  <a16:creationId xmlns:a16="http://schemas.microsoft.com/office/drawing/2014/main" id="{E31CAE5A-C8A1-4BE3-B3FC-23564880BB48}"/>
                </a:ext>
              </a:extLst>
            </p:cNvPr>
            <p:cNvSpPr>
              <a:spLocks/>
            </p:cNvSpPr>
            <p:nvPr/>
          </p:nvSpPr>
          <p:spPr bwMode="gray">
            <a:xfrm>
              <a:off x="6720088" y="754944"/>
              <a:ext cx="3186" cy="13199"/>
            </a:xfrm>
            <a:custGeom>
              <a:avLst/>
              <a:gdLst>
                <a:gd name="T0" fmla="*/ 0 w 3"/>
                <a:gd name="T1" fmla="*/ 2 h 12"/>
                <a:gd name="T2" fmla="*/ 0 w 3"/>
                <a:gd name="T3" fmla="*/ 10 h 12"/>
                <a:gd name="T4" fmla="*/ 2 w 3"/>
                <a:gd name="T5" fmla="*/ 12 h 12"/>
                <a:gd name="T6" fmla="*/ 3 w 3"/>
                <a:gd name="T7" fmla="*/ 10 h 12"/>
                <a:gd name="T8" fmla="*/ 3 w 3"/>
                <a:gd name="T9" fmla="*/ 2 h 12"/>
                <a:gd name="T10" fmla="*/ 2 w 3"/>
                <a:gd name="T11" fmla="*/ 0 h 12"/>
                <a:gd name="T12" fmla="*/ 0 w 3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">
                  <a:moveTo>
                    <a:pt x="0" y="2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3" name="Freeform 58">
              <a:extLst>
                <a:ext uri="{FF2B5EF4-FFF2-40B4-BE49-F238E27FC236}">
                  <a16:creationId xmlns:a16="http://schemas.microsoft.com/office/drawing/2014/main" id="{281659DF-B327-4ECA-8C4C-07D87C5C7EF4}"/>
                </a:ext>
              </a:extLst>
            </p:cNvPr>
            <p:cNvSpPr>
              <a:spLocks/>
            </p:cNvSpPr>
            <p:nvPr/>
          </p:nvSpPr>
          <p:spPr bwMode="gray">
            <a:xfrm>
              <a:off x="6742389" y="768143"/>
              <a:ext cx="10013" cy="9102"/>
            </a:xfrm>
            <a:custGeom>
              <a:avLst/>
              <a:gdLst>
                <a:gd name="T0" fmla="*/ 1 w 9"/>
                <a:gd name="T1" fmla="*/ 8 h 8"/>
                <a:gd name="T2" fmla="*/ 2 w 9"/>
                <a:gd name="T3" fmla="*/ 8 h 8"/>
                <a:gd name="T4" fmla="*/ 3 w 9"/>
                <a:gd name="T5" fmla="*/ 8 h 8"/>
                <a:gd name="T6" fmla="*/ 8 w 9"/>
                <a:gd name="T7" fmla="*/ 3 h 8"/>
                <a:gd name="T8" fmla="*/ 8 w 9"/>
                <a:gd name="T9" fmla="*/ 1 h 8"/>
                <a:gd name="T10" fmla="*/ 6 w 9"/>
                <a:gd name="T11" fmla="*/ 1 h 8"/>
                <a:gd name="T12" fmla="*/ 1 w 9"/>
                <a:gd name="T13" fmla="*/ 6 h 8"/>
                <a:gd name="T14" fmla="*/ 1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8"/>
                  </a:moveTo>
                  <a:cubicBezTo>
                    <a:pt x="1" y="8"/>
                    <a:pt x="1" y="8"/>
                    <a:pt x="2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8" y="1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1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4" name="Freeform 59">
              <a:extLst>
                <a:ext uri="{FF2B5EF4-FFF2-40B4-BE49-F238E27FC236}">
                  <a16:creationId xmlns:a16="http://schemas.microsoft.com/office/drawing/2014/main" id="{28B9510C-7E9D-4E8C-8E2A-A25C1F200BC9}"/>
                </a:ext>
              </a:extLst>
            </p:cNvPr>
            <p:cNvSpPr>
              <a:spLocks/>
            </p:cNvSpPr>
            <p:nvPr/>
          </p:nvSpPr>
          <p:spPr bwMode="gray">
            <a:xfrm>
              <a:off x="6752402" y="798181"/>
              <a:ext cx="12288" cy="3186"/>
            </a:xfrm>
            <a:custGeom>
              <a:avLst/>
              <a:gdLst>
                <a:gd name="T0" fmla="*/ 0 w 11"/>
                <a:gd name="T1" fmla="*/ 2 h 3"/>
                <a:gd name="T2" fmla="*/ 2 w 11"/>
                <a:gd name="T3" fmla="*/ 3 h 3"/>
                <a:gd name="T4" fmla="*/ 9 w 11"/>
                <a:gd name="T5" fmla="*/ 3 h 3"/>
                <a:gd name="T6" fmla="*/ 11 w 11"/>
                <a:gd name="T7" fmla="*/ 2 h 3"/>
                <a:gd name="T8" fmla="*/ 9 w 11"/>
                <a:gd name="T9" fmla="*/ 0 h 3"/>
                <a:gd name="T10" fmla="*/ 2 w 11"/>
                <a:gd name="T11" fmla="*/ 0 h 3"/>
                <a:gd name="T12" fmla="*/ 0 w 11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">
                  <a:moveTo>
                    <a:pt x="0" y="2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1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5" name="Freeform 60">
              <a:extLst>
                <a:ext uri="{FF2B5EF4-FFF2-40B4-BE49-F238E27FC236}">
                  <a16:creationId xmlns:a16="http://schemas.microsoft.com/office/drawing/2014/main" id="{5BAB250C-CA19-40DA-A22A-F3AA05BD287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696877" y="774969"/>
              <a:ext cx="50974" cy="63262"/>
            </a:xfrm>
            <a:custGeom>
              <a:avLst/>
              <a:gdLst>
                <a:gd name="T0" fmla="*/ 45 w 46"/>
                <a:gd name="T1" fmla="*/ 22 h 57"/>
                <a:gd name="T2" fmla="*/ 23 w 46"/>
                <a:gd name="T3" fmla="*/ 0 h 57"/>
                <a:gd name="T4" fmla="*/ 23 w 46"/>
                <a:gd name="T5" fmla="*/ 0 h 57"/>
                <a:gd name="T6" fmla="*/ 23 w 46"/>
                <a:gd name="T7" fmla="*/ 0 h 57"/>
                <a:gd name="T8" fmla="*/ 23 w 46"/>
                <a:gd name="T9" fmla="*/ 0 h 57"/>
                <a:gd name="T10" fmla="*/ 0 w 46"/>
                <a:gd name="T11" fmla="*/ 22 h 57"/>
                <a:gd name="T12" fmla="*/ 4 w 46"/>
                <a:gd name="T13" fmla="*/ 35 h 57"/>
                <a:gd name="T14" fmla="*/ 10 w 46"/>
                <a:gd name="T15" fmla="*/ 51 h 57"/>
                <a:gd name="T16" fmla="*/ 12 w 46"/>
                <a:gd name="T17" fmla="*/ 56 h 57"/>
                <a:gd name="T18" fmla="*/ 15 w 46"/>
                <a:gd name="T19" fmla="*/ 56 h 57"/>
                <a:gd name="T20" fmla="*/ 23 w 46"/>
                <a:gd name="T21" fmla="*/ 57 h 57"/>
                <a:gd name="T22" fmla="*/ 23 w 46"/>
                <a:gd name="T23" fmla="*/ 57 h 57"/>
                <a:gd name="T24" fmla="*/ 31 w 46"/>
                <a:gd name="T25" fmla="*/ 56 h 57"/>
                <a:gd name="T26" fmla="*/ 33 w 46"/>
                <a:gd name="T27" fmla="*/ 56 h 57"/>
                <a:gd name="T28" fmla="*/ 35 w 46"/>
                <a:gd name="T29" fmla="*/ 51 h 57"/>
                <a:gd name="T30" fmla="*/ 41 w 46"/>
                <a:gd name="T31" fmla="*/ 35 h 57"/>
                <a:gd name="T32" fmla="*/ 45 w 46"/>
                <a:gd name="T33" fmla="*/ 22 h 57"/>
                <a:gd name="T34" fmla="*/ 33 w 46"/>
                <a:gd name="T35" fmla="*/ 34 h 57"/>
                <a:gd name="T36" fmla="*/ 29 w 46"/>
                <a:gd name="T37" fmla="*/ 54 h 57"/>
                <a:gd name="T38" fmla="*/ 29 w 46"/>
                <a:gd name="T39" fmla="*/ 54 h 57"/>
                <a:gd name="T40" fmla="*/ 29 w 46"/>
                <a:gd name="T41" fmla="*/ 55 h 57"/>
                <a:gd name="T42" fmla="*/ 26 w 46"/>
                <a:gd name="T43" fmla="*/ 55 h 57"/>
                <a:gd name="T44" fmla="*/ 31 w 46"/>
                <a:gd name="T45" fmla="*/ 33 h 57"/>
                <a:gd name="T46" fmla="*/ 30 w 46"/>
                <a:gd name="T47" fmla="*/ 30 h 57"/>
                <a:gd name="T48" fmla="*/ 28 w 46"/>
                <a:gd name="T49" fmla="*/ 30 h 57"/>
                <a:gd name="T50" fmla="*/ 27 w 46"/>
                <a:gd name="T51" fmla="*/ 31 h 57"/>
                <a:gd name="T52" fmla="*/ 26 w 46"/>
                <a:gd name="T53" fmla="*/ 31 h 57"/>
                <a:gd name="T54" fmla="*/ 25 w 46"/>
                <a:gd name="T55" fmla="*/ 30 h 57"/>
                <a:gd name="T56" fmla="*/ 24 w 46"/>
                <a:gd name="T57" fmla="*/ 29 h 57"/>
                <a:gd name="T58" fmla="*/ 23 w 46"/>
                <a:gd name="T59" fmla="*/ 29 h 57"/>
                <a:gd name="T60" fmla="*/ 22 w 46"/>
                <a:gd name="T61" fmla="*/ 29 h 57"/>
                <a:gd name="T62" fmla="*/ 21 w 46"/>
                <a:gd name="T63" fmla="*/ 30 h 57"/>
                <a:gd name="T64" fmla="*/ 20 w 46"/>
                <a:gd name="T65" fmla="*/ 31 h 57"/>
                <a:gd name="T66" fmla="*/ 18 w 46"/>
                <a:gd name="T67" fmla="*/ 31 h 57"/>
                <a:gd name="T68" fmla="*/ 17 w 46"/>
                <a:gd name="T69" fmla="*/ 30 h 57"/>
                <a:gd name="T70" fmla="*/ 15 w 46"/>
                <a:gd name="T71" fmla="*/ 30 h 57"/>
                <a:gd name="T72" fmla="*/ 15 w 46"/>
                <a:gd name="T73" fmla="*/ 33 h 57"/>
                <a:gd name="T74" fmla="*/ 19 w 46"/>
                <a:gd name="T75" fmla="*/ 55 h 57"/>
                <a:gd name="T76" fmla="*/ 16 w 46"/>
                <a:gd name="T77" fmla="*/ 55 h 57"/>
                <a:gd name="T78" fmla="*/ 16 w 46"/>
                <a:gd name="T79" fmla="*/ 55 h 57"/>
                <a:gd name="T80" fmla="*/ 16 w 46"/>
                <a:gd name="T81" fmla="*/ 55 h 57"/>
                <a:gd name="T82" fmla="*/ 16 w 46"/>
                <a:gd name="T83" fmla="*/ 55 h 57"/>
                <a:gd name="T84" fmla="*/ 16 w 46"/>
                <a:gd name="T85" fmla="*/ 55 h 57"/>
                <a:gd name="T86" fmla="*/ 16 w 46"/>
                <a:gd name="T87" fmla="*/ 55 h 57"/>
                <a:gd name="T88" fmla="*/ 12 w 46"/>
                <a:gd name="T89" fmla="*/ 34 h 57"/>
                <a:gd name="T90" fmla="*/ 13 w 46"/>
                <a:gd name="T91" fmla="*/ 29 h 57"/>
                <a:gd name="T92" fmla="*/ 18 w 46"/>
                <a:gd name="T93" fmla="*/ 27 h 57"/>
                <a:gd name="T94" fmla="*/ 19 w 46"/>
                <a:gd name="T95" fmla="*/ 28 h 57"/>
                <a:gd name="T96" fmla="*/ 21 w 46"/>
                <a:gd name="T97" fmla="*/ 26 h 57"/>
                <a:gd name="T98" fmla="*/ 25 w 46"/>
                <a:gd name="T99" fmla="*/ 26 h 57"/>
                <a:gd name="T100" fmla="*/ 26 w 46"/>
                <a:gd name="T101" fmla="*/ 28 h 57"/>
                <a:gd name="T102" fmla="*/ 28 w 46"/>
                <a:gd name="T103" fmla="*/ 27 h 57"/>
                <a:gd name="T104" fmla="*/ 29 w 46"/>
                <a:gd name="T105" fmla="*/ 27 h 57"/>
                <a:gd name="T106" fmla="*/ 33 w 46"/>
                <a:gd name="T107" fmla="*/ 29 h 57"/>
                <a:gd name="T108" fmla="*/ 33 w 46"/>
                <a:gd name="T10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7">
                  <a:moveTo>
                    <a:pt x="45" y="22"/>
                  </a:moveTo>
                  <a:cubicBezTo>
                    <a:pt x="45" y="10"/>
                    <a:pt x="35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22"/>
                    <a:pt x="0" y="28"/>
                    <a:pt x="4" y="35"/>
                  </a:cubicBezTo>
                  <a:cubicBezTo>
                    <a:pt x="8" y="42"/>
                    <a:pt x="10" y="47"/>
                    <a:pt x="10" y="51"/>
                  </a:cubicBezTo>
                  <a:cubicBezTo>
                    <a:pt x="10" y="51"/>
                    <a:pt x="11" y="54"/>
                    <a:pt x="12" y="56"/>
                  </a:cubicBezTo>
                  <a:cubicBezTo>
                    <a:pt x="12" y="56"/>
                    <a:pt x="12" y="57"/>
                    <a:pt x="15" y="56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3" y="57"/>
                    <a:pt x="33" y="56"/>
                    <a:pt x="33" y="56"/>
                  </a:cubicBezTo>
                  <a:cubicBezTo>
                    <a:pt x="35" y="54"/>
                    <a:pt x="35" y="51"/>
                    <a:pt x="35" y="51"/>
                  </a:cubicBezTo>
                  <a:cubicBezTo>
                    <a:pt x="35" y="47"/>
                    <a:pt x="37" y="42"/>
                    <a:pt x="41" y="35"/>
                  </a:cubicBezTo>
                  <a:cubicBezTo>
                    <a:pt x="46" y="28"/>
                    <a:pt x="45" y="22"/>
                    <a:pt x="45" y="22"/>
                  </a:cubicBezTo>
                  <a:close/>
                  <a:moveTo>
                    <a:pt x="33" y="34"/>
                  </a:moveTo>
                  <a:cubicBezTo>
                    <a:pt x="31" y="40"/>
                    <a:pt x="30" y="48"/>
                    <a:pt x="29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54"/>
                    <a:pt x="29" y="55"/>
                    <a:pt x="29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49"/>
                    <a:pt x="28" y="40"/>
                    <a:pt x="31" y="33"/>
                  </a:cubicBezTo>
                  <a:cubicBezTo>
                    <a:pt x="31" y="32"/>
                    <a:pt x="31" y="31"/>
                    <a:pt x="30" y="30"/>
                  </a:cubicBezTo>
                  <a:cubicBezTo>
                    <a:pt x="30" y="30"/>
                    <a:pt x="29" y="29"/>
                    <a:pt x="28" y="30"/>
                  </a:cubicBezTo>
                  <a:cubicBezTo>
                    <a:pt x="28" y="30"/>
                    <a:pt x="28" y="30"/>
                    <a:pt x="27" y="31"/>
                  </a:cubicBezTo>
                  <a:cubicBezTo>
                    <a:pt x="27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4" y="30"/>
                    <a:pt x="24" y="29"/>
                    <a:pt x="24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29"/>
                    <a:pt x="22" y="29"/>
                  </a:cubicBezTo>
                  <a:cubicBezTo>
                    <a:pt x="22" y="29"/>
                    <a:pt x="21" y="30"/>
                    <a:pt x="21" y="30"/>
                  </a:cubicBezTo>
                  <a:cubicBezTo>
                    <a:pt x="21" y="31"/>
                    <a:pt x="20" y="31"/>
                    <a:pt x="20" y="31"/>
                  </a:cubicBezTo>
                  <a:cubicBezTo>
                    <a:pt x="19" y="31"/>
                    <a:pt x="19" y="31"/>
                    <a:pt x="18" y="31"/>
                  </a:cubicBezTo>
                  <a:cubicBezTo>
                    <a:pt x="18" y="30"/>
                    <a:pt x="18" y="30"/>
                    <a:pt x="17" y="30"/>
                  </a:cubicBezTo>
                  <a:cubicBezTo>
                    <a:pt x="17" y="29"/>
                    <a:pt x="16" y="30"/>
                    <a:pt x="15" y="30"/>
                  </a:cubicBezTo>
                  <a:cubicBezTo>
                    <a:pt x="15" y="31"/>
                    <a:pt x="15" y="32"/>
                    <a:pt x="15" y="33"/>
                  </a:cubicBezTo>
                  <a:cubicBezTo>
                    <a:pt x="18" y="40"/>
                    <a:pt x="19" y="49"/>
                    <a:pt x="19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48"/>
                    <a:pt x="15" y="41"/>
                    <a:pt x="12" y="34"/>
                  </a:cubicBezTo>
                  <a:cubicBezTo>
                    <a:pt x="12" y="32"/>
                    <a:pt x="12" y="30"/>
                    <a:pt x="13" y="29"/>
                  </a:cubicBezTo>
                  <a:cubicBezTo>
                    <a:pt x="14" y="27"/>
                    <a:pt x="16" y="26"/>
                    <a:pt x="18" y="27"/>
                  </a:cubicBezTo>
                  <a:cubicBezTo>
                    <a:pt x="19" y="27"/>
                    <a:pt x="19" y="27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6"/>
                    <a:pt x="24" y="26"/>
                    <a:pt x="25" y="26"/>
                  </a:cubicBezTo>
                  <a:cubicBezTo>
                    <a:pt x="25" y="27"/>
                    <a:pt x="26" y="27"/>
                    <a:pt x="26" y="28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9" y="27"/>
                  </a:cubicBezTo>
                  <a:cubicBezTo>
                    <a:pt x="30" y="27"/>
                    <a:pt x="32" y="27"/>
                    <a:pt x="33" y="29"/>
                  </a:cubicBezTo>
                  <a:cubicBezTo>
                    <a:pt x="34" y="30"/>
                    <a:pt x="34" y="32"/>
                    <a:pt x="3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6" name="Freeform 61">
              <a:extLst>
                <a:ext uri="{FF2B5EF4-FFF2-40B4-BE49-F238E27FC236}">
                  <a16:creationId xmlns:a16="http://schemas.microsoft.com/office/drawing/2014/main" id="{CCCF98B9-684A-4E66-A4F3-59538BF3073D}"/>
                </a:ext>
              </a:extLst>
            </p:cNvPr>
            <p:cNvSpPr>
              <a:spLocks/>
            </p:cNvSpPr>
            <p:nvPr/>
          </p:nvSpPr>
          <p:spPr bwMode="gray">
            <a:xfrm>
              <a:off x="6714627" y="852796"/>
              <a:ext cx="14564" cy="4096"/>
            </a:xfrm>
            <a:custGeom>
              <a:avLst/>
              <a:gdLst>
                <a:gd name="T0" fmla="*/ 0 w 13"/>
                <a:gd name="T1" fmla="*/ 0 h 4"/>
                <a:gd name="T2" fmla="*/ 4 w 13"/>
                <a:gd name="T3" fmla="*/ 2 h 4"/>
                <a:gd name="T4" fmla="*/ 4 w 13"/>
                <a:gd name="T5" fmla="*/ 2 h 4"/>
                <a:gd name="T6" fmla="*/ 4 w 13"/>
                <a:gd name="T7" fmla="*/ 3 h 4"/>
                <a:gd name="T8" fmla="*/ 7 w 13"/>
                <a:gd name="T9" fmla="*/ 4 h 4"/>
                <a:gd name="T10" fmla="*/ 7 w 13"/>
                <a:gd name="T11" fmla="*/ 4 h 4"/>
                <a:gd name="T12" fmla="*/ 10 w 13"/>
                <a:gd name="T13" fmla="*/ 3 h 4"/>
                <a:gd name="T14" fmla="*/ 10 w 13"/>
                <a:gd name="T15" fmla="*/ 2 h 4"/>
                <a:gd name="T16" fmla="*/ 13 w 13"/>
                <a:gd name="T17" fmla="*/ 0 h 4"/>
                <a:gd name="T18" fmla="*/ 7 w 13"/>
                <a:gd name="T19" fmla="*/ 0 h 4"/>
                <a:gd name="T20" fmla="*/ 0 w 1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1" y="1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3" y="1"/>
                    <a:pt x="1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7" name="Freeform 62">
              <a:extLst>
                <a:ext uri="{FF2B5EF4-FFF2-40B4-BE49-F238E27FC236}">
                  <a16:creationId xmlns:a16="http://schemas.microsoft.com/office/drawing/2014/main" id="{15FD54E8-5837-4359-808E-FA11FF80DC9F}"/>
                </a:ext>
              </a:extLst>
            </p:cNvPr>
            <p:cNvSpPr>
              <a:spLocks/>
            </p:cNvSpPr>
            <p:nvPr/>
          </p:nvSpPr>
          <p:spPr bwMode="gray">
            <a:xfrm>
              <a:off x="6709165" y="835956"/>
              <a:ext cx="25487" cy="3186"/>
            </a:xfrm>
            <a:custGeom>
              <a:avLst/>
              <a:gdLst>
                <a:gd name="T0" fmla="*/ 1 w 23"/>
                <a:gd name="T1" fmla="*/ 3 h 3"/>
                <a:gd name="T2" fmla="*/ 1 w 23"/>
                <a:gd name="T3" fmla="*/ 3 h 3"/>
                <a:gd name="T4" fmla="*/ 2 w 23"/>
                <a:gd name="T5" fmla="*/ 3 h 3"/>
                <a:gd name="T6" fmla="*/ 2 w 23"/>
                <a:gd name="T7" fmla="*/ 3 h 3"/>
                <a:gd name="T8" fmla="*/ 2 w 23"/>
                <a:gd name="T9" fmla="*/ 3 h 3"/>
                <a:gd name="T10" fmla="*/ 3 w 23"/>
                <a:gd name="T11" fmla="*/ 3 h 3"/>
                <a:gd name="T12" fmla="*/ 4 w 23"/>
                <a:gd name="T13" fmla="*/ 3 h 3"/>
                <a:gd name="T14" fmla="*/ 4 w 23"/>
                <a:gd name="T15" fmla="*/ 3 h 3"/>
                <a:gd name="T16" fmla="*/ 5 w 23"/>
                <a:gd name="T17" fmla="*/ 3 h 3"/>
                <a:gd name="T18" fmla="*/ 6 w 23"/>
                <a:gd name="T19" fmla="*/ 3 h 3"/>
                <a:gd name="T20" fmla="*/ 7 w 23"/>
                <a:gd name="T21" fmla="*/ 3 h 3"/>
                <a:gd name="T22" fmla="*/ 8 w 23"/>
                <a:gd name="T23" fmla="*/ 3 h 3"/>
                <a:gd name="T24" fmla="*/ 9 w 23"/>
                <a:gd name="T25" fmla="*/ 3 h 3"/>
                <a:gd name="T26" fmla="*/ 10 w 23"/>
                <a:gd name="T27" fmla="*/ 3 h 3"/>
                <a:gd name="T28" fmla="*/ 11 w 23"/>
                <a:gd name="T29" fmla="*/ 3 h 3"/>
                <a:gd name="T30" fmla="*/ 12 w 23"/>
                <a:gd name="T31" fmla="*/ 3 h 3"/>
                <a:gd name="T32" fmla="*/ 13 w 23"/>
                <a:gd name="T33" fmla="*/ 3 h 3"/>
                <a:gd name="T34" fmla="*/ 14 w 23"/>
                <a:gd name="T35" fmla="*/ 3 h 3"/>
                <a:gd name="T36" fmla="*/ 15 w 23"/>
                <a:gd name="T37" fmla="*/ 3 h 3"/>
                <a:gd name="T38" fmla="*/ 16 w 23"/>
                <a:gd name="T39" fmla="*/ 3 h 3"/>
                <a:gd name="T40" fmla="*/ 17 w 23"/>
                <a:gd name="T41" fmla="*/ 3 h 3"/>
                <a:gd name="T42" fmla="*/ 17 w 23"/>
                <a:gd name="T43" fmla="*/ 3 h 3"/>
                <a:gd name="T44" fmla="*/ 18 w 23"/>
                <a:gd name="T45" fmla="*/ 3 h 3"/>
                <a:gd name="T46" fmla="*/ 19 w 23"/>
                <a:gd name="T47" fmla="*/ 3 h 3"/>
                <a:gd name="T48" fmla="*/ 20 w 23"/>
                <a:gd name="T49" fmla="*/ 2 h 3"/>
                <a:gd name="T50" fmla="*/ 21 w 23"/>
                <a:gd name="T51" fmla="*/ 2 h 3"/>
                <a:gd name="T52" fmla="*/ 22 w 23"/>
                <a:gd name="T53" fmla="*/ 2 h 3"/>
                <a:gd name="T54" fmla="*/ 22 w 23"/>
                <a:gd name="T55" fmla="*/ 2 h 3"/>
                <a:gd name="T56" fmla="*/ 22 w 23"/>
                <a:gd name="T57" fmla="*/ 0 h 3"/>
                <a:gd name="T58" fmla="*/ 21 w 23"/>
                <a:gd name="T59" fmla="*/ 0 h 3"/>
                <a:gd name="T60" fmla="*/ 21 w 23"/>
                <a:gd name="T61" fmla="*/ 0 h 3"/>
                <a:gd name="T62" fmla="*/ 20 w 23"/>
                <a:gd name="T63" fmla="*/ 1 h 3"/>
                <a:gd name="T64" fmla="*/ 19 w 23"/>
                <a:gd name="T65" fmla="*/ 1 h 3"/>
                <a:gd name="T66" fmla="*/ 18 w 23"/>
                <a:gd name="T67" fmla="*/ 1 h 3"/>
                <a:gd name="T68" fmla="*/ 17 w 23"/>
                <a:gd name="T69" fmla="*/ 1 h 3"/>
                <a:gd name="T70" fmla="*/ 16 w 23"/>
                <a:gd name="T71" fmla="*/ 1 h 3"/>
                <a:gd name="T72" fmla="*/ 15 w 23"/>
                <a:gd name="T73" fmla="*/ 1 h 3"/>
                <a:gd name="T74" fmla="*/ 14 w 23"/>
                <a:gd name="T75" fmla="*/ 1 h 3"/>
                <a:gd name="T76" fmla="*/ 13 w 23"/>
                <a:gd name="T77" fmla="*/ 1 h 3"/>
                <a:gd name="T78" fmla="*/ 12 w 23"/>
                <a:gd name="T79" fmla="*/ 1 h 3"/>
                <a:gd name="T80" fmla="*/ 11 w 23"/>
                <a:gd name="T81" fmla="*/ 1 h 3"/>
                <a:gd name="T82" fmla="*/ 10 w 23"/>
                <a:gd name="T83" fmla="*/ 1 h 3"/>
                <a:gd name="T84" fmla="*/ 9 w 23"/>
                <a:gd name="T85" fmla="*/ 1 h 3"/>
                <a:gd name="T86" fmla="*/ 8 w 23"/>
                <a:gd name="T87" fmla="*/ 1 h 3"/>
                <a:gd name="T88" fmla="*/ 7 w 23"/>
                <a:gd name="T89" fmla="*/ 1 h 3"/>
                <a:gd name="T90" fmla="*/ 6 w 23"/>
                <a:gd name="T91" fmla="*/ 1 h 3"/>
                <a:gd name="T92" fmla="*/ 5 w 23"/>
                <a:gd name="T93" fmla="*/ 1 h 3"/>
                <a:gd name="T94" fmla="*/ 5 w 23"/>
                <a:gd name="T95" fmla="*/ 1 h 3"/>
                <a:gd name="T96" fmla="*/ 4 w 23"/>
                <a:gd name="T97" fmla="*/ 1 h 3"/>
                <a:gd name="T98" fmla="*/ 3 w 23"/>
                <a:gd name="T99" fmla="*/ 1 h 3"/>
                <a:gd name="T100" fmla="*/ 3 w 23"/>
                <a:gd name="T101" fmla="*/ 1 h 3"/>
                <a:gd name="T102" fmla="*/ 2 w 23"/>
                <a:gd name="T103" fmla="*/ 1 h 3"/>
                <a:gd name="T104" fmla="*/ 2 w 23"/>
                <a:gd name="T105" fmla="*/ 1 h 3"/>
                <a:gd name="T106" fmla="*/ 1 w 23"/>
                <a:gd name="T107" fmla="*/ 1 h 3"/>
                <a:gd name="T108" fmla="*/ 1 w 23"/>
                <a:gd name="T109" fmla="*/ 1 h 3"/>
                <a:gd name="T110" fmla="*/ 1 w 23"/>
                <a:gd name="T1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20" y="3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3" y="2"/>
                    <a:pt x="23" y="1"/>
                  </a:cubicBezTo>
                  <a:cubicBezTo>
                    <a:pt x="23" y="1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8" name="Freeform 63">
              <a:extLst>
                <a:ext uri="{FF2B5EF4-FFF2-40B4-BE49-F238E27FC236}">
                  <a16:creationId xmlns:a16="http://schemas.microsoft.com/office/drawing/2014/main" id="{74D6CDE8-9D22-4535-8A55-B86B88AECDAE}"/>
                </a:ext>
              </a:extLst>
            </p:cNvPr>
            <p:cNvSpPr>
              <a:spLocks/>
            </p:cNvSpPr>
            <p:nvPr/>
          </p:nvSpPr>
          <p:spPr bwMode="gray">
            <a:xfrm>
              <a:off x="6709165" y="840507"/>
              <a:ext cx="25487" cy="2276"/>
            </a:xfrm>
            <a:custGeom>
              <a:avLst/>
              <a:gdLst>
                <a:gd name="T0" fmla="*/ 1 w 23"/>
                <a:gd name="T1" fmla="*/ 2 h 2"/>
                <a:gd name="T2" fmla="*/ 1 w 23"/>
                <a:gd name="T3" fmla="*/ 2 h 2"/>
                <a:gd name="T4" fmla="*/ 2 w 23"/>
                <a:gd name="T5" fmla="*/ 2 h 2"/>
                <a:gd name="T6" fmla="*/ 2 w 23"/>
                <a:gd name="T7" fmla="*/ 2 h 2"/>
                <a:gd name="T8" fmla="*/ 3 w 23"/>
                <a:gd name="T9" fmla="*/ 2 h 2"/>
                <a:gd name="T10" fmla="*/ 3 w 23"/>
                <a:gd name="T11" fmla="*/ 2 h 2"/>
                <a:gd name="T12" fmla="*/ 4 w 23"/>
                <a:gd name="T13" fmla="*/ 2 h 2"/>
                <a:gd name="T14" fmla="*/ 4 w 23"/>
                <a:gd name="T15" fmla="*/ 2 h 2"/>
                <a:gd name="T16" fmla="*/ 5 w 23"/>
                <a:gd name="T17" fmla="*/ 2 h 2"/>
                <a:gd name="T18" fmla="*/ 6 w 23"/>
                <a:gd name="T19" fmla="*/ 2 h 2"/>
                <a:gd name="T20" fmla="*/ 7 w 23"/>
                <a:gd name="T21" fmla="*/ 2 h 2"/>
                <a:gd name="T22" fmla="*/ 8 w 23"/>
                <a:gd name="T23" fmla="*/ 2 h 2"/>
                <a:gd name="T24" fmla="*/ 9 w 23"/>
                <a:gd name="T25" fmla="*/ 2 h 2"/>
                <a:gd name="T26" fmla="*/ 10 w 23"/>
                <a:gd name="T27" fmla="*/ 2 h 2"/>
                <a:gd name="T28" fmla="*/ 11 w 23"/>
                <a:gd name="T29" fmla="*/ 2 h 2"/>
                <a:gd name="T30" fmla="*/ 12 w 23"/>
                <a:gd name="T31" fmla="*/ 2 h 2"/>
                <a:gd name="T32" fmla="*/ 13 w 23"/>
                <a:gd name="T33" fmla="*/ 2 h 2"/>
                <a:gd name="T34" fmla="*/ 14 w 23"/>
                <a:gd name="T35" fmla="*/ 2 h 2"/>
                <a:gd name="T36" fmla="*/ 15 w 23"/>
                <a:gd name="T37" fmla="*/ 2 h 2"/>
                <a:gd name="T38" fmla="*/ 16 w 23"/>
                <a:gd name="T39" fmla="*/ 2 h 2"/>
                <a:gd name="T40" fmla="*/ 17 w 23"/>
                <a:gd name="T41" fmla="*/ 2 h 2"/>
                <a:gd name="T42" fmla="*/ 17 w 23"/>
                <a:gd name="T43" fmla="*/ 2 h 2"/>
                <a:gd name="T44" fmla="*/ 18 w 23"/>
                <a:gd name="T45" fmla="*/ 2 h 2"/>
                <a:gd name="T46" fmla="*/ 19 w 23"/>
                <a:gd name="T47" fmla="*/ 2 h 2"/>
                <a:gd name="T48" fmla="*/ 20 w 23"/>
                <a:gd name="T49" fmla="*/ 2 h 2"/>
                <a:gd name="T50" fmla="*/ 21 w 23"/>
                <a:gd name="T51" fmla="*/ 2 h 2"/>
                <a:gd name="T52" fmla="*/ 22 w 23"/>
                <a:gd name="T53" fmla="*/ 2 h 2"/>
                <a:gd name="T54" fmla="*/ 22 w 23"/>
                <a:gd name="T55" fmla="*/ 2 h 2"/>
                <a:gd name="T56" fmla="*/ 22 w 23"/>
                <a:gd name="T57" fmla="*/ 0 h 2"/>
                <a:gd name="T58" fmla="*/ 22 w 23"/>
                <a:gd name="T59" fmla="*/ 0 h 2"/>
                <a:gd name="T60" fmla="*/ 21 w 23"/>
                <a:gd name="T61" fmla="*/ 0 h 2"/>
                <a:gd name="T62" fmla="*/ 20 w 23"/>
                <a:gd name="T63" fmla="*/ 0 h 2"/>
                <a:gd name="T64" fmla="*/ 19 w 23"/>
                <a:gd name="T65" fmla="*/ 0 h 2"/>
                <a:gd name="T66" fmla="*/ 18 w 23"/>
                <a:gd name="T67" fmla="*/ 0 h 2"/>
                <a:gd name="T68" fmla="*/ 18 w 23"/>
                <a:gd name="T69" fmla="*/ 0 h 2"/>
                <a:gd name="T70" fmla="*/ 17 w 23"/>
                <a:gd name="T71" fmla="*/ 0 h 2"/>
                <a:gd name="T72" fmla="*/ 16 w 23"/>
                <a:gd name="T73" fmla="*/ 0 h 2"/>
                <a:gd name="T74" fmla="*/ 15 w 23"/>
                <a:gd name="T75" fmla="*/ 0 h 2"/>
                <a:gd name="T76" fmla="*/ 14 w 23"/>
                <a:gd name="T77" fmla="*/ 0 h 2"/>
                <a:gd name="T78" fmla="*/ 13 w 23"/>
                <a:gd name="T79" fmla="*/ 0 h 2"/>
                <a:gd name="T80" fmla="*/ 12 w 23"/>
                <a:gd name="T81" fmla="*/ 0 h 2"/>
                <a:gd name="T82" fmla="*/ 11 w 23"/>
                <a:gd name="T83" fmla="*/ 0 h 2"/>
                <a:gd name="T84" fmla="*/ 10 w 23"/>
                <a:gd name="T85" fmla="*/ 0 h 2"/>
                <a:gd name="T86" fmla="*/ 9 w 23"/>
                <a:gd name="T87" fmla="*/ 1 h 2"/>
                <a:gd name="T88" fmla="*/ 8 w 23"/>
                <a:gd name="T89" fmla="*/ 0 h 2"/>
                <a:gd name="T90" fmla="*/ 7 w 23"/>
                <a:gd name="T91" fmla="*/ 0 h 2"/>
                <a:gd name="T92" fmla="*/ 6 w 23"/>
                <a:gd name="T93" fmla="*/ 0 h 2"/>
                <a:gd name="T94" fmla="*/ 5 w 23"/>
                <a:gd name="T95" fmla="*/ 0 h 2"/>
                <a:gd name="T96" fmla="*/ 5 w 23"/>
                <a:gd name="T97" fmla="*/ 0 h 2"/>
                <a:gd name="T98" fmla="*/ 4 w 23"/>
                <a:gd name="T99" fmla="*/ 0 h 2"/>
                <a:gd name="T100" fmla="*/ 3 w 23"/>
                <a:gd name="T101" fmla="*/ 0 h 2"/>
                <a:gd name="T102" fmla="*/ 3 w 23"/>
                <a:gd name="T103" fmla="*/ 0 h 2"/>
                <a:gd name="T104" fmla="*/ 2 w 23"/>
                <a:gd name="T105" fmla="*/ 0 h 2"/>
                <a:gd name="T106" fmla="*/ 2 w 23"/>
                <a:gd name="T107" fmla="*/ 0 h 2"/>
                <a:gd name="T108" fmla="*/ 1 w 23"/>
                <a:gd name="T109" fmla="*/ 0 h 2"/>
                <a:gd name="T110" fmla="*/ 1 w 23"/>
                <a:gd name="T1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49" name="Freeform 64">
              <a:extLst>
                <a:ext uri="{FF2B5EF4-FFF2-40B4-BE49-F238E27FC236}">
                  <a16:creationId xmlns:a16="http://schemas.microsoft.com/office/drawing/2014/main" id="{F213105E-EEDB-47F2-B928-C1E467AD58B3}"/>
                </a:ext>
              </a:extLst>
            </p:cNvPr>
            <p:cNvSpPr>
              <a:spLocks/>
            </p:cNvSpPr>
            <p:nvPr/>
          </p:nvSpPr>
          <p:spPr bwMode="gray">
            <a:xfrm>
              <a:off x="6709165" y="843693"/>
              <a:ext cx="25487" cy="3186"/>
            </a:xfrm>
            <a:custGeom>
              <a:avLst/>
              <a:gdLst>
                <a:gd name="T0" fmla="*/ 1 w 23"/>
                <a:gd name="T1" fmla="*/ 3 h 3"/>
                <a:gd name="T2" fmla="*/ 1 w 23"/>
                <a:gd name="T3" fmla="*/ 3 h 3"/>
                <a:gd name="T4" fmla="*/ 1 w 23"/>
                <a:gd name="T5" fmla="*/ 3 h 3"/>
                <a:gd name="T6" fmla="*/ 2 w 23"/>
                <a:gd name="T7" fmla="*/ 3 h 3"/>
                <a:gd name="T8" fmla="*/ 2 w 23"/>
                <a:gd name="T9" fmla="*/ 3 h 3"/>
                <a:gd name="T10" fmla="*/ 3 w 23"/>
                <a:gd name="T11" fmla="*/ 3 h 3"/>
                <a:gd name="T12" fmla="*/ 4 w 23"/>
                <a:gd name="T13" fmla="*/ 3 h 3"/>
                <a:gd name="T14" fmla="*/ 4 w 23"/>
                <a:gd name="T15" fmla="*/ 3 h 3"/>
                <a:gd name="T16" fmla="*/ 5 w 23"/>
                <a:gd name="T17" fmla="*/ 3 h 3"/>
                <a:gd name="T18" fmla="*/ 6 w 23"/>
                <a:gd name="T19" fmla="*/ 3 h 3"/>
                <a:gd name="T20" fmla="*/ 7 w 23"/>
                <a:gd name="T21" fmla="*/ 3 h 3"/>
                <a:gd name="T22" fmla="*/ 8 w 23"/>
                <a:gd name="T23" fmla="*/ 3 h 3"/>
                <a:gd name="T24" fmla="*/ 9 w 23"/>
                <a:gd name="T25" fmla="*/ 3 h 3"/>
                <a:gd name="T26" fmla="*/ 10 w 23"/>
                <a:gd name="T27" fmla="*/ 3 h 3"/>
                <a:gd name="T28" fmla="*/ 11 w 23"/>
                <a:gd name="T29" fmla="*/ 3 h 3"/>
                <a:gd name="T30" fmla="*/ 12 w 23"/>
                <a:gd name="T31" fmla="*/ 3 h 3"/>
                <a:gd name="T32" fmla="*/ 13 w 23"/>
                <a:gd name="T33" fmla="*/ 3 h 3"/>
                <a:gd name="T34" fmla="*/ 14 w 23"/>
                <a:gd name="T35" fmla="*/ 3 h 3"/>
                <a:gd name="T36" fmla="*/ 15 w 23"/>
                <a:gd name="T37" fmla="*/ 3 h 3"/>
                <a:gd name="T38" fmla="*/ 16 w 23"/>
                <a:gd name="T39" fmla="*/ 3 h 3"/>
                <a:gd name="T40" fmla="*/ 17 w 23"/>
                <a:gd name="T41" fmla="*/ 3 h 3"/>
                <a:gd name="T42" fmla="*/ 18 w 23"/>
                <a:gd name="T43" fmla="*/ 3 h 3"/>
                <a:gd name="T44" fmla="*/ 19 w 23"/>
                <a:gd name="T45" fmla="*/ 3 h 3"/>
                <a:gd name="T46" fmla="*/ 20 w 23"/>
                <a:gd name="T47" fmla="*/ 3 h 3"/>
                <a:gd name="T48" fmla="*/ 21 w 23"/>
                <a:gd name="T49" fmla="*/ 2 h 3"/>
                <a:gd name="T50" fmla="*/ 22 w 23"/>
                <a:gd name="T51" fmla="*/ 2 h 3"/>
                <a:gd name="T52" fmla="*/ 22 w 23"/>
                <a:gd name="T53" fmla="*/ 2 h 3"/>
                <a:gd name="T54" fmla="*/ 22 w 23"/>
                <a:gd name="T55" fmla="*/ 2 h 3"/>
                <a:gd name="T56" fmla="*/ 22 w 23"/>
                <a:gd name="T57" fmla="*/ 0 h 3"/>
                <a:gd name="T58" fmla="*/ 22 w 23"/>
                <a:gd name="T59" fmla="*/ 0 h 3"/>
                <a:gd name="T60" fmla="*/ 21 w 23"/>
                <a:gd name="T61" fmla="*/ 0 h 3"/>
                <a:gd name="T62" fmla="*/ 20 w 23"/>
                <a:gd name="T63" fmla="*/ 0 h 3"/>
                <a:gd name="T64" fmla="*/ 19 w 23"/>
                <a:gd name="T65" fmla="*/ 1 h 3"/>
                <a:gd name="T66" fmla="*/ 18 w 23"/>
                <a:gd name="T67" fmla="*/ 1 h 3"/>
                <a:gd name="T68" fmla="*/ 17 w 23"/>
                <a:gd name="T69" fmla="*/ 1 h 3"/>
                <a:gd name="T70" fmla="*/ 16 w 23"/>
                <a:gd name="T71" fmla="*/ 1 h 3"/>
                <a:gd name="T72" fmla="*/ 15 w 23"/>
                <a:gd name="T73" fmla="*/ 1 h 3"/>
                <a:gd name="T74" fmla="*/ 14 w 23"/>
                <a:gd name="T75" fmla="*/ 1 h 3"/>
                <a:gd name="T76" fmla="*/ 13 w 23"/>
                <a:gd name="T77" fmla="*/ 1 h 3"/>
                <a:gd name="T78" fmla="*/ 12 w 23"/>
                <a:gd name="T79" fmla="*/ 1 h 3"/>
                <a:gd name="T80" fmla="*/ 11 w 23"/>
                <a:gd name="T81" fmla="*/ 1 h 3"/>
                <a:gd name="T82" fmla="*/ 10 w 23"/>
                <a:gd name="T83" fmla="*/ 1 h 3"/>
                <a:gd name="T84" fmla="*/ 9 w 23"/>
                <a:gd name="T85" fmla="*/ 1 h 3"/>
                <a:gd name="T86" fmla="*/ 8 w 23"/>
                <a:gd name="T87" fmla="*/ 1 h 3"/>
                <a:gd name="T88" fmla="*/ 7 w 23"/>
                <a:gd name="T89" fmla="*/ 1 h 3"/>
                <a:gd name="T90" fmla="*/ 6 w 23"/>
                <a:gd name="T91" fmla="*/ 1 h 3"/>
                <a:gd name="T92" fmla="*/ 5 w 23"/>
                <a:gd name="T93" fmla="*/ 1 h 3"/>
                <a:gd name="T94" fmla="*/ 5 w 23"/>
                <a:gd name="T95" fmla="*/ 1 h 3"/>
                <a:gd name="T96" fmla="*/ 4 w 23"/>
                <a:gd name="T97" fmla="*/ 1 h 3"/>
                <a:gd name="T98" fmla="*/ 3 w 23"/>
                <a:gd name="T99" fmla="*/ 1 h 3"/>
                <a:gd name="T100" fmla="*/ 3 w 23"/>
                <a:gd name="T101" fmla="*/ 1 h 3"/>
                <a:gd name="T102" fmla="*/ 2 w 23"/>
                <a:gd name="T103" fmla="*/ 1 h 3"/>
                <a:gd name="T104" fmla="*/ 2 w 23"/>
                <a:gd name="T105" fmla="*/ 1 h 3"/>
                <a:gd name="T106" fmla="*/ 1 w 23"/>
                <a:gd name="T107" fmla="*/ 1 h 3"/>
                <a:gd name="T108" fmla="*/ 1 w 23"/>
                <a:gd name="T10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2"/>
                    <a:pt x="23" y="1"/>
                  </a:cubicBezTo>
                  <a:cubicBezTo>
                    <a:pt x="23" y="1"/>
                    <a:pt x="23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50" name="Freeform 65">
              <a:extLst>
                <a:ext uri="{FF2B5EF4-FFF2-40B4-BE49-F238E27FC236}">
                  <a16:creationId xmlns:a16="http://schemas.microsoft.com/office/drawing/2014/main" id="{95840AB8-B23E-4F66-9FAF-3357808FD7CD}"/>
                </a:ext>
              </a:extLst>
            </p:cNvPr>
            <p:cNvSpPr>
              <a:spLocks/>
            </p:cNvSpPr>
            <p:nvPr/>
          </p:nvSpPr>
          <p:spPr bwMode="gray">
            <a:xfrm>
              <a:off x="6709165" y="848245"/>
              <a:ext cx="26397" cy="3186"/>
            </a:xfrm>
            <a:custGeom>
              <a:avLst/>
              <a:gdLst>
                <a:gd name="T0" fmla="*/ 22 w 24"/>
                <a:gd name="T1" fmla="*/ 0 h 3"/>
                <a:gd name="T2" fmla="*/ 22 w 24"/>
                <a:gd name="T3" fmla="*/ 0 h 3"/>
                <a:gd name="T4" fmla="*/ 21 w 24"/>
                <a:gd name="T5" fmla="*/ 0 h 3"/>
                <a:gd name="T6" fmla="*/ 20 w 24"/>
                <a:gd name="T7" fmla="*/ 0 h 3"/>
                <a:gd name="T8" fmla="*/ 19 w 24"/>
                <a:gd name="T9" fmla="*/ 0 h 3"/>
                <a:gd name="T10" fmla="*/ 18 w 24"/>
                <a:gd name="T11" fmla="*/ 0 h 3"/>
                <a:gd name="T12" fmla="*/ 17 w 24"/>
                <a:gd name="T13" fmla="*/ 0 h 3"/>
                <a:gd name="T14" fmla="*/ 16 w 24"/>
                <a:gd name="T15" fmla="*/ 0 h 3"/>
                <a:gd name="T16" fmla="*/ 15 w 24"/>
                <a:gd name="T17" fmla="*/ 1 h 3"/>
                <a:gd name="T18" fmla="*/ 14 w 24"/>
                <a:gd name="T19" fmla="*/ 1 h 3"/>
                <a:gd name="T20" fmla="*/ 13 w 24"/>
                <a:gd name="T21" fmla="*/ 1 h 3"/>
                <a:gd name="T22" fmla="*/ 12 w 24"/>
                <a:gd name="T23" fmla="*/ 1 h 3"/>
                <a:gd name="T24" fmla="*/ 11 w 24"/>
                <a:gd name="T25" fmla="*/ 1 h 3"/>
                <a:gd name="T26" fmla="*/ 10 w 24"/>
                <a:gd name="T27" fmla="*/ 1 h 3"/>
                <a:gd name="T28" fmla="*/ 9 w 24"/>
                <a:gd name="T29" fmla="*/ 1 h 3"/>
                <a:gd name="T30" fmla="*/ 8 w 24"/>
                <a:gd name="T31" fmla="*/ 1 h 3"/>
                <a:gd name="T32" fmla="*/ 7 w 24"/>
                <a:gd name="T33" fmla="*/ 1 h 3"/>
                <a:gd name="T34" fmla="*/ 6 w 24"/>
                <a:gd name="T35" fmla="*/ 1 h 3"/>
                <a:gd name="T36" fmla="*/ 5 w 24"/>
                <a:gd name="T37" fmla="*/ 1 h 3"/>
                <a:gd name="T38" fmla="*/ 4 w 24"/>
                <a:gd name="T39" fmla="*/ 1 h 3"/>
                <a:gd name="T40" fmla="*/ 4 w 24"/>
                <a:gd name="T41" fmla="*/ 1 h 3"/>
                <a:gd name="T42" fmla="*/ 3 w 24"/>
                <a:gd name="T43" fmla="*/ 0 h 3"/>
                <a:gd name="T44" fmla="*/ 2 w 24"/>
                <a:gd name="T45" fmla="*/ 0 h 3"/>
                <a:gd name="T46" fmla="*/ 2 w 24"/>
                <a:gd name="T47" fmla="*/ 0 h 3"/>
                <a:gd name="T48" fmla="*/ 2 w 24"/>
                <a:gd name="T49" fmla="*/ 0 h 3"/>
                <a:gd name="T50" fmla="*/ 1 w 24"/>
                <a:gd name="T51" fmla="*/ 0 h 3"/>
                <a:gd name="T52" fmla="*/ 1 w 24"/>
                <a:gd name="T53" fmla="*/ 0 h 3"/>
                <a:gd name="T54" fmla="*/ 0 w 24"/>
                <a:gd name="T55" fmla="*/ 2 h 3"/>
                <a:gd name="T56" fmla="*/ 1 w 24"/>
                <a:gd name="T57" fmla="*/ 2 h 3"/>
                <a:gd name="T58" fmla="*/ 1 w 24"/>
                <a:gd name="T59" fmla="*/ 2 h 3"/>
                <a:gd name="T60" fmla="*/ 2 w 24"/>
                <a:gd name="T61" fmla="*/ 2 h 3"/>
                <a:gd name="T62" fmla="*/ 2 w 24"/>
                <a:gd name="T63" fmla="*/ 2 h 3"/>
                <a:gd name="T64" fmla="*/ 3 w 24"/>
                <a:gd name="T65" fmla="*/ 2 h 3"/>
                <a:gd name="T66" fmla="*/ 3 w 24"/>
                <a:gd name="T67" fmla="*/ 2 h 3"/>
                <a:gd name="T68" fmla="*/ 4 w 24"/>
                <a:gd name="T69" fmla="*/ 3 h 3"/>
                <a:gd name="T70" fmla="*/ 5 w 24"/>
                <a:gd name="T71" fmla="*/ 3 h 3"/>
                <a:gd name="T72" fmla="*/ 5 w 24"/>
                <a:gd name="T73" fmla="*/ 3 h 3"/>
                <a:gd name="T74" fmla="*/ 6 w 24"/>
                <a:gd name="T75" fmla="*/ 3 h 3"/>
                <a:gd name="T76" fmla="*/ 7 w 24"/>
                <a:gd name="T77" fmla="*/ 3 h 3"/>
                <a:gd name="T78" fmla="*/ 8 w 24"/>
                <a:gd name="T79" fmla="*/ 3 h 3"/>
                <a:gd name="T80" fmla="*/ 9 w 24"/>
                <a:gd name="T81" fmla="*/ 3 h 3"/>
                <a:gd name="T82" fmla="*/ 11 w 24"/>
                <a:gd name="T83" fmla="*/ 3 h 3"/>
                <a:gd name="T84" fmla="*/ 12 w 24"/>
                <a:gd name="T85" fmla="*/ 3 h 3"/>
                <a:gd name="T86" fmla="*/ 13 w 24"/>
                <a:gd name="T87" fmla="*/ 3 h 3"/>
                <a:gd name="T88" fmla="*/ 14 w 24"/>
                <a:gd name="T89" fmla="*/ 3 h 3"/>
                <a:gd name="T90" fmla="*/ 15 w 24"/>
                <a:gd name="T91" fmla="*/ 2 h 3"/>
                <a:gd name="T92" fmla="*/ 16 w 24"/>
                <a:gd name="T93" fmla="*/ 2 h 3"/>
                <a:gd name="T94" fmla="*/ 17 w 24"/>
                <a:gd name="T95" fmla="*/ 2 h 3"/>
                <a:gd name="T96" fmla="*/ 18 w 24"/>
                <a:gd name="T97" fmla="*/ 2 h 3"/>
                <a:gd name="T98" fmla="*/ 18 w 24"/>
                <a:gd name="T99" fmla="*/ 2 h 3"/>
                <a:gd name="T100" fmla="*/ 19 w 24"/>
                <a:gd name="T101" fmla="*/ 2 h 3"/>
                <a:gd name="T102" fmla="*/ 21 w 24"/>
                <a:gd name="T103" fmla="*/ 2 h 3"/>
                <a:gd name="T104" fmla="*/ 22 w 24"/>
                <a:gd name="T105" fmla="*/ 2 h 3"/>
                <a:gd name="T106" fmla="*/ 22 w 24"/>
                <a:gd name="T107" fmla="*/ 2 h 3"/>
                <a:gd name="T108" fmla="*/ 23 w 24"/>
                <a:gd name="T10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" h="3">
                  <a:moveTo>
                    <a:pt x="23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4" y="1"/>
                    <a:pt x="24" y="1"/>
                  </a:cubicBezTo>
                  <a:cubicBezTo>
                    <a:pt x="24" y="0"/>
                    <a:pt x="23" y="0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A556EB6D-CB53-4467-8A7D-7A09EE7E7FC1}"/>
              </a:ext>
            </a:extLst>
          </p:cNvPr>
          <p:cNvGrpSpPr/>
          <p:nvPr/>
        </p:nvGrpSpPr>
        <p:grpSpPr>
          <a:xfrm>
            <a:off x="7224261" y="2026369"/>
            <a:ext cx="266136" cy="245544"/>
            <a:chOff x="7539679" y="659130"/>
            <a:chExt cx="248634" cy="293576"/>
          </a:xfrm>
        </p:grpSpPr>
        <p:sp>
          <p:nvSpPr>
            <p:cNvPr id="518" name="Freeform 11">
              <a:extLst>
                <a:ext uri="{FF2B5EF4-FFF2-40B4-BE49-F238E27FC236}">
                  <a16:creationId xmlns:a16="http://schemas.microsoft.com/office/drawing/2014/main" id="{17B6E24B-3C9D-45A2-9092-339900BBC6B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679235" y="843949"/>
              <a:ext cx="109078" cy="108757"/>
            </a:xfrm>
            <a:custGeom>
              <a:avLst/>
              <a:gdLst>
                <a:gd name="T0" fmla="*/ 70 w 141"/>
                <a:gd name="T1" fmla="*/ 0 h 141"/>
                <a:gd name="T2" fmla="*/ 0 w 141"/>
                <a:gd name="T3" fmla="*/ 70 h 141"/>
                <a:gd name="T4" fmla="*/ 70 w 141"/>
                <a:gd name="T5" fmla="*/ 141 h 141"/>
                <a:gd name="T6" fmla="*/ 141 w 141"/>
                <a:gd name="T7" fmla="*/ 70 h 141"/>
                <a:gd name="T8" fmla="*/ 70 w 141"/>
                <a:gd name="T9" fmla="*/ 0 h 141"/>
                <a:gd name="T10" fmla="*/ 111 w 141"/>
                <a:gd name="T11" fmla="*/ 48 h 141"/>
                <a:gd name="T12" fmla="*/ 60 w 141"/>
                <a:gd name="T13" fmla="*/ 101 h 141"/>
                <a:gd name="T14" fmla="*/ 58 w 141"/>
                <a:gd name="T15" fmla="*/ 102 h 141"/>
                <a:gd name="T16" fmla="*/ 55 w 141"/>
                <a:gd name="T17" fmla="*/ 101 h 141"/>
                <a:gd name="T18" fmla="*/ 30 w 141"/>
                <a:gd name="T19" fmla="*/ 75 h 141"/>
                <a:gd name="T20" fmla="*/ 30 w 141"/>
                <a:gd name="T21" fmla="*/ 74 h 141"/>
                <a:gd name="T22" fmla="*/ 29 w 141"/>
                <a:gd name="T23" fmla="*/ 72 h 141"/>
                <a:gd name="T24" fmla="*/ 30 w 141"/>
                <a:gd name="T25" fmla="*/ 69 h 141"/>
                <a:gd name="T26" fmla="*/ 34 w 141"/>
                <a:gd name="T27" fmla="*/ 65 h 141"/>
                <a:gd name="T28" fmla="*/ 39 w 141"/>
                <a:gd name="T29" fmla="*/ 65 h 141"/>
                <a:gd name="T30" fmla="*/ 39 w 141"/>
                <a:gd name="T31" fmla="*/ 65 h 141"/>
                <a:gd name="T32" fmla="*/ 57 w 141"/>
                <a:gd name="T33" fmla="*/ 84 h 141"/>
                <a:gd name="T34" fmla="*/ 59 w 141"/>
                <a:gd name="T35" fmla="*/ 84 h 141"/>
                <a:gd name="T36" fmla="*/ 102 w 141"/>
                <a:gd name="T37" fmla="*/ 40 h 141"/>
                <a:gd name="T38" fmla="*/ 102 w 141"/>
                <a:gd name="T39" fmla="*/ 40 h 141"/>
                <a:gd name="T40" fmla="*/ 107 w 141"/>
                <a:gd name="T41" fmla="*/ 40 h 141"/>
                <a:gd name="T42" fmla="*/ 111 w 141"/>
                <a:gd name="T43" fmla="*/ 44 h 141"/>
                <a:gd name="T44" fmla="*/ 111 w 141"/>
                <a:gd name="T45" fmla="*/ 48 h 141"/>
                <a:gd name="T46" fmla="*/ 111 w 141"/>
                <a:gd name="T47" fmla="*/ 48 h 141"/>
                <a:gd name="T48" fmla="*/ 111 w 141"/>
                <a:gd name="T49" fmla="*/ 4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1" h="141">
                  <a:moveTo>
                    <a:pt x="70" y="0"/>
                  </a:moveTo>
                  <a:cubicBezTo>
                    <a:pt x="31" y="0"/>
                    <a:pt x="0" y="31"/>
                    <a:pt x="0" y="70"/>
                  </a:cubicBezTo>
                  <a:cubicBezTo>
                    <a:pt x="0" y="109"/>
                    <a:pt x="31" y="141"/>
                    <a:pt x="70" y="141"/>
                  </a:cubicBezTo>
                  <a:cubicBezTo>
                    <a:pt x="109" y="141"/>
                    <a:pt x="141" y="109"/>
                    <a:pt x="141" y="70"/>
                  </a:cubicBezTo>
                  <a:cubicBezTo>
                    <a:pt x="141" y="31"/>
                    <a:pt x="109" y="0"/>
                    <a:pt x="70" y="0"/>
                  </a:cubicBezTo>
                  <a:close/>
                  <a:moveTo>
                    <a:pt x="111" y="48"/>
                  </a:moveTo>
                  <a:cubicBezTo>
                    <a:pt x="60" y="101"/>
                    <a:pt x="60" y="101"/>
                    <a:pt x="60" y="101"/>
                  </a:cubicBezTo>
                  <a:cubicBezTo>
                    <a:pt x="59" y="102"/>
                    <a:pt x="59" y="102"/>
                    <a:pt x="58" y="102"/>
                  </a:cubicBezTo>
                  <a:cubicBezTo>
                    <a:pt x="57" y="102"/>
                    <a:pt x="56" y="102"/>
                    <a:pt x="55" y="101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29" y="73"/>
                    <a:pt x="29" y="72"/>
                    <a:pt x="29" y="72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6" y="64"/>
                    <a:pt x="37" y="64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7" y="85"/>
                    <a:pt x="58" y="85"/>
                    <a:pt x="59" y="84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3" y="38"/>
                    <a:pt x="105" y="38"/>
                    <a:pt x="107" y="40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2" y="45"/>
                    <a:pt x="112" y="47"/>
                    <a:pt x="111" y="48"/>
                  </a:cubicBezTo>
                  <a:close/>
                  <a:moveTo>
                    <a:pt x="111" y="48"/>
                  </a:moveTo>
                  <a:cubicBezTo>
                    <a:pt x="111" y="48"/>
                    <a:pt x="111" y="48"/>
                    <a:pt x="111" y="48"/>
                  </a:cubicBezTo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19" name="Freeform 46">
              <a:extLst>
                <a:ext uri="{FF2B5EF4-FFF2-40B4-BE49-F238E27FC236}">
                  <a16:creationId xmlns:a16="http://schemas.microsoft.com/office/drawing/2014/main" id="{CA472039-E7C9-4C7C-807F-2178EAD3FD2A}"/>
                </a:ext>
              </a:extLst>
            </p:cNvPr>
            <p:cNvSpPr>
              <a:spLocks/>
            </p:cNvSpPr>
            <p:nvPr/>
          </p:nvSpPr>
          <p:spPr bwMode="gray">
            <a:xfrm>
              <a:off x="7586709" y="659130"/>
              <a:ext cx="94059" cy="62707"/>
            </a:xfrm>
            <a:custGeom>
              <a:avLst/>
              <a:gdLst>
                <a:gd name="T0" fmla="*/ 64 w 768"/>
                <a:gd name="T1" fmla="*/ 512 h 512"/>
                <a:gd name="T2" fmla="*/ 704 w 768"/>
                <a:gd name="T3" fmla="*/ 512 h 512"/>
                <a:gd name="T4" fmla="*/ 768 w 768"/>
                <a:gd name="T5" fmla="*/ 448 h 512"/>
                <a:gd name="T6" fmla="*/ 768 w 768"/>
                <a:gd name="T7" fmla="*/ 192 h 512"/>
                <a:gd name="T8" fmla="*/ 704 w 768"/>
                <a:gd name="T9" fmla="*/ 128 h 512"/>
                <a:gd name="T10" fmla="*/ 565 w 768"/>
                <a:gd name="T11" fmla="*/ 128 h 512"/>
                <a:gd name="T12" fmla="*/ 384 w 768"/>
                <a:gd name="T13" fmla="*/ 0 h 512"/>
                <a:gd name="T14" fmla="*/ 203 w 768"/>
                <a:gd name="T15" fmla="*/ 128 h 512"/>
                <a:gd name="T16" fmla="*/ 64 w 768"/>
                <a:gd name="T17" fmla="*/ 128 h 512"/>
                <a:gd name="T18" fmla="*/ 0 w 768"/>
                <a:gd name="T19" fmla="*/ 192 h 512"/>
                <a:gd name="T20" fmla="*/ 0 w 768"/>
                <a:gd name="T21" fmla="*/ 448 h 512"/>
                <a:gd name="T22" fmla="*/ 64 w 768"/>
                <a:gd name="T23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8" h="512">
                  <a:moveTo>
                    <a:pt x="64" y="512"/>
                  </a:moveTo>
                  <a:cubicBezTo>
                    <a:pt x="704" y="512"/>
                    <a:pt x="704" y="512"/>
                    <a:pt x="704" y="512"/>
                  </a:cubicBezTo>
                  <a:cubicBezTo>
                    <a:pt x="739" y="512"/>
                    <a:pt x="768" y="483"/>
                    <a:pt x="768" y="448"/>
                  </a:cubicBezTo>
                  <a:cubicBezTo>
                    <a:pt x="768" y="192"/>
                    <a:pt x="768" y="192"/>
                    <a:pt x="768" y="192"/>
                  </a:cubicBezTo>
                  <a:cubicBezTo>
                    <a:pt x="768" y="157"/>
                    <a:pt x="739" y="128"/>
                    <a:pt x="704" y="128"/>
                  </a:cubicBezTo>
                  <a:cubicBezTo>
                    <a:pt x="565" y="128"/>
                    <a:pt x="565" y="128"/>
                    <a:pt x="565" y="128"/>
                  </a:cubicBezTo>
                  <a:cubicBezTo>
                    <a:pt x="539" y="54"/>
                    <a:pt x="467" y="0"/>
                    <a:pt x="384" y="0"/>
                  </a:cubicBezTo>
                  <a:cubicBezTo>
                    <a:pt x="301" y="0"/>
                    <a:pt x="229" y="54"/>
                    <a:pt x="203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29" y="128"/>
                    <a:pt x="0" y="157"/>
                    <a:pt x="0" y="192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83"/>
                    <a:pt x="29" y="512"/>
                    <a:pt x="64" y="512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20" name="Freeform 47">
              <a:extLst>
                <a:ext uri="{FF2B5EF4-FFF2-40B4-BE49-F238E27FC236}">
                  <a16:creationId xmlns:a16="http://schemas.microsoft.com/office/drawing/2014/main" id="{512B6E82-126C-40F2-90FC-F1F2C7E5DA1B}"/>
                </a:ext>
              </a:extLst>
            </p:cNvPr>
            <p:cNvSpPr>
              <a:spLocks/>
            </p:cNvSpPr>
            <p:nvPr/>
          </p:nvSpPr>
          <p:spPr bwMode="gray">
            <a:xfrm>
              <a:off x="7539679" y="690483"/>
              <a:ext cx="188067" cy="219370"/>
            </a:xfrm>
            <a:custGeom>
              <a:avLst/>
              <a:gdLst>
                <a:gd name="T0" fmla="*/ 1408 w 1536"/>
                <a:gd name="T1" fmla="*/ 0 h 1792"/>
                <a:gd name="T2" fmla="*/ 1280 w 1536"/>
                <a:gd name="T3" fmla="*/ 0 h 1792"/>
                <a:gd name="T4" fmla="*/ 1280 w 1536"/>
                <a:gd name="T5" fmla="*/ 192 h 1792"/>
                <a:gd name="T6" fmla="*/ 1088 w 1536"/>
                <a:gd name="T7" fmla="*/ 384 h 1792"/>
                <a:gd name="T8" fmla="*/ 448 w 1536"/>
                <a:gd name="T9" fmla="*/ 384 h 1792"/>
                <a:gd name="T10" fmla="*/ 256 w 1536"/>
                <a:gd name="T11" fmla="*/ 192 h 1792"/>
                <a:gd name="T12" fmla="*/ 256 w 1536"/>
                <a:gd name="T13" fmla="*/ 0 h 1792"/>
                <a:gd name="T14" fmla="*/ 128 w 1536"/>
                <a:gd name="T15" fmla="*/ 0 h 1792"/>
                <a:gd name="T16" fmla="*/ 0 w 1536"/>
                <a:gd name="T17" fmla="*/ 128 h 1792"/>
                <a:gd name="T18" fmla="*/ 0 w 1536"/>
                <a:gd name="T19" fmla="*/ 1664 h 1792"/>
                <a:gd name="T20" fmla="*/ 128 w 1536"/>
                <a:gd name="T21" fmla="*/ 1792 h 1792"/>
                <a:gd name="T22" fmla="*/ 1408 w 1536"/>
                <a:gd name="T23" fmla="*/ 1792 h 1792"/>
                <a:gd name="T24" fmla="*/ 1536 w 1536"/>
                <a:gd name="T25" fmla="*/ 1664 h 1792"/>
                <a:gd name="T26" fmla="*/ 1536 w 1536"/>
                <a:gd name="T27" fmla="*/ 128 h 1792"/>
                <a:gd name="T28" fmla="*/ 1408 w 1536"/>
                <a:gd name="T29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1792">
                  <a:moveTo>
                    <a:pt x="1408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192"/>
                    <a:pt x="1280" y="192"/>
                    <a:pt x="1280" y="192"/>
                  </a:cubicBezTo>
                  <a:cubicBezTo>
                    <a:pt x="1280" y="298"/>
                    <a:pt x="1194" y="384"/>
                    <a:pt x="1088" y="384"/>
                  </a:cubicBezTo>
                  <a:cubicBezTo>
                    <a:pt x="448" y="384"/>
                    <a:pt x="448" y="384"/>
                    <a:pt x="448" y="384"/>
                  </a:cubicBezTo>
                  <a:cubicBezTo>
                    <a:pt x="342" y="384"/>
                    <a:pt x="256" y="298"/>
                    <a:pt x="256" y="192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57" y="0"/>
                    <a:pt x="0" y="57"/>
                    <a:pt x="0" y="128"/>
                  </a:cubicBezTo>
                  <a:cubicBezTo>
                    <a:pt x="0" y="1664"/>
                    <a:pt x="0" y="1664"/>
                    <a:pt x="0" y="1664"/>
                  </a:cubicBezTo>
                  <a:cubicBezTo>
                    <a:pt x="0" y="1736"/>
                    <a:pt x="56" y="1792"/>
                    <a:pt x="128" y="1792"/>
                  </a:cubicBezTo>
                  <a:cubicBezTo>
                    <a:pt x="1408" y="1792"/>
                    <a:pt x="1408" y="1792"/>
                    <a:pt x="1408" y="1792"/>
                  </a:cubicBezTo>
                  <a:cubicBezTo>
                    <a:pt x="1480" y="1792"/>
                    <a:pt x="1536" y="1736"/>
                    <a:pt x="1536" y="1664"/>
                  </a:cubicBezTo>
                  <a:cubicBezTo>
                    <a:pt x="1536" y="128"/>
                    <a:pt x="1536" y="128"/>
                    <a:pt x="1536" y="128"/>
                  </a:cubicBezTo>
                  <a:cubicBezTo>
                    <a:pt x="1536" y="56"/>
                    <a:pt x="1480" y="0"/>
                    <a:pt x="1408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21" name="Freeform 48">
              <a:extLst>
                <a:ext uri="{FF2B5EF4-FFF2-40B4-BE49-F238E27FC236}">
                  <a16:creationId xmlns:a16="http://schemas.microsoft.com/office/drawing/2014/main" id="{7E2D729B-B63C-4821-8F7E-AF60A975B82C}"/>
                </a:ext>
              </a:extLst>
            </p:cNvPr>
            <p:cNvSpPr>
              <a:spLocks/>
            </p:cNvSpPr>
            <p:nvPr/>
          </p:nvSpPr>
          <p:spPr bwMode="gray">
            <a:xfrm>
              <a:off x="7570308" y="815120"/>
              <a:ext cx="64155" cy="47754"/>
            </a:xfrm>
            <a:custGeom>
              <a:avLst/>
              <a:gdLst>
                <a:gd name="T0" fmla="*/ 499 w 524"/>
                <a:gd name="T1" fmla="*/ 115 h 390"/>
                <a:gd name="T2" fmla="*/ 243 w 524"/>
                <a:gd name="T3" fmla="*/ 371 h 390"/>
                <a:gd name="T4" fmla="*/ 198 w 524"/>
                <a:gd name="T5" fmla="*/ 390 h 390"/>
                <a:gd name="T6" fmla="*/ 153 w 524"/>
                <a:gd name="T7" fmla="*/ 371 h 390"/>
                <a:gd name="T8" fmla="*/ 25 w 524"/>
                <a:gd name="T9" fmla="*/ 243 h 390"/>
                <a:gd name="T10" fmla="*/ 25 w 524"/>
                <a:gd name="T11" fmla="*/ 153 h 390"/>
                <a:gd name="T12" fmla="*/ 115 w 524"/>
                <a:gd name="T13" fmla="*/ 153 h 390"/>
                <a:gd name="T14" fmla="*/ 198 w 524"/>
                <a:gd name="T15" fmla="*/ 236 h 390"/>
                <a:gd name="T16" fmla="*/ 409 w 524"/>
                <a:gd name="T17" fmla="*/ 25 h 390"/>
                <a:gd name="T18" fmla="*/ 499 w 524"/>
                <a:gd name="T19" fmla="*/ 25 h 390"/>
                <a:gd name="T20" fmla="*/ 499 w 524"/>
                <a:gd name="T21" fmla="*/ 11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0">
                  <a:moveTo>
                    <a:pt x="499" y="115"/>
                  </a:moveTo>
                  <a:cubicBezTo>
                    <a:pt x="243" y="371"/>
                    <a:pt x="243" y="371"/>
                    <a:pt x="243" y="371"/>
                  </a:cubicBezTo>
                  <a:cubicBezTo>
                    <a:pt x="231" y="384"/>
                    <a:pt x="214" y="390"/>
                    <a:pt x="198" y="390"/>
                  </a:cubicBezTo>
                  <a:cubicBezTo>
                    <a:pt x="182" y="390"/>
                    <a:pt x="165" y="384"/>
                    <a:pt x="153" y="371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0" y="218"/>
                    <a:pt x="0" y="178"/>
                    <a:pt x="25" y="153"/>
                  </a:cubicBezTo>
                  <a:cubicBezTo>
                    <a:pt x="50" y="128"/>
                    <a:pt x="90" y="128"/>
                    <a:pt x="115" y="153"/>
                  </a:cubicBezTo>
                  <a:cubicBezTo>
                    <a:pt x="198" y="236"/>
                    <a:pt x="198" y="236"/>
                    <a:pt x="198" y="236"/>
                  </a:cubicBezTo>
                  <a:cubicBezTo>
                    <a:pt x="409" y="25"/>
                    <a:pt x="409" y="25"/>
                    <a:pt x="409" y="25"/>
                  </a:cubicBezTo>
                  <a:cubicBezTo>
                    <a:pt x="434" y="0"/>
                    <a:pt x="474" y="0"/>
                    <a:pt x="499" y="25"/>
                  </a:cubicBezTo>
                  <a:cubicBezTo>
                    <a:pt x="524" y="50"/>
                    <a:pt x="524" y="90"/>
                    <a:pt x="499" y="1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22" name="Freeform 49">
              <a:extLst>
                <a:ext uri="{FF2B5EF4-FFF2-40B4-BE49-F238E27FC236}">
                  <a16:creationId xmlns:a16="http://schemas.microsoft.com/office/drawing/2014/main" id="{1049CDA3-485F-42F1-8754-51B0F92EC3F3}"/>
                </a:ext>
              </a:extLst>
            </p:cNvPr>
            <p:cNvSpPr>
              <a:spLocks/>
            </p:cNvSpPr>
            <p:nvPr/>
          </p:nvSpPr>
          <p:spPr bwMode="gray">
            <a:xfrm>
              <a:off x="7570308" y="752414"/>
              <a:ext cx="64155" cy="47754"/>
            </a:xfrm>
            <a:custGeom>
              <a:avLst/>
              <a:gdLst>
                <a:gd name="T0" fmla="*/ 499 w 524"/>
                <a:gd name="T1" fmla="*/ 115 h 390"/>
                <a:gd name="T2" fmla="*/ 243 w 524"/>
                <a:gd name="T3" fmla="*/ 371 h 390"/>
                <a:gd name="T4" fmla="*/ 198 w 524"/>
                <a:gd name="T5" fmla="*/ 390 h 390"/>
                <a:gd name="T6" fmla="*/ 153 w 524"/>
                <a:gd name="T7" fmla="*/ 371 h 390"/>
                <a:gd name="T8" fmla="*/ 25 w 524"/>
                <a:gd name="T9" fmla="*/ 243 h 390"/>
                <a:gd name="T10" fmla="*/ 25 w 524"/>
                <a:gd name="T11" fmla="*/ 153 h 390"/>
                <a:gd name="T12" fmla="*/ 115 w 524"/>
                <a:gd name="T13" fmla="*/ 153 h 390"/>
                <a:gd name="T14" fmla="*/ 198 w 524"/>
                <a:gd name="T15" fmla="*/ 236 h 390"/>
                <a:gd name="T16" fmla="*/ 409 w 524"/>
                <a:gd name="T17" fmla="*/ 25 h 390"/>
                <a:gd name="T18" fmla="*/ 499 w 524"/>
                <a:gd name="T19" fmla="*/ 25 h 390"/>
                <a:gd name="T20" fmla="*/ 499 w 524"/>
                <a:gd name="T21" fmla="*/ 11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0">
                  <a:moveTo>
                    <a:pt x="499" y="115"/>
                  </a:moveTo>
                  <a:cubicBezTo>
                    <a:pt x="243" y="371"/>
                    <a:pt x="243" y="371"/>
                    <a:pt x="243" y="371"/>
                  </a:cubicBezTo>
                  <a:cubicBezTo>
                    <a:pt x="231" y="384"/>
                    <a:pt x="214" y="390"/>
                    <a:pt x="198" y="390"/>
                  </a:cubicBezTo>
                  <a:cubicBezTo>
                    <a:pt x="182" y="390"/>
                    <a:pt x="165" y="384"/>
                    <a:pt x="153" y="371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0" y="218"/>
                    <a:pt x="0" y="178"/>
                    <a:pt x="25" y="153"/>
                  </a:cubicBezTo>
                  <a:cubicBezTo>
                    <a:pt x="50" y="128"/>
                    <a:pt x="90" y="128"/>
                    <a:pt x="115" y="153"/>
                  </a:cubicBezTo>
                  <a:cubicBezTo>
                    <a:pt x="198" y="236"/>
                    <a:pt x="198" y="236"/>
                    <a:pt x="198" y="236"/>
                  </a:cubicBezTo>
                  <a:cubicBezTo>
                    <a:pt x="409" y="25"/>
                    <a:pt x="409" y="25"/>
                    <a:pt x="409" y="25"/>
                  </a:cubicBezTo>
                  <a:cubicBezTo>
                    <a:pt x="434" y="0"/>
                    <a:pt x="474" y="0"/>
                    <a:pt x="499" y="25"/>
                  </a:cubicBezTo>
                  <a:cubicBezTo>
                    <a:pt x="524" y="50"/>
                    <a:pt x="524" y="90"/>
                    <a:pt x="499" y="1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23" name="Freeform 50">
              <a:extLst>
                <a:ext uri="{FF2B5EF4-FFF2-40B4-BE49-F238E27FC236}">
                  <a16:creationId xmlns:a16="http://schemas.microsoft.com/office/drawing/2014/main" id="{4B31CAC0-B53A-4586-807F-4C3067FFFD39}"/>
                </a:ext>
              </a:extLst>
            </p:cNvPr>
            <p:cNvSpPr>
              <a:spLocks/>
            </p:cNvSpPr>
            <p:nvPr/>
          </p:nvSpPr>
          <p:spPr bwMode="gray">
            <a:xfrm>
              <a:off x="7649415" y="831521"/>
              <a:ext cx="47030" cy="15677"/>
            </a:xfrm>
            <a:custGeom>
              <a:avLst/>
              <a:gdLst>
                <a:gd name="T0" fmla="*/ 320 w 384"/>
                <a:gd name="T1" fmla="*/ 128 h 128"/>
                <a:gd name="T2" fmla="*/ 64 w 384"/>
                <a:gd name="T3" fmla="*/ 128 h 128"/>
                <a:gd name="T4" fmla="*/ 0 w 384"/>
                <a:gd name="T5" fmla="*/ 64 h 128"/>
                <a:gd name="T6" fmla="*/ 64 w 384"/>
                <a:gd name="T7" fmla="*/ 0 h 128"/>
                <a:gd name="T8" fmla="*/ 320 w 384"/>
                <a:gd name="T9" fmla="*/ 0 h 128"/>
                <a:gd name="T10" fmla="*/ 384 w 384"/>
                <a:gd name="T11" fmla="*/ 64 h 128"/>
                <a:gd name="T12" fmla="*/ 320 w 384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4" h="128">
                  <a:moveTo>
                    <a:pt x="320" y="128"/>
                  </a:moveTo>
                  <a:cubicBezTo>
                    <a:pt x="64" y="128"/>
                    <a:pt x="64" y="128"/>
                    <a:pt x="64" y="128"/>
                  </a:cubicBezTo>
                  <a:cubicBezTo>
                    <a:pt x="29" y="128"/>
                    <a:pt x="0" y="99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55" y="0"/>
                    <a:pt x="384" y="29"/>
                    <a:pt x="384" y="64"/>
                  </a:cubicBezTo>
                  <a:cubicBezTo>
                    <a:pt x="384" y="99"/>
                    <a:pt x="355" y="128"/>
                    <a:pt x="320" y="1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24" name="Freeform 51">
              <a:extLst>
                <a:ext uri="{FF2B5EF4-FFF2-40B4-BE49-F238E27FC236}">
                  <a16:creationId xmlns:a16="http://schemas.microsoft.com/office/drawing/2014/main" id="{D98A58B6-D8E8-4B49-A9DD-79EC562A4719}"/>
                </a:ext>
              </a:extLst>
            </p:cNvPr>
            <p:cNvSpPr>
              <a:spLocks/>
            </p:cNvSpPr>
            <p:nvPr/>
          </p:nvSpPr>
          <p:spPr bwMode="gray">
            <a:xfrm>
              <a:off x="7649415" y="768815"/>
              <a:ext cx="47030" cy="15677"/>
            </a:xfrm>
            <a:custGeom>
              <a:avLst/>
              <a:gdLst>
                <a:gd name="T0" fmla="*/ 320 w 384"/>
                <a:gd name="T1" fmla="*/ 128 h 128"/>
                <a:gd name="T2" fmla="*/ 64 w 384"/>
                <a:gd name="T3" fmla="*/ 128 h 128"/>
                <a:gd name="T4" fmla="*/ 0 w 384"/>
                <a:gd name="T5" fmla="*/ 64 h 128"/>
                <a:gd name="T6" fmla="*/ 64 w 384"/>
                <a:gd name="T7" fmla="*/ 0 h 128"/>
                <a:gd name="T8" fmla="*/ 320 w 384"/>
                <a:gd name="T9" fmla="*/ 0 h 128"/>
                <a:gd name="T10" fmla="*/ 384 w 384"/>
                <a:gd name="T11" fmla="*/ 64 h 128"/>
                <a:gd name="T12" fmla="*/ 320 w 384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4" h="128">
                  <a:moveTo>
                    <a:pt x="320" y="128"/>
                  </a:moveTo>
                  <a:cubicBezTo>
                    <a:pt x="64" y="128"/>
                    <a:pt x="64" y="128"/>
                    <a:pt x="64" y="128"/>
                  </a:cubicBezTo>
                  <a:cubicBezTo>
                    <a:pt x="29" y="128"/>
                    <a:pt x="0" y="99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55" y="0"/>
                    <a:pt x="384" y="29"/>
                    <a:pt x="384" y="64"/>
                  </a:cubicBezTo>
                  <a:cubicBezTo>
                    <a:pt x="384" y="99"/>
                    <a:pt x="355" y="128"/>
                    <a:pt x="320" y="1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en-US" sz="1467"/>
            </a:p>
          </p:txBody>
        </p:sp>
        <p:sp>
          <p:nvSpPr>
            <p:cNvPr id="525" name="Oval 524">
              <a:extLst>
                <a:ext uri="{FF2B5EF4-FFF2-40B4-BE49-F238E27FC236}">
                  <a16:creationId xmlns:a16="http://schemas.microsoft.com/office/drawing/2014/main" id="{1956AC86-BCBE-4929-B36D-FF4F159DEADD}"/>
                </a:ext>
              </a:extLst>
            </p:cNvPr>
            <p:cNvSpPr/>
            <p:nvPr/>
          </p:nvSpPr>
          <p:spPr bwMode="gray">
            <a:xfrm>
              <a:off x="7679565" y="844118"/>
              <a:ext cx="108418" cy="108419"/>
            </a:xfrm>
            <a:prstGeom prst="ellipse">
              <a:avLst/>
            </a:prstGeom>
            <a:noFill/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1" rIns="68580" bIns="342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685783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US" sz="1200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471" name="Freeform 90">
            <a:extLst>
              <a:ext uri="{FF2B5EF4-FFF2-40B4-BE49-F238E27FC236}">
                <a16:creationId xmlns:a16="http://schemas.microsoft.com/office/drawing/2014/main" id="{27A2CEF3-6A18-46F8-926E-7F5B3BE60246}"/>
              </a:ext>
            </a:extLst>
          </p:cNvPr>
          <p:cNvSpPr>
            <a:spLocks noEditPoints="1"/>
          </p:cNvSpPr>
          <p:nvPr/>
        </p:nvSpPr>
        <p:spPr bwMode="gray">
          <a:xfrm>
            <a:off x="8260538" y="2078828"/>
            <a:ext cx="181921" cy="179208"/>
          </a:xfrm>
          <a:custGeom>
            <a:avLst/>
            <a:gdLst>
              <a:gd name="T0" fmla="*/ 556 w 591"/>
              <a:gd name="T1" fmla="*/ 162 h 747"/>
              <a:gd name="T2" fmla="*/ 590 w 591"/>
              <a:gd name="T3" fmla="*/ 132 h 747"/>
              <a:gd name="T4" fmla="*/ 395 w 591"/>
              <a:gd name="T5" fmla="*/ 50 h 747"/>
              <a:gd name="T6" fmla="*/ 330 w 591"/>
              <a:gd name="T7" fmla="*/ 11 h 747"/>
              <a:gd name="T8" fmla="*/ 326 w 591"/>
              <a:gd name="T9" fmla="*/ 8 h 747"/>
              <a:gd name="T10" fmla="*/ 304 w 591"/>
              <a:gd name="T11" fmla="*/ 1 h 747"/>
              <a:gd name="T12" fmla="*/ 283 w 591"/>
              <a:gd name="T13" fmla="*/ 1 h 747"/>
              <a:gd name="T14" fmla="*/ 141 w 591"/>
              <a:gd name="T15" fmla="*/ 1 h 747"/>
              <a:gd name="T16" fmla="*/ 45 w 591"/>
              <a:gd name="T17" fmla="*/ 35 h 747"/>
              <a:gd name="T18" fmla="*/ 8 w 591"/>
              <a:gd name="T19" fmla="*/ 71 h 747"/>
              <a:gd name="T20" fmla="*/ 0 w 591"/>
              <a:gd name="T21" fmla="*/ 98 h 747"/>
              <a:gd name="T22" fmla="*/ 1 w 591"/>
              <a:gd name="T23" fmla="*/ 109 h 747"/>
              <a:gd name="T24" fmla="*/ 1 w 591"/>
              <a:gd name="T25" fmla="*/ 109 h 747"/>
              <a:gd name="T26" fmla="*/ 24 w 591"/>
              <a:gd name="T27" fmla="*/ 143 h 747"/>
              <a:gd name="T28" fmla="*/ 195 w 591"/>
              <a:gd name="T29" fmla="*/ 189 h 747"/>
              <a:gd name="T30" fmla="*/ 230 w 591"/>
              <a:gd name="T31" fmla="*/ 161 h 747"/>
              <a:gd name="T32" fmla="*/ 84 w 591"/>
              <a:gd name="T33" fmla="*/ 102 h 747"/>
              <a:gd name="T34" fmla="*/ 75 w 591"/>
              <a:gd name="T35" fmla="*/ 92 h 747"/>
              <a:gd name="T36" fmla="*/ 116 w 591"/>
              <a:gd name="T37" fmla="*/ 73 h 747"/>
              <a:gd name="T38" fmla="*/ 203 w 591"/>
              <a:gd name="T39" fmla="*/ 117 h 747"/>
              <a:gd name="T40" fmla="*/ 208 w 591"/>
              <a:gd name="T41" fmla="*/ 82 h 747"/>
              <a:gd name="T42" fmla="*/ 224 w 591"/>
              <a:gd name="T43" fmla="*/ 85 h 747"/>
              <a:gd name="T44" fmla="*/ 240 w 591"/>
              <a:gd name="T45" fmla="*/ 82 h 747"/>
              <a:gd name="T46" fmla="*/ 224 w 591"/>
              <a:gd name="T47" fmla="*/ 291 h 747"/>
              <a:gd name="T48" fmla="*/ 192 w 591"/>
              <a:gd name="T49" fmla="*/ 197 h 747"/>
              <a:gd name="T50" fmla="*/ 116 w 591"/>
              <a:gd name="T51" fmla="*/ 697 h 747"/>
              <a:gd name="T52" fmla="*/ 214 w 591"/>
              <a:gd name="T53" fmla="*/ 697 h 747"/>
              <a:gd name="T54" fmla="*/ 233 w 591"/>
              <a:gd name="T55" fmla="*/ 336 h 747"/>
              <a:gd name="T56" fmla="*/ 282 w 591"/>
              <a:gd name="T57" fmla="*/ 747 h 747"/>
              <a:gd name="T58" fmla="*/ 332 w 591"/>
              <a:gd name="T59" fmla="*/ 97 h 747"/>
              <a:gd name="T60" fmla="*/ 366 w 591"/>
              <a:gd name="T61" fmla="*/ 107 h 747"/>
              <a:gd name="T62" fmla="*/ 202 w 591"/>
              <a:gd name="T63" fmla="*/ 65 h 747"/>
              <a:gd name="T64" fmla="*/ 208 w 591"/>
              <a:gd name="T65" fmla="*/ 33 h 747"/>
              <a:gd name="T66" fmla="*/ 239 w 591"/>
              <a:gd name="T67" fmla="*/ 33 h 747"/>
              <a:gd name="T68" fmla="*/ 245 w 591"/>
              <a:gd name="T69" fmla="*/ 65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1" h="747">
                <a:moveTo>
                  <a:pt x="366" y="107"/>
                </a:moveTo>
                <a:cubicBezTo>
                  <a:pt x="415" y="131"/>
                  <a:pt x="481" y="157"/>
                  <a:pt x="556" y="162"/>
                </a:cubicBezTo>
                <a:cubicBezTo>
                  <a:pt x="557" y="162"/>
                  <a:pt x="558" y="162"/>
                  <a:pt x="558" y="162"/>
                </a:cubicBezTo>
                <a:cubicBezTo>
                  <a:pt x="575" y="162"/>
                  <a:pt x="589" y="149"/>
                  <a:pt x="590" y="132"/>
                </a:cubicBezTo>
                <a:cubicBezTo>
                  <a:pt x="591" y="115"/>
                  <a:pt x="578" y="100"/>
                  <a:pt x="560" y="98"/>
                </a:cubicBezTo>
                <a:cubicBezTo>
                  <a:pt x="498" y="94"/>
                  <a:pt x="439" y="72"/>
                  <a:pt x="395" y="50"/>
                </a:cubicBezTo>
                <a:cubicBezTo>
                  <a:pt x="374" y="39"/>
                  <a:pt x="356" y="28"/>
                  <a:pt x="344" y="20"/>
                </a:cubicBezTo>
                <a:cubicBezTo>
                  <a:pt x="338" y="16"/>
                  <a:pt x="333" y="13"/>
                  <a:pt x="330" y="11"/>
                </a:cubicBezTo>
                <a:cubicBezTo>
                  <a:pt x="329" y="9"/>
                  <a:pt x="327" y="9"/>
                  <a:pt x="327" y="8"/>
                </a:cubicBezTo>
                <a:cubicBezTo>
                  <a:pt x="326" y="8"/>
                  <a:pt x="326" y="8"/>
                  <a:pt x="326" y="8"/>
                </a:cubicBezTo>
                <a:cubicBezTo>
                  <a:pt x="326" y="7"/>
                  <a:pt x="326" y="7"/>
                  <a:pt x="326" y="7"/>
                </a:cubicBezTo>
                <a:cubicBezTo>
                  <a:pt x="319" y="3"/>
                  <a:pt x="312" y="0"/>
                  <a:pt x="304" y="1"/>
                </a:cubicBezTo>
                <a:cubicBezTo>
                  <a:pt x="303" y="1"/>
                  <a:pt x="302" y="1"/>
                  <a:pt x="301" y="1"/>
                </a:cubicBezTo>
                <a:cubicBezTo>
                  <a:pt x="283" y="1"/>
                  <a:pt x="283" y="1"/>
                  <a:pt x="283" y="1"/>
                </a:cubicBezTo>
                <a:cubicBezTo>
                  <a:pt x="146" y="1"/>
                  <a:pt x="146" y="1"/>
                  <a:pt x="146" y="1"/>
                </a:cubicBezTo>
                <a:cubicBezTo>
                  <a:pt x="145" y="1"/>
                  <a:pt x="143" y="1"/>
                  <a:pt x="141" y="1"/>
                </a:cubicBezTo>
                <a:cubicBezTo>
                  <a:pt x="131" y="2"/>
                  <a:pt x="122" y="4"/>
                  <a:pt x="110" y="8"/>
                </a:cubicBezTo>
                <a:cubicBezTo>
                  <a:pt x="90" y="14"/>
                  <a:pt x="66" y="23"/>
                  <a:pt x="45" y="35"/>
                </a:cubicBezTo>
                <a:cubicBezTo>
                  <a:pt x="35" y="42"/>
                  <a:pt x="25" y="49"/>
                  <a:pt x="17" y="58"/>
                </a:cubicBezTo>
                <a:cubicBezTo>
                  <a:pt x="13" y="62"/>
                  <a:pt x="10" y="66"/>
                  <a:pt x="8" y="71"/>
                </a:cubicBezTo>
                <a:cubicBezTo>
                  <a:pt x="7" y="72"/>
                  <a:pt x="6" y="73"/>
                  <a:pt x="5" y="75"/>
                </a:cubicBezTo>
                <a:cubicBezTo>
                  <a:pt x="2" y="81"/>
                  <a:pt x="0" y="89"/>
                  <a:pt x="0" y="98"/>
                </a:cubicBezTo>
                <a:cubicBezTo>
                  <a:pt x="0" y="100"/>
                  <a:pt x="0" y="103"/>
                  <a:pt x="1" y="106"/>
                </a:cubicBezTo>
                <a:cubicBezTo>
                  <a:pt x="1" y="107"/>
                  <a:pt x="1" y="108"/>
                  <a:pt x="1" y="109"/>
                </a:cubicBezTo>
                <a:cubicBezTo>
                  <a:pt x="1" y="109"/>
                  <a:pt x="1" y="109"/>
                  <a:pt x="1" y="109"/>
                </a:cubicBezTo>
                <a:cubicBezTo>
                  <a:pt x="1" y="109"/>
                  <a:pt x="1" y="109"/>
                  <a:pt x="1" y="109"/>
                </a:cubicBezTo>
                <a:cubicBezTo>
                  <a:pt x="2" y="110"/>
                  <a:pt x="2" y="111"/>
                  <a:pt x="2" y="112"/>
                </a:cubicBezTo>
                <a:cubicBezTo>
                  <a:pt x="6" y="125"/>
                  <a:pt x="15" y="135"/>
                  <a:pt x="24" y="143"/>
                </a:cubicBezTo>
                <a:cubicBezTo>
                  <a:pt x="40" y="155"/>
                  <a:pt x="59" y="163"/>
                  <a:pt x="87" y="170"/>
                </a:cubicBezTo>
                <a:cubicBezTo>
                  <a:pt x="114" y="177"/>
                  <a:pt x="149" y="184"/>
                  <a:pt x="195" y="189"/>
                </a:cubicBezTo>
                <a:cubicBezTo>
                  <a:pt x="196" y="189"/>
                  <a:pt x="197" y="189"/>
                  <a:pt x="198" y="189"/>
                </a:cubicBezTo>
                <a:cubicBezTo>
                  <a:pt x="214" y="189"/>
                  <a:pt x="228" y="177"/>
                  <a:pt x="230" y="161"/>
                </a:cubicBezTo>
                <a:cubicBezTo>
                  <a:pt x="232" y="143"/>
                  <a:pt x="219" y="127"/>
                  <a:pt x="202" y="125"/>
                </a:cubicBezTo>
                <a:cubicBezTo>
                  <a:pt x="144" y="119"/>
                  <a:pt x="106" y="110"/>
                  <a:pt x="84" y="102"/>
                </a:cubicBezTo>
                <a:cubicBezTo>
                  <a:pt x="78" y="100"/>
                  <a:pt x="73" y="98"/>
                  <a:pt x="70" y="96"/>
                </a:cubicBezTo>
                <a:cubicBezTo>
                  <a:pt x="71" y="95"/>
                  <a:pt x="73" y="94"/>
                  <a:pt x="75" y="92"/>
                </a:cubicBezTo>
                <a:cubicBezTo>
                  <a:pt x="76" y="92"/>
                  <a:pt x="77" y="91"/>
                  <a:pt x="77" y="91"/>
                </a:cubicBezTo>
                <a:cubicBezTo>
                  <a:pt x="88" y="84"/>
                  <a:pt x="102" y="78"/>
                  <a:pt x="116" y="73"/>
                </a:cubicBezTo>
                <a:cubicBezTo>
                  <a:pt x="116" y="103"/>
                  <a:pt x="116" y="103"/>
                  <a:pt x="116" y="103"/>
                </a:cubicBezTo>
                <a:cubicBezTo>
                  <a:pt x="139" y="108"/>
                  <a:pt x="169" y="113"/>
                  <a:pt x="203" y="117"/>
                </a:cubicBezTo>
                <a:cubicBezTo>
                  <a:pt x="203" y="117"/>
                  <a:pt x="203" y="117"/>
                  <a:pt x="203" y="117"/>
                </a:cubicBezTo>
                <a:cubicBezTo>
                  <a:pt x="208" y="82"/>
                  <a:pt x="208" y="82"/>
                  <a:pt x="208" y="82"/>
                </a:cubicBezTo>
                <a:cubicBezTo>
                  <a:pt x="213" y="84"/>
                  <a:pt x="218" y="85"/>
                  <a:pt x="224" y="85"/>
                </a:cubicBezTo>
                <a:cubicBezTo>
                  <a:pt x="224" y="85"/>
                  <a:pt x="224" y="85"/>
                  <a:pt x="224" y="85"/>
                </a:cubicBezTo>
                <a:cubicBezTo>
                  <a:pt x="224" y="85"/>
                  <a:pt x="224" y="85"/>
                  <a:pt x="224" y="85"/>
                </a:cubicBezTo>
                <a:cubicBezTo>
                  <a:pt x="229" y="85"/>
                  <a:pt x="235" y="84"/>
                  <a:pt x="240" y="82"/>
                </a:cubicBezTo>
                <a:cubicBezTo>
                  <a:pt x="262" y="243"/>
                  <a:pt x="262" y="243"/>
                  <a:pt x="262" y="243"/>
                </a:cubicBezTo>
                <a:cubicBezTo>
                  <a:pt x="224" y="291"/>
                  <a:pt x="224" y="291"/>
                  <a:pt x="224" y="291"/>
                </a:cubicBezTo>
                <a:cubicBezTo>
                  <a:pt x="186" y="243"/>
                  <a:pt x="186" y="243"/>
                  <a:pt x="186" y="243"/>
                </a:cubicBezTo>
                <a:cubicBezTo>
                  <a:pt x="192" y="197"/>
                  <a:pt x="192" y="197"/>
                  <a:pt x="192" y="197"/>
                </a:cubicBezTo>
                <a:cubicBezTo>
                  <a:pt x="163" y="193"/>
                  <a:pt x="138" y="189"/>
                  <a:pt x="116" y="185"/>
                </a:cubicBezTo>
                <a:cubicBezTo>
                  <a:pt x="116" y="697"/>
                  <a:pt x="116" y="697"/>
                  <a:pt x="116" y="697"/>
                </a:cubicBezTo>
                <a:cubicBezTo>
                  <a:pt x="116" y="724"/>
                  <a:pt x="138" y="747"/>
                  <a:pt x="165" y="747"/>
                </a:cubicBezTo>
                <a:cubicBezTo>
                  <a:pt x="192" y="747"/>
                  <a:pt x="214" y="724"/>
                  <a:pt x="214" y="697"/>
                </a:cubicBezTo>
                <a:cubicBezTo>
                  <a:pt x="214" y="336"/>
                  <a:pt x="214" y="336"/>
                  <a:pt x="214" y="336"/>
                </a:cubicBezTo>
                <a:cubicBezTo>
                  <a:pt x="233" y="336"/>
                  <a:pt x="233" y="336"/>
                  <a:pt x="233" y="336"/>
                </a:cubicBezTo>
                <a:cubicBezTo>
                  <a:pt x="233" y="697"/>
                  <a:pt x="233" y="697"/>
                  <a:pt x="233" y="697"/>
                </a:cubicBezTo>
                <a:cubicBezTo>
                  <a:pt x="233" y="724"/>
                  <a:pt x="255" y="747"/>
                  <a:pt x="282" y="747"/>
                </a:cubicBezTo>
                <a:cubicBezTo>
                  <a:pt x="310" y="747"/>
                  <a:pt x="332" y="724"/>
                  <a:pt x="332" y="697"/>
                </a:cubicBezTo>
                <a:cubicBezTo>
                  <a:pt x="332" y="97"/>
                  <a:pt x="332" y="97"/>
                  <a:pt x="332" y="97"/>
                </a:cubicBezTo>
                <a:cubicBezTo>
                  <a:pt x="332" y="88"/>
                  <a:pt x="332" y="88"/>
                  <a:pt x="332" y="88"/>
                </a:cubicBezTo>
                <a:cubicBezTo>
                  <a:pt x="342" y="94"/>
                  <a:pt x="353" y="100"/>
                  <a:pt x="366" y="107"/>
                </a:cubicBezTo>
                <a:close/>
                <a:moveTo>
                  <a:pt x="224" y="73"/>
                </a:moveTo>
                <a:cubicBezTo>
                  <a:pt x="216" y="73"/>
                  <a:pt x="208" y="70"/>
                  <a:pt x="202" y="65"/>
                </a:cubicBezTo>
                <a:cubicBezTo>
                  <a:pt x="201" y="63"/>
                  <a:pt x="201" y="63"/>
                  <a:pt x="201" y="63"/>
                </a:cubicBezTo>
                <a:cubicBezTo>
                  <a:pt x="208" y="33"/>
                  <a:pt x="208" y="33"/>
                  <a:pt x="208" y="33"/>
                </a:cubicBezTo>
                <a:cubicBezTo>
                  <a:pt x="224" y="33"/>
                  <a:pt x="224" y="33"/>
                  <a:pt x="224" y="33"/>
                </a:cubicBezTo>
                <a:cubicBezTo>
                  <a:pt x="239" y="33"/>
                  <a:pt x="239" y="33"/>
                  <a:pt x="239" y="3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45" y="65"/>
                  <a:pt x="245" y="65"/>
                  <a:pt x="245" y="65"/>
                </a:cubicBezTo>
                <a:cubicBezTo>
                  <a:pt x="239" y="70"/>
                  <a:pt x="231" y="73"/>
                  <a:pt x="224" y="7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72" name="Oval 91">
            <a:extLst>
              <a:ext uri="{FF2B5EF4-FFF2-40B4-BE49-F238E27FC236}">
                <a16:creationId xmlns:a16="http://schemas.microsoft.com/office/drawing/2014/main" id="{27324281-DEAF-4CFA-9D22-7122E3B53226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01743" y="2030431"/>
            <a:ext cx="55459" cy="43132"/>
          </a:xfrm>
          <a:prstGeom prst="ellipse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73" name="Freeform 95">
            <a:extLst>
              <a:ext uri="{FF2B5EF4-FFF2-40B4-BE49-F238E27FC236}">
                <a16:creationId xmlns:a16="http://schemas.microsoft.com/office/drawing/2014/main" id="{3AAE27B1-D3F2-43AF-9A94-402CD8ADEDA8}"/>
              </a:ext>
            </a:extLst>
          </p:cNvPr>
          <p:cNvSpPr>
            <a:spLocks/>
          </p:cNvSpPr>
          <p:nvPr/>
        </p:nvSpPr>
        <p:spPr bwMode="gray">
          <a:xfrm>
            <a:off x="8022086" y="2969307"/>
            <a:ext cx="224335" cy="132027"/>
          </a:xfrm>
          <a:custGeom>
            <a:avLst/>
            <a:gdLst>
              <a:gd name="T0" fmla="*/ 1000 w 1960"/>
              <a:gd name="T1" fmla="*/ 335 h 1477"/>
              <a:gd name="T2" fmla="*/ 1130 w 1960"/>
              <a:gd name="T3" fmla="*/ 44 h 1477"/>
              <a:gd name="T4" fmla="*/ 892 w 1960"/>
              <a:gd name="T5" fmla="*/ 91 h 1477"/>
              <a:gd name="T6" fmla="*/ 664 w 1960"/>
              <a:gd name="T7" fmla="*/ 57 h 1477"/>
              <a:gd name="T8" fmla="*/ 807 w 1960"/>
              <a:gd name="T9" fmla="*/ 343 h 1477"/>
              <a:gd name="T10" fmla="*/ 822 w 1960"/>
              <a:gd name="T11" fmla="*/ 1394 h 1477"/>
              <a:gd name="T12" fmla="*/ 1000 w 1960"/>
              <a:gd name="T13" fmla="*/ 335 h 1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60" h="1477">
                <a:moveTo>
                  <a:pt x="1000" y="335"/>
                </a:moveTo>
                <a:cubicBezTo>
                  <a:pt x="1104" y="248"/>
                  <a:pt x="1173" y="53"/>
                  <a:pt x="1130" y="44"/>
                </a:cubicBezTo>
                <a:cubicBezTo>
                  <a:pt x="1074" y="33"/>
                  <a:pt x="951" y="83"/>
                  <a:pt x="892" y="91"/>
                </a:cubicBezTo>
                <a:cubicBezTo>
                  <a:pt x="808" y="102"/>
                  <a:pt x="716" y="0"/>
                  <a:pt x="664" y="57"/>
                </a:cubicBezTo>
                <a:cubicBezTo>
                  <a:pt x="623" y="103"/>
                  <a:pt x="694" y="270"/>
                  <a:pt x="807" y="343"/>
                </a:cubicBezTo>
                <a:cubicBezTo>
                  <a:pt x="472" y="507"/>
                  <a:pt x="0" y="1334"/>
                  <a:pt x="822" y="1394"/>
                </a:cubicBezTo>
                <a:cubicBezTo>
                  <a:pt x="1960" y="1477"/>
                  <a:pt x="1390" y="496"/>
                  <a:pt x="1000" y="335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74" name="Freeform 96">
            <a:extLst>
              <a:ext uri="{FF2B5EF4-FFF2-40B4-BE49-F238E27FC236}">
                <a16:creationId xmlns:a16="http://schemas.microsoft.com/office/drawing/2014/main" id="{ABCCCEAC-8D75-41B9-A314-48FDD733096B}"/>
              </a:ext>
            </a:extLst>
          </p:cNvPr>
          <p:cNvSpPr>
            <a:spLocks/>
          </p:cNvSpPr>
          <p:nvPr/>
        </p:nvSpPr>
        <p:spPr bwMode="gray">
          <a:xfrm>
            <a:off x="8108961" y="3020880"/>
            <a:ext cx="39137" cy="53384"/>
          </a:xfrm>
          <a:custGeom>
            <a:avLst/>
            <a:gdLst>
              <a:gd name="T0" fmla="*/ 339 w 342"/>
              <a:gd name="T1" fmla="*/ 411 h 597"/>
              <a:gd name="T2" fmla="*/ 293 w 342"/>
              <a:gd name="T3" fmla="*/ 492 h 597"/>
              <a:gd name="T4" fmla="*/ 198 w 342"/>
              <a:gd name="T5" fmla="*/ 525 h 597"/>
              <a:gd name="T6" fmla="*/ 198 w 342"/>
              <a:gd name="T7" fmla="*/ 561 h 597"/>
              <a:gd name="T8" fmla="*/ 187 w 342"/>
              <a:gd name="T9" fmla="*/ 586 h 597"/>
              <a:gd name="T10" fmla="*/ 151 w 342"/>
              <a:gd name="T11" fmla="*/ 591 h 597"/>
              <a:gd name="T12" fmla="*/ 131 w 342"/>
              <a:gd name="T13" fmla="*/ 561 h 597"/>
              <a:gd name="T14" fmla="*/ 131 w 342"/>
              <a:gd name="T15" fmla="*/ 522 h 597"/>
              <a:gd name="T16" fmla="*/ 114 w 342"/>
              <a:gd name="T17" fmla="*/ 518 h 597"/>
              <a:gd name="T18" fmla="*/ 33 w 342"/>
              <a:gd name="T19" fmla="*/ 468 h 597"/>
              <a:gd name="T20" fmla="*/ 7 w 342"/>
              <a:gd name="T21" fmla="*/ 426 h 597"/>
              <a:gd name="T22" fmla="*/ 3 w 342"/>
              <a:gd name="T23" fmla="*/ 414 h 597"/>
              <a:gd name="T24" fmla="*/ 0 w 342"/>
              <a:gd name="T25" fmla="*/ 402 h 597"/>
              <a:gd name="T26" fmla="*/ 4 w 342"/>
              <a:gd name="T27" fmla="*/ 384 h 597"/>
              <a:gd name="T28" fmla="*/ 37 w 342"/>
              <a:gd name="T29" fmla="*/ 366 h 597"/>
              <a:gd name="T30" fmla="*/ 66 w 342"/>
              <a:gd name="T31" fmla="*/ 389 h 597"/>
              <a:gd name="T32" fmla="*/ 69 w 342"/>
              <a:gd name="T33" fmla="*/ 400 h 597"/>
              <a:gd name="T34" fmla="*/ 74 w 342"/>
              <a:gd name="T35" fmla="*/ 411 h 597"/>
              <a:gd name="T36" fmla="*/ 89 w 342"/>
              <a:gd name="T37" fmla="*/ 430 h 597"/>
              <a:gd name="T38" fmla="*/ 131 w 342"/>
              <a:gd name="T39" fmla="*/ 453 h 597"/>
              <a:gd name="T40" fmla="*/ 131 w 342"/>
              <a:gd name="T41" fmla="*/ 321 h 597"/>
              <a:gd name="T42" fmla="*/ 44 w 342"/>
              <a:gd name="T43" fmla="*/ 283 h 597"/>
              <a:gd name="T44" fmla="*/ 14 w 342"/>
              <a:gd name="T45" fmla="*/ 247 h 597"/>
              <a:gd name="T46" fmla="*/ 4 w 342"/>
              <a:gd name="T47" fmla="*/ 199 h 597"/>
              <a:gd name="T48" fmla="*/ 14 w 342"/>
              <a:gd name="T49" fmla="*/ 151 h 597"/>
              <a:gd name="T50" fmla="*/ 41 w 342"/>
              <a:gd name="T51" fmla="*/ 113 h 597"/>
              <a:gd name="T52" fmla="*/ 131 w 342"/>
              <a:gd name="T53" fmla="*/ 73 h 597"/>
              <a:gd name="T54" fmla="*/ 131 w 342"/>
              <a:gd name="T55" fmla="*/ 36 h 597"/>
              <a:gd name="T56" fmla="*/ 143 w 342"/>
              <a:gd name="T57" fmla="*/ 11 h 597"/>
              <a:gd name="T58" fmla="*/ 179 w 342"/>
              <a:gd name="T59" fmla="*/ 6 h 597"/>
              <a:gd name="T60" fmla="*/ 198 w 342"/>
              <a:gd name="T61" fmla="*/ 36 h 597"/>
              <a:gd name="T62" fmla="*/ 198 w 342"/>
              <a:gd name="T63" fmla="*/ 73 h 597"/>
              <a:gd name="T64" fmla="*/ 211 w 342"/>
              <a:gd name="T65" fmla="*/ 75 h 597"/>
              <a:gd name="T66" fmla="*/ 299 w 342"/>
              <a:gd name="T67" fmla="*/ 117 h 597"/>
              <a:gd name="T68" fmla="*/ 326 w 342"/>
              <a:gd name="T69" fmla="*/ 156 h 597"/>
              <a:gd name="T70" fmla="*/ 330 w 342"/>
              <a:gd name="T71" fmla="*/ 168 h 597"/>
              <a:gd name="T72" fmla="*/ 333 w 342"/>
              <a:gd name="T73" fmla="*/ 180 h 597"/>
              <a:gd name="T74" fmla="*/ 331 w 342"/>
              <a:gd name="T75" fmla="*/ 199 h 597"/>
              <a:gd name="T76" fmla="*/ 299 w 342"/>
              <a:gd name="T77" fmla="*/ 218 h 597"/>
              <a:gd name="T78" fmla="*/ 269 w 342"/>
              <a:gd name="T79" fmla="*/ 197 h 597"/>
              <a:gd name="T80" fmla="*/ 266 w 342"/>
              <a:gd name="T81" fmla="*/ 186 h 597"/>
              <a:gd name="T82" fmla="*/ 260 w 342"/>
              <a:gd name="T83" fmla="*/ 175 h 597"/>
              <a:gd name="T84" fmla="*/ 244 w 342"/>
              <a:gd name="T85" fmla="*/ 159 h 597"/>
              <a:gd name="T86" fmla="*/ 198 w 342"/>
              <a:gd name="T87" fmla="*/ 141 h 597"/>
              <a:gd name="T88" fmla="*/ 198 w 342"/>
              <a:gd name="T89" fmla="*/ 267 h 597"/>
              <a:gd name="T90" fmla="*/ 256 w 342"/>
              <a:gd name="T91" fmla="*/ 284 h 597"/>
              <a:gd name="T92" fmla="*/ 325 w 342"/>
              <a:gd name="T93" fmla="*/ 339 h 597"/>
              <a:gd name="T94" fmla="*/ 325 w 342"/>
              <a:gd name="T95" fmla="*/ 339 h 597"/>
              <a:gd name="T96" fmla="*/ 325 w 342"/>
              <a:gd name="T97" fmla="*/ 339 h 597"/>
              <a:gd name="T98" fmla="*/ 339 w 342"/>
              <a:gd name="T99" fmla="*/ 411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2" h="597">
                <a:moveTo>
                  <a:pt x="339" y="411"/>
                </a:moveTo>
                <a:cubicBezTo>
                  <a:pt x="335" y="443"/>
                  <a:pt x="318" y="472"/>
                  <a:pt x="293" y="492"/>
                </a:cubicBezTo>
                <a:cubicBezTo>
                  <a:pt x="266" y="513"/>
                  <a:pt x="232" y="522"/>
                  <a:pt x="198" y="525"/>
                </a:cubicBezTo>
                <a:cubicBezTo>
                  <a:pt x="198" y="561"/>
                  <a:pt x="198" y="561"/>
                  <a:pt x="198" y="561"/>
                </a:cubicBezTo>
                <a:cubicBezTo>
                  <a:pt x="198" y="570"/>
                  <a:pt x="194" y="580"/>
                  <a:pt x="187" y="586"/>
                </a:cubicBezTo>
                <a:cubicBezTo>
                  <a:pt x="177" y="594"/>
                  <a:pt x="163" y="597"/>
                  <a:pt x="151" y="591"/>
                </a:cubicBezTo>
                <a:cubicBezTo>
                  <a:pt x="139" y="586"/>
                  <a:pt x="131" y="574"/>
                  <a:pt x="131" y="561"/>
                </a:cubicBezTo>
                <a:cubicBezTo>
                  <a:pt x="131" y="522"/>
                  <a:pt x="131" y="522"/>
                  <a:pt x="131" y="522"/>
                </a:cubicBezTo>
                <a:cubicBezTo>
                  <a:pt x="126" y="521"/>
                  <a:pt x="120" y="519"/>
                  <a:pt x="114" y="518"/>
                </a:cubicBezTo>
                <a:cubicBezTo>
                  <a:pt x="83" y="509"/>
                  <a:pt x="54" y="492"/>
                  <a:pt x="33" y="468"/>
                </a:cubicBezTo>
                <a:cubicBezTo>
                  <a:pt x="22" y="455"/>
                  <a:pt x="13" y="441"/>
                  <a:pt x="7" y="426"/>
                </a:cubicBezTo>
                <a:cubicBezTo>
                  <a:pt x="6" y="422"/>
                  <a:pt x="4" y="418"/>
                  <a:pt x="3" y="414"/>
                </a:cubicBezTo>
                <a:cubicBezTo>
                  <a:pt x="2" y="410"/>
                  <a:pt x="1" y="406"/>
                  <a:pt x="0" y="402"/>
                </a:cubicBezTo>
                <a:cubicBezTo>
                  <a:pt x="0" y="396"/>
                  <a:pt x="1" y="389"/>
                  <a:pt x="4" y="384"/>
                </a:cubicBezTo>
                <a:cubicBezTo>
                  <a:pt x="10" y="372"/>
                  <a:pt x="23" y="365"/>
                  <a:pt x="37" y="366"/>
                </a:cubicBezTo>
                <a:cubicBezTo>
                  <a:pt x="50" y="367"/>
                  <a:pt x="61" y="376"/>
                  <a:pt x="66" y="389"/>
                </a:cubicBezTo>
                <a:cubicBezTo>
                  <a:pt x="67" y="392"/>
                  <a:pt x="68" y="396"/>
                  <a:pt x="69" y="400"/>
                </a:cubicBezTo>
                <a:cubicBezTo>
                  <a:pt x="70" y="404"/>
                  <a:pt x="72" y="408"/>
                  <a:pt x="74" y="411"/>
                </a:cubicBezTo>
                <a:cubicBezTo>
                  <a:pt x="78" y="418"/>
                  <a:pt x="83" y="424"/>
                  <a:pt x="89" y="430"/>
                </a:cubicBezTo>
                <a:cubicBezTo>
                  <a:pt x="101" y="441"/>
                  <a:pt x="116" y="449"/>
                  <a:pt x="131" y="453"/>
                </a:cubicBezTo>
                <a:cubicBezTo>
                  <a:pt x="131" y="321"/>
                  <a:pt x="131" y="321"/>
                  <a:pt x="131" y="321"/>
                </a:cubicBezTo>
                <a:cubicBezTo>
                  <a:pt x="101" y="313"/>
                  <a:pt x="69" y="303"/>
                  <a:pt x="44" y="283"/>
                </a:cubicBezTo>
                <a:cubicBezTo>
                  <a:pt x="31" y="273"/>
                  <a:pt x="21" y="261"/>
                  <a:pt x="14" y="247"/>
                </a:cubicBezTo>
                <a:cubicBezTo>
                  <a:pt x="7" y="232"/>
                  <a:pt x="4" y="216"/>
                  <a:pt x="4" y="199"/>
                </a:cubicBezTo>
                <a:cubicBezTo>
                  <a:pt x="4" y="183"/>
                  <a:pt x="7" y="166"/>
                  <a:pt x="14" y="151"/>
                </a:cubicBezTo>
                <a:cubicBezTo>
                  <a:pt x="20" y="137"/>
                  <a:pt x="30" y="124"/>
                  <a:pt x="41" y="113"/>
                </a:cubicBezTo>
                <a:cubicBezTo>
                  <a:pt x="66" y="91"/>
                  <a:pt x="99" y="78"/>
                  <a:pt x="131" y="73"/>
                </a:cubicBezTo>
                <a:cubicBezTo>
                  <a:pt x="131" y="36"/>
                  <a:pt x="131" y="36"/>
                  <a:pt x="131" y="36"/>
                </a:cubicBezTo>
                <a:cubicBezTo>
                  <a:pt x="131" y="27"/>
                  <a:pt x="136" y="18"/>
                  <a:pt x="143" y="11"/>
                </a:cubicBezTo>
                <a:cubicBezTo>
                  <a:pt x="153" y="3"/>
                  <a:pt x="167" y="0"/>
                  <a:pt x="179" y="6"/>
                </a:cubicBezTo>
                <a:cubicBezTo>
                  <a:pt x="191" y="11"/>
                  <a:pt x="198" y="23"/>
                  <a:pt x="198" y="36"/>
                </a:cubicBezTo>
                <a:cubicBezTo>
                  <a:pt x="198" y="73"/>
                  <a:pt x="198" y="73"/>
                  <a:pt x="198" y="73"/>
                </a:cubicBezTo>
                <a:cubicBezTo>
                  <a:pt x="203" y="74"/>
                  <a:pt x="207" y="74"/>
                  <a:pt x="211" y="75"/>
                </a:cubicBezTo>
                <a:cubicBezTo>
                  <a:pt x="244" y="81"/>
                  <a:pt x="275" y="94"/>
                  <a:pt x="299" y="117"/>
                </a:cubicBezTo>
                <a:cubicBezTo>
                  <a:pt x="310" y="128"/>
                  <a:pt x="319" y="142"/>
                  <a:pt x="326" y="156"/>
                </a:cubicBezTo>
                <a:cubicBezTo>
                  <a:pt x="327" y="160"/>
                  <a:pt x="329" y="164"/>
                  <a:pt x="330" y="168"/>
                </a:cubicBezTo>
                <a:cubicBezTo>
                  <a:pt x="332" y="172"/>
                  <a:pt x="333" y="176"/>
                  <a:pt x="333" y="180"/>
                </a:cubicBezTo>
                <a:cubicBezTo>
                  <a:pt x="334" y="186"/>
                  <a:pt x="333" y="193"/>
                  <a:pt x="331" y="199"/>
                </a:cubicBezTo>
                <a:cubicBezTo>
                  <a:pt x="325" y="211"/>
                  <a:pt x="312" y="219"/>
                  <a:pt x="299" y="218"/>
                </a:cubicBezTo>
                <a:cubicBezTo>
                  <a:pt x="286" y="218"/>
                  <a:pt x="274" y="209"/>
                  <a:pt x="269" y="197"/>
                </a:cubicBezTo>
                <a:cubicBezTo>
                  <a:pt x="268" y="193"/>
                  <a:pt x="267" y="189"/>
                  <a:pt x="266" y="186"/>
                </a:cubicBezTo>
                <a:cubicBezTo>
                  <a:pt x="264" y="182"/>
                  <a:pt x="262" y="179"/>
                  <a:pt x="260" y="175"/>
                </a:cubicBezTo>
                <a:cubicBezTo>
                  <a:pt x="256" y="169"/>
                  <a:pt x="250" y="163"/>
                  <a:pt x="244" y="159"/>
                </a:cubicBezTo>
                <a:cubicBezTo>
                  <a:pt x="231" y="149"/>
                  <a:pt x="215" y="144"/>
                  <a:pt x="198" y="141"/>
                </a:cubicBezTo>
                <a:cubicBezTo>
                  <a:pt x="198" y="267"/>
                  <a:pt x="198" y="267"/>
                  <a:pt x="198" y="267"/>
                </a:cubicBezTo>
                <a:cubicBezTo>
                  <a:pt x="218" y="272"/>
                  <a:pt x="237" y="277"/>
                  <a:pt x="256" y="284"/>
                </a:cubicBezTo>
                <a:cubicBezTo>
                  <a:pt x="283" y="295"/>
                  <a:pt x="310" y="312"/>
                  <a:pt x="325" y="339"/>
                </a:cubicBezTo>
                <a:cubicBezTo>
                  <a:pt x="323" y="335"/>
                  <a:pt x="321" y="331"/>
                  <a:pt x="325" y="339"/>
                </a:cubicBezTo>
                <a:cubicBezTo>
                  <a:pt x="330" y="347"/>
                  <a:pt x="328" y="343"/>
                  <a:pt x="325" y="339"/>
                </a:cubicBezTo>
                <a:cubicBezTo>
                  <a:pt x="338" y="361"/>
                  <a:pt x="342" y="386"/>
                  <a:pt x="339" y="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75" name="Freeform 97">
            <a:extLst>
              <a:ext uri="{FF2B5EF4-FFF2-40B4-BE49-F238E27FC236}">
                <a16:creationId xmlns:a16="http://schemas.microsoft.com/office/drawing/2014/main" id="{FF406827-C6FD-4B1C-8C10-82031C7B8136}"/>
              </a:ext>
            </a:extLst>
          </p:cNvPr>
          <p:cNvSpPr>
            <a:spLocks noEditPoints="1"/>
          </p:cNvSpPr>
          <p:nvPr/>
        </p:nvSpPr>
        <p:spPr bwMode="gray">
          <a:xfrm>
            <a:off x="8131621" y="3050933"/>
            <a:ext cx="8697" cy="10873"/>
          </a:xfrm>
          <a:custGeom>
            <a:avLst/>
            <a:gdLst>
              <a:gd name="T0" fmla="*/ 64 w 76"/>
              <a:gd name="T1" fmla="*/ 30 h 122"/>
              <a:gd name="T2" fmla="*/ 46 w 76"/>
              <a:gd name="T3" fmla="*/ 17 h 122"/>
              <a:gd name="T4" fmla="*/ 0 w 76"/>
              <a:gd name="T5" fmla="*/ 0 h 122"/>
              <a:gd name="T6" fmla="*/ 0 w 76"/>
              <a:gd name="T7" fmla="*/ 122 h 122"/>
              <a:gd name="T8" fmla="*/ 68 w 76"/>
              <a:gd name="T9" fmla="*/ 86 h 122"/>
              <a:gd name="T10" fmla="*/ 74 w 76"/>
              <a:gd name="T11" fmla="*/ 48 h 122"/>
              <a:gd name="T12" fmla="*/ 64 w 76"/>
              <a:gd name="T13" fmla="*/ 30 h 122"/>
              <a:gd name="T14" fmla="*/ 64 w 76"/>
              <a:gd name="T15" fmla="*/ 30 h 122"/>
              <a:gd name="T16" fmla="*/ 64 w 76"/>
              <a:gd name="T17" fmla="*/ 3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" h="122">
                <a:moveTo>
                  <a:pt x="64" y="30"/>
                </a:moveTo>
                <a:cubicBezTo>
                  <a:pt x="59" y="24"/>
                  <a:pt x="53" y="20"/>
                  <a:pt x="46" y="17"/>
                </a:cubicBezTo>
                <a:cubicBezTo>
                  <a:pt x="32" y="9"/>
                  <a:pt x="16" y="4"/>
                  <a:pt x="0" y="0"/>
                </a:cubicBezTo>
                <a:cubicBezTo>
                  <a:pt x="0" y="122"/>
                  <a:pt x="0" y="122"/>
                  <a:pt x="0" y="122"/>
                </a:cubicBezTo>
                <a:cubicBezTo>
                  <a:pt x="26" y="119"/>
                  <a:pt x="55" y="110"/>
                  <a:pt x="68" y="86"/>
                </a:cubicBezTo>
                <a:cubicBezTo>
                  <a:pt x="75" y="75"/>
                  <a:pt x="76" y="61"/>
                  <a:pt x="74" y="48"/>
                </a:cubicBezTo>
                <a:cubicBezTo>
                  <a:pt x="72" y="41"/>
                  <a:pt x="69" y="35"/>
                  <a:pt x="64" y="30"/>
                </a:cubicBezTo>
                <a:close/>
                <a:moveTo>
                  <a:pt x="64" y="30"/>
                </a:moveTo>
                <a:cubicBezTo>
                  <a:pt x="64" y="30"/>
                  <a:pt x="64" y="30"/>
                  <a:pt x="64" y="30"/>
                </a:cubicBezTo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76" name="Freeform 98">
            <a:extLst>
              <a:ext uri="{FF2B5EF4-FFF2-40B4-BE49-F238E27FC236}">
                <a16:creationId xmlns:a16="http://schemas.microsoft.com/office/drawing/2014/main" id="{DE27D4E9-4A09-449C-9902-14D653C958B3}"/>
              </a:ext>
            </a:extLst>
          </p:cNvPr>
          <p:cNvSpPr>
            <a:spLocks noEditPoints="1"/>
          </p:cNvSpPr>
          <p:nvPr/>
        </p:nvSpPr>
        <p:spPr bwMode="gray">
          <a:xfrm>
            <a:off x="8139399" y="3058596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77" name="Freeform 99">
            <a:extLst>
              <a:ext uri="{FF2B5EF4-FFF2-40B4-BE49-F238E27FC236}">
                <a16:creationId xmlns:a16="http://schemas.microsoft.com/office/drawing/2014/main" id="{6935BF46-9D6F-4494-8FEF-8CE87AE10FE9}"/>
              </a:ext>
            </a:extLst>
          </p:cNvPr>
          <p:cNvSpPr>
            <a:spLocks noEditPoints="1"/>
          </p:cNvSpPr>
          <p:nvPr/>
        </p:nvSpPr>
        <p:spPr bwMode="gray">
          <a:xfrm>
            <a:off x="8116980" y="3033489"/>
            <a:ext cx="6957" cy="9816"/>
          </a:xfrm>
          <a:custGeom>
            <a:avLst/>
            <a:gdLst>
              <a:gd name="T0" fmla="*/ 9 w 61"/>
              <a:gd name="T1" fmla="*/ 30 h 110"/>
              <a:gd name="T2" fmla="*/ 1 w 61"/>
              <a:gd name="T3" fmla="*/ 52 h 110"/>
              <a:gd name="T4" fmla="*/ 4 w 61"/>
              <a:gd name="T5" fmla="*/ 75 h 110"/>
              <a:gd name="T6" fmla="*/ 18 w 61"/>
              <a:gd name="T7" fmla="*/ 92 h 110"/>
              <a:gd name="T8" fmla="*/ 40 w 61"/>
              <a:gd name="T9" fmla="*/ 103 h 110"/>
              <a:gd name="T10" fmla="*/ 61 w 61"/>
              <a:gd name="T11" fmla="*/ 110 h 110"/>
              <a:gd name="T12" fmla="*/ 61 w 61"/>
              <a:gd name="T13" fmla="*/ 0 h 110"/>
              <a:gd name="T14" fmla="*/ 9 w 61"/>
              <a:gd name="T15" fmla="*/ 30 h 110"/>
              <a:gd name="T16" fmla="*/ 9 w 61"/>
              <a:gd name="T17" fmla="*/ 30 h 110"/>
              <a:gd name="T18" fmla="*/ 9 w 61"/>
              <a:gd name="T19" fmla="*/ 3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" h="110">
                <a:moveTo>
                  <a:pt x="9" y="30"/>
                </a:moveTo>
                <a:cubicBezTo>
                  <a:pt x="4" y="37"/>
                  <a:pt x="2" y="44"/>
                  <a:pt x="1" y="52"/>
                </a:cubicBezTo>
                <a:cubicBezTo>
                  <a:pt x="0" y="59"/>
                  <a:pt x="1" y="68"/>
                  <a:pt x="4" y="75"/>
                </a:cubicBezTo>
                <a:cubicBezTo>
                  <a:pt x="6" y="82"/>
                  <a:pt x="12" y="87"/>
                  <a:pt x="18" y="92"/>
                </a:cubicBezTo>
                <a:cubicBezTo>
                  <a:pt x="25" y="96"/>
                  <a:pt x="33" y="100"/>
                  <a:pt x="40" y="103"/>
                </a:cubicBezTo>
                <a:cubicBezTo>
                  <a:pt x="47" y="105"/>
                  <a:pt x="54" y="108"/>
                  <a:pt x="61" y="110"/>
                </a:cubicBezTo>
                <a:cubicBezTo>
                  <a:pt x="61" y="0"/>
                  <a:pt x="61" y="0"/>
                  <a:pt x="61" y="0"/>
                </a:cubicBezTo>
                <a:cubicBezTo>
                  <a:pt x="42" y="4"/>
                  <a:pt x="21" y="13"/>
                  <a:pt x="9" y="30"/>
                </a:cubicBezTo>
                <a:close/>
                <a:moveTo>
                  <a:pt x="9" y="30"/>
                </a:moveTo>
                <a:cubicBezTo>
                  <a:pt x="9" y="30"/>
                  <a:pt x="9" y="30"/>
                  <a:pt x="9" y="30"/>
                </a:cubicBezTo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78" name="Freeform 100">
            <a:extLst>
              <a:ext uri="{FF2B5EF4-FFF2-40B4-BE49-F238E27FC236}">
                <a16:creationId xmlns:a16="http://schemas.microsoft.com/office/drawing/2014/main" id="{379C4D52-3EE0-4E1B-B83F-50F45D7AD809}"/>
              </a:ext>
            </a:extLst>
          </p:cNvPr>
          <p:cNvSpPr>
            <a:spLocks noEditPoints="1"/>
          </p:cNvSpPr>
          <p:nvPr/>
        </p:nvSpPr>
        <p:spPr bwMode="gray">
          <a:xfrm>
            <a:off x="8139399" y="3058520"/>
            <a:ext cx="96" cy="75"/>
          </a:xfrm>
          <a:custGeom>
            <a:avLst/>
            <a:gdLst>
              <a:gd name="T0" fmla="*/ 1 w 1"/>
              <a:gd name="T1" fmla="*/ 0 h 1"/>
              <a:gd name="T2" fmla="*/ 0 w 1"/>
              <a:gd name="T3" fmla="*/ 1 h 1"/>
              <a:gd name="T4" fmla="*/ 1 w 1"/>
              <a:gd name="T5" fmla="*/ 0 h 1"/>
              <a:gd name="T6" fmla="*/ 1 w 1"/>
              <a:gd name="T7" fmla="*/ 0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1" y="0"/>
                  <a:pt x="1" y="1"/>
                  <a:pt x="0" y="1"/>
                </a:cubicBezTo>
                <a:cubicBezTo>
                  <a:pt x="1" y="1"/>
                  <a:pt x="1" y="0"/>
                  <a:pt x="1" y="0"/>
                </a:cubicBez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79" name="Line 101">
            <a:extLst>
              <a:ext uri="{FF2B5EF4-FFF2-40B4-BE49-F238E27FC236}">
                <a16:creationId xmlns:a16="http://schemas.microsoft.com/office/drawing/2014/main" id="{61075FF9-5C0E-4A07-9ADD-9F79D94DEF90}"/>
              </a:ext>
            </a:extLst>
          </p:cNvPr>
          <p:cNvSpPr>
            <a:spLocks noChangeShapeType="1"/>
          </p:cNvSpPr>
          <p:nvPr/>
        </p:nvSpPr>
        <p:spPr bwMode="gray">
          <a:xfrm>
            <a:off x="8147757" y="3057613"/>
            <a:ext cx="0" cy="0"/>
          </a:xfrm>
          <a:prstGeom prst="line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80" name="Line 102">
            <a:extLst>
              <a:ext uri="{FF2B5EF4-FFF2-40B4-BE49-F238E27FC236}">
                <a16:creationId xmlns:a16="http://schemas.microsoft.com/office/drawing/2014/main" id="{405F9A0A-73E4-475B-B6A9-FDBA3B7F6AFD}"/>
              </a:ext>
            </a:extLst>
          </p:cNvPr>
          <p:cNvSpPr>
            <a:spLocks noChangeShapeType="1"/>
          </p:cNvSpPr>
          <p:nvPr/>
        </p:nvSpPr>
        <p:spPr bwMode="gray">
          <a:xfrm>
            <a:off x="8147757" y="3057613"/>
            <a:ext cx="0" cy="0"/>
          </a:xfrm>
          <a:prstGeom prst="line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81" name="Freeform 103">
            <a:extLst>
              <a:ext uri="{FF2B5EF4-FFF2-40B4-BE49-F238E27FC236}">
                <a16:creationId xmlns:a16="http://schemas.microsoft.com/office/drawing/2014/main" id="{53AF161B-B1FB-4FEC-A0DB-E8D170BA1109}"/>
              </a:ext>
            </a:extLst>
          </p:cNvPr>
          <p:cNvSpPr>
            <a:spLocks noEditPoints="1"/>
          </p:cNvSpPr>
          <p:nvPr/>
        </p:nvSpPr>
        <p:spPr bwMode="gray">
          <a:xfrm>
            <a:off x="8139399" y="3058708"/>
            <a:ext cx="0" cy="75"/>
          </a:xfrm>
          <a:custGeom>
            <a:avLst/>
            <a:gdLst>
              <a:gd name="T0" fmla="*/ 0 h 1"/>
              <a:gd name="T1" fmla="*/ 1 h 1"/>
              <a:gd name="T2" fmla="*/ 0 h 1"/>
              <a:gd name="T3" fmla="*/ 0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82" name="Freeform 66">
            <a:extLst>
              <a:ext uri="{FF2B5EF4-FFF2-40B4-BE49-F238E27FC236}">
                <a16:creationId xmlns:a16="http://schemas.microsoft.com/office/drawing/2014/main" id="{7E84A89F-42C6-4612-A0A6-AB30BEAB154E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8029241" y="2671612"/>
            <a:ext cx="165167" cy="114949"/>
          </a:xfrm>
          <a:custGeom>
            <a:avLst/>
            <a:gdLst>
              <a:gd name="T0" fmla="*/ 251 w 261"/>
              <a:gd name="T1" fmla="*/ 0 h 232"/>
              <a:gd name="T2" fmla="*/ 9 w 261"/>
              <a:gd name="T3" fmla="*/ 0 h 232"/>
              <a:gd name="T4" fmla="*/ 0 w 261"/>
              <a:gd name="T5" fmla="*/ 10 h 232"/>
              <a:gd name="T6" fmla="*/ 0 w 261"/>
              <a:gd name="T7" fmla="*/ 184 h 232"/>
              <a:gd name="T8" fmla="*/ 9 w 261"/>
              <a:gd name="T9" fmla="*/ 195 h 232"/>
              <a:gd name="T10" fmla="*/ 98 w 261"/>
              <a:gd name="T11" fmla="*/ 195 h 232"/>
              <a:gd name="T12" fmla="*/ 98 w 261"/>
              <a:gd name="T13" fmla="*/ 212 h 232"/>
              <a:gd name="T14" fmla="*/ 52 w 261"/>
              <a:gd name="T15" fmla="*/ 221 h 232"/>
              <a:gd name="T16" fmla="*/ 52 w 261"/>
              <a:gd name="T17" fmla="*/ 232 h 232"/>
              <a:gd name="T18" fmla="*/ 208 w 261"/>
              <a:gd name="T19" fmla="*/ 232 h 232"/>
              <a:gd name="T20" fmla="*/ 208 w 261"/>
              <a:gd name="T21" fmla="*/ 221 h 232"/>
              <a:gd name="T22" fmla="*/ 164 w 261"/>
              <a:gd name="T23" fmla="*/ 213 h 232"/>
              <a:gd name="T24" fmla="*/ 164 w 261"/>
              <a:gd name="T25" fmla="*/ 195 h 232"/>
              <a:gd name="T26" fmla="*/ 251 w 261"/>
              <a:gd name="T27" fmla="*/ 195 h 232"/>
              <a:gd name="T28" fmla="*/ 261 w 261"/>
              <a:gd name="T29" fmla="*/ 184 h 232"/>
              <a:gd name="T30" fmla="*/ 261 w 261"/>
              <a:gd name="T31" fmla="*/ 10 h 232"/>
              <a:gd name="T32" fmla="*/ 251 w 261"/>
              <a:gd name="T33" fmla="*/ 0 h 232"/>
              <a:gd name="T34" fmla="*/ 241 w 261"/>
              <a:gd name="T35" fmla="*/ 169 h 232"/>
              <a:gd name="T36" fmla="*/ 233 w 261"/>
              <a:gd name="T37" fmla="*/ 177 h 232"/>
              <a:gd name="T38" fmla="*/ 28 w 261"/>
              <a:gd name="T39" fmla="*/ 177 h 232"/>
              <a:gd name="T40" fmla="*/ 20 w 261"/>
              <a:gd name="T41" fmla="*/ 169 h 232"/>
              <a:gd name="T42" fmla="*/ 20 w 261"/>
              <a:gd name="T43" fmla="*/ 25 h 232"/>
              <a:gd name="T44" fmla="*/ 28 w 261"/>
              <a:gd name="T45" fmla="*/ 16 h 232"/>
              <a:gd name="T46" fmla="*/ 233 w 261"/>
              <a:gd name="T47" fmla="*/ 16 h 232"/>
              <a:gd name="T48" fmla="*/ 241 w 261"/>
              <a:gd name="T49" fmla="*/ 25 h 232"/>
              <a:gd name="T50" fmla="*/ 241 w 261"/>
              <a:gd name="T51" fmla="*/ 169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61" h="232">
                <a:moveTo>
                  <a:pt x="25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74"/>
                  <a:pt x="0" y="184"/>
                  <a:pt x="0" y="184"/>
                </a:cubicBezTo>
                <a:cubicBezTo>
                  <a:pt x="0" y="190"/>
                  <a:pt x="4" y="195"/>
                  <a:pt x="9" y="195"/>
                </a:cubicBezTo>
                <a:cubicBezTo>
                  <a:pt x="98" y="195"/>
                  <a:pt x="98" y="195"/>
                  <a:pt x="98" y="195"/>
                </a:cubicBezTo>
                <a:cubicBezTo>
                  <a:pt x="98" y="212"/>
                  <a:pt x="98" y="212"/>
                  <a:pt x="98" y="212"/>
                </a:cubicBezTo>
                <a:cubicBezTo>
                  <a:pt x="52" y="221"/>
                  <a:pt x="52" y="221"/>
                  <a:pt x="52" y="221"/>
                </a:cubicBezTo>
                <a:cubicBezTo>
                  <a:pt x="52" y="232"/>
                  <a:pt x="52" y="232"/>
                  <a:pt x="52" y="232"/>
                </a:cubicBezTo>
                <a:cubicBezTo>
                  <a:pt x="208" y="232"/>
                  <a:pt x="208" y="232"/>
                  <a:pt x="208" y="232"/>
                </a:cubicBezTo>
                <a:cubicBezTo>
                  <a:pt x="208" y="221"/>
                  <a:pt x="208" y="221"/>
                  <a:pt x="208" y="221"/>
                </a:cubicBezTo>
                <a:cubicBezTo>
                  <a:pt x="164" y="213"/>
                  <a:pt x="164" y="213"/>
                  <a:pt x="164" y="213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251" y="195"/>
                  <a:pt x="251" y="195"/>
                  <a:pt x="251" y="195"/>
                </a:cubicBezTo>
                <a:cubicBezTo>
                  <a:pt x="256" y="195"/>
                  <a:pt x="261" y="190"/>
                  <a:pt x="261" y="184"/>
                </a:cubicBezTo>
                <a:cubicBezTo>
                  <a:pt x="261" y="20"/>
                  <a:pt x="261" y="10"/>
                  <a:pt x="261" y="10"/>
                </a:cubicBezTo>
                <a:cubicBezTo>
                  <a:pt x="261" y="4"/>
                  <a:pt x="256" y="0"/>
                  <a:pt x="251" y="0"/>
                </a:cubicBezTo>
                <a:close/>
                <a:moveTo>
                  <a:pt x="241" y="169"/>
                </a:moveTo>
                <a:cubicBezTo>
                  <a:pt x="241" y="174"/>
                  <a:pt x="237" y="177"/>
                  <a:pt x="233" y="177"/>
                </a:cubicBezTo>
                <a:cubicBezTo>
                  <a:pt x="28" y="177"/>
                  <a:pt x="28" y="177"/>
                  <a:pt x="28" y="177"/>
                </a:cubicBezTo>
                <a:cubicBezTo>
                  <a:pt x="23" y="177"/>
                  <a:pt x="20" y="174"/>
                  <a:pt x="20" y="169"/>
                </a:cubicBezTo>
                <a:cubicBezTo>
                  <a:pt x="20" y="35"/>
                  <a:pt x="20" y="25"/>
                  <a:pt x="20" y="25"/>
                </a:cubicBezTo>
                <a:cubicBezTo>
                  <a:pt x="20" y="21"/>
                  <a:pt x="23" y="16"/>
                  <a:pt x="28" y="16"/>
                </a:cubicBezTo>
                <a:cubicBezTo>
                  <a:pt x="233" y="16"/>
                  <a:pt x="233" y="16"/>
                  <a:pt x="233" y="16"/>
                </a:cubicBezTo>
                <a:cubicBezTo>
                  <a:pt x="237" y="16"/>
                  <a:pt x="241" y="21"/>
                  <a:pt x="241" y="25"/>
                </a:cubicBezTo>
                <a:lnTo>
                  <a:pt x="241" y="169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83" name="Freeform 19">
            <a:extLst>
              <a:ext uri="{FF2B5EF4-FFF2-40B4-BE49-F238E27FC236}">
                <a16:creationId xmlns:a16="http://schemas.microsoft.com/office/drawing/2014/main" id="{6F8D829D-0DFA-4B5D-8A3D-817EA9A596DA}"/>
              </a:ext>
            </a:extLst>
          </p:cNvPr>
          <p:cNvSpPr>
            <a:spLocks/>
          </p:cNvSpPr>
          <p:nvPr/>
        </p:nvSpPr>
        <p:spPr bwMode="gray">
          <a:xfrm>
            <a:off x="8064679" y="2699767"/>
            <a:ext cx="79608" cy="37740"/>
          </a:xfrm>
          <a:custGeom>
            <a:avLst/>
            <a:gdLst>
              <a:gd name="T0" fmla="*/ 1552 w 1566"/>
              <a:gd name="T1" fmla="*/ 15 h 949"/>
              <a:gd name="T2" fmla="*/ 1511 w 1566"/>
              <a:gd name="T3" fmla="*/ 0 h 949"/>
              <a:gd name="T4" fmla="*/ 1506 w 1566"/>
              <a:gd name="T5" fmla="*/ 0 h 949"/>
              <a:gd name="T6" fmla="*/ 1234 w 1566"/>
              <a:gd name="T7" fmla="*/ 13 h 949"/>
              <a:gd name="T8" fmla="*/ 1192 w 1566"/>
              <a:gd name="T9" fmla="*/ 27 h 949"/>
              <a:gd name="T10" fmla="*/ 1182 w 1566"/>
              <a:gd name="T11" fmla="*/ 42 h 949"/>
              <a:gd name="T12" fmla="*/ 1196 w 1566"/>
              <a:gd name="T13" fmla="*/ 99 h 949"/>
              <a:gd name="T14" fmla="*/ 1219 w 1566"/>
              <a:gd name="T15" fmla="*/ 122 h 949"/>
              <a:gd name="T16" fmla="*/ 1267 w 1566"/>
              <a:gd name="T17" fmla="*/ 170 h 949"/>
              <a:gd name="T18" fmla="*/ 717 w 1566"/>
              <a:gd name="T19" fmla="*/ 719 h 949"/>
              <a:gd name="T20" fmla="*/ 471 w 1566"/>
              <a:gd name="T21" fmla="*/ 472 h 949"/>
              <a:gd name="T22" fmla="*/ 415 w 1566"/>
              <a:gd name="T23" fmla="*/ 449 h 949"/>
              <a:gd name="T24" fmla="*/ 360 w 1566"/>
              <a:gd name="T25" fmla="*/ 472 h 949"/>
              <a:gd name="T26" fmla="*/ 31 w 1566"/>
              <a:gd name="T27" fmla="*/ 801 h 949"/>
              <a:gd name="T28" fmla="*/ 31 w 1566"/>
              <a:gd name="T29" fmla="*/ 912 h 949"/>
              <a:gd name="T30" fmla="*/ 46 w 1566"/>
              <a:gd name="T31" fmla="*/ 926 h 949"/>
              <a:gd name="T32" fmla="*/ 101 w 1566"/>
              <a:gd name="T33" fmla="*/ 949 h 949"/>
              <a:gd name="T34" fmla="*/ 157 w 1566"/>
              <a:gd name="T35" fmla="*/ 926 h 949"/>
              <a:gd name="T36" fmla="*/ 415 w 1566"/>
              <a:gd name="T37" fmla="*/ 668 h 949"/>
              <a:gd name="T38" fmla="*/ 662 w 1566"/>
              <a:gd name="T39" fmla="*/ 915 h 949"/>
              <a:gd name="T40" fmla="*/ 717 w 1566"/>
              <a:gd name="T41" fmla="*/ 938 h 949"/>
              <a:gd name="T42" fmla="*/ 773 w 1566"/>
              <a:gd name="T43" fmla="*/ 915 h 949"/>
              <a:gd name="T44" fmla="*/ 1393 w 1566"/>
              <a:gd name="T45" fmla="*/ 295 h 949"/>
              <a:gd name="T46" fmla="*/ 1463 w 1566"/>
              <a:gd name="T47" fmla="*/ 365 h 949"/>
              <a:gd name="T48" fmla="*/ 1500 w 1566"/>
              <a:gd name="T49" fmla="*/ 385 h 949"/>
              <a:gd name="T50" fmla="*/ 1523 w 1566"/>
              <a:gd name="T51" fmla="*/ 379 h 949"/>
              <a:gd name="T52" fmla="*/ 1536 w 1566"/>
              <a:gd name="T53" fmla="*/ 369 h 949"/>
              <a:gd name="T54" fmla="*/ 1553 w 1566"/>
              <a:gd name="T55" fmla="*/ 324 h 949"/>
              <a:gd name="T56" fmla="*/ 1561 w 1566"/>
              <a:gd name="T57" fmla="*/ 147 h 949"/>
              <a:gd name="T58" fmla="*/ 1565 w 1566"/>
              <a:gd name="T59" fmla="*/ 58 h 949"/>
              <a:gd name="T60" fmla="*/ 1552 w 1566"/>
              <a:gd name="T61" fmla="*/ 15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66" h="949">
                <a:moveTo>
                  <a:pt x="1552" y="15"/>
                </a:moveTo>
                <a:cubicBezTo>
                  <a:pt x="1543" y="5"/>
                  <a:pt x="1529" y="0"/>
                  <a:pt x="1511" y="0"/>
                </a:cubicBezTo>
                <a:cubicBezTo>
                  <a:pt x="1506" y="0"/>
                  <a:pt x="1506" y="0"/>
                  <a:pt x="1506" y="0"/>
                </a:cubicBezTo>
                <a:cubicBezTo>
                  <a:pt x="1415" y="4"/>
                  <a:pt x="1324" y="9"/>
                  <a:pt x="1234" y="13"/>
                </a:cubicBezTo>
                <a:cubicBezTo>
                  <a:pt x="1221" y="13"/>
                  <a:pt x="1205" y="14"/>
                  <a:pt x="1192" y="27"/>
                </a:cubicBezTo>
                <a:cubicBezTo>
                  <a:pt x="1188" y="31"/>
                  <a:pt x="1184" y="36"/>
                  <a:pt x="1182" y="42"/>
                </a:cubicBezTo>
                <a:cubicBezTo>
                  <a:pt x="1168" y="71"/>
                  <a:pt x="1187" y="90"/>
                  <a:pt x="1196" y="99"/>
                </a:cubicBezTo>
                <a:cubicBezTo>
                  <a:pt x="1219" y="122"/>
                  <a:pt x="1219" y="122"/>
                  <a:pt x="1219" y="122"/>
                </a:cubicBezTo>
                <a:cubicBezTo>
                  <a:pt x="1235" y="138"/>
                  <a:pt x="1251" y="154"/>
                  <a:pt x="1267" y="170"/>
                </a:cubicBezTo>
                <a:cubicBezTo>
                  <a:pt x="717" y="719"/>
                  <a:pt x="717" y="719"/>
                  <a:pt x="717" y="719"/>
                </a:cubicBezTo>
                <a:cubicBezTo>
                  <a:pt x="471" y="472"/>
                  <a:pt x="471" y="472"/>
                  <a:pt x="471" y="472"/>
                </a:cubicBezTo>
                <a:cubicBezTo>
                  <a:pt x="456" y="458"/>
                  <a:pt x="436" y="449"/>
                  <a:pt x="415" y="449"/>
                </a:cubicBezTo>
                <a:cubicBezTo>
                  <a:pt x="394" y="449"/>
                  <a:pt x="374" y="458"/>
                  <a:pt x="360" y="472"/>
                </a:cubicBezTo>
                <a:cubicBezTo>
                  <a:pt x="31" y="801"/>
                  <a:pt x="31" y="801"/>
                  <a:pt x="31" y="801"/>
                </a:cubicBezTo>
                <a:cubicBezTo>
                  <a:pt x="0" y="831"/>
                  <a:pt x="0" y="881"/>
                  <a:pt x="31" y="912"/>
                </a:cubicBezTo>
                <a:cubicBezTo>
                  <a:pt x="46" y="926"/>
                  <a:pt x="46" y="926"/>
                  <a:pt x="46" y="926"/>
                </a:cubicBezTo>
                <a:cubicBezTo>
                  <a:pt x="60" y="941"/>
                  <a:pt x="80" y="949"/>
                  <a:pt x="101" y="949"/>
                </a:cubicBezTo>
                <a:cubicBezTo>
                  <a:pt x="123" y="949"/>
                  <a:pt x="142" y="941"/>
                  <a:pt x="157" y="926"/>
                </a:cubicBezTo>
                <a:cubicBezTo>
                  <a:pt x="415" y="668"/>
                  <a:pt x="415" y="668"/>
                  <a:pt x="415" y="668"/>
                </a:cubicBezTo>
                <a:cubicBezTo>
                  <a:pt x="662" y="915"/>
                  <a:pt x="662" y="915"/>
                  <a:pt x="662" y="915"/>
                </a:cubicBezTo>
                <a:cubicBezTo>
                  <a:pt x="676" y="930"/>
                  <a:pt x="696" y="938"/>
                  <a:pt x="717" y="938"/>
                </a:cubicBezTo>
                <a:cubicBezTo>
                  <a:pt x="739" y="938"/>
                  <a:pt x="758" y="930"/>
                  <a:pt x="773" y="915"/>
                </a:cubicBezTo>
                <a:cubicBezTo>
                  <a:pt x="1393" y="295"/>
                  <a:pt x="1393" y="295"/>
                  <a:pt x="1393" y="295"/>
                </a:cubicBezTo>
                <a:cubicBezTo>
                  <a:pt x="1463" y="365"/>
                  <a:pt x="1463" y="365"/>
                  <a:pt x="1463" y="365"/>
                </a:cubicBezTo>
                <a:cubicBezTo>
                  <a:pt x="1471" y="373"/>
                  <a:pt x="1483" y="385"/>
                  <a:pt x="1500" y="385"/>
                </a:cubicBezTo>
                <a:cubicBezTo>
                  <a:pt x="1508" y="385"/>
                  <a:pt x="1515" y="383"/>
                  <a:pt x="1523" y="379"/>
                </a:cubicBezTo>
                <a:cubicBezTo>
                  <a:pt x="1528" y="376"/>
                  <a:pt x="1532" y="373"/>
                  <a:pt x="1536" y="369"/>
                </a:cubicBezTo>
                <a:cubicBezTo>
                  <a:pt x="1550" y="355"/>
                  <a:pt x="1552" y="338"/>
                  <a:pt x="1553" y="324"/>
                </a:cubicBezTo>
                <a:cubicBezTo>
                  <a:pt x="1556" y="265"/>
                  <a:pt x="1558" y="206"/>
                  <a:pt x="1561" y="147"/>
                </a:cubicBezTo>
                <a:cubicBezTo>
                  <a:pt x="1565" y="58"/>
                  <a:pt x="1565" y="58"/>
                  <a:pt x="1565" y="58"/>
                </a:cubicBezTo>
                <a:cubicBezTo>
                  <a:pt x="1566" y="40"/>
                  <a:pt x="1562" y="25"/>
                  <a:pt x="1552" y="15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cxnSp>
        <p:nvCxnSpPr>
          <p:cNvPr id="484" name="Straight Connector 483">
            <a:extLst>
              <a:ext uri="{FF2B5EF4-FFF2-40B4-BE49-F238E27FC236}">
                <a16:creationId xmlns:a16="http://schemas.microsoft.com/office/drawing/2014/main" id="{8D3C52F3-7E5C-4118-B841-C8A8089CA0D1}"/>
              </a:ext>
            </a:extLst>
          </p:cNvPr>
          <p:cNvCxnSpPr/>
          <p:nvPr/>
        </p:nvCxnSpPr>
        <p:spPr bwMode="gray">
          <a:xfrm>
            <a:off x="8056873" y="2689115"/>
            <a:ext cx="0" cy="57360"/>
          </a:xfrm>
          <a:prstGeom prst="line">
            <a:avLst/>
          </a:prstGeom>
          <a:solidFill>
            <a:srgbClr val="4D4D4D"/>
          </a:solidFill>
          <a:ln w="635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485" name="Straight Connector 484">
            <a:extLst>
              <a:ext uri="{FF2B5EF4-FFF2-40B4-BE49-F238E27FC236}">
                <a16:creationId xmlns:a16="http://schemas.microsoft.com/office/drawing/2014/main" id="{1DBAB296-F359-466B-8C60-DD6E2FC756D0}"/>
              </a:ext>
            </a:extLst>
          </p:cNvPr>
          <p:cNvCxnSpPr/>
          <p:nvPr/>
        </p:nvCxnSpPr>
        <p:spPr bwMode="gray">
          <a:xfrm>
            <a:off x="8056301" y="2746025"/>
            <a:ext cx="111831" cy="0"/>
          </a:xfrm>
          <a:prstGeom prst="line">
            <a:avLst/>
          </a:prstGeom>
          <a:solidFill>
            <a:srgbClr val="4D4D4D"/>
          </a:solidFill>
          <a:ln w="6350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486" name="Freeform 412">
            <a:extLst>
              <a:ext uri="{FF2B5EF4-FFF2-40B4-BE49-F238E27FC236}">
                <a16:creationId xmlns:a16="http://schemas.microsoft.com/office/drawing/2014/main" id="{30B501F8-7756-4D05-9000-6EAB8A1C9DCA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4939637" y="2697415"/>
            <a:ext cx="106136" cy="83464"/>
          </a:xfrm>
          <a:custGeom>
            <a:avLst/>
            <a:gdLst>
              <a:gd name="T0" fmla="*/ 220 w 263"/>
              <a:gd name="T1" fmla="*/ 76 h 263"/>
              <a:gd name="T2" fmla="*/ 249 w 263"/>
              <a:gd name="T3" fmla="*/ 63 h 263"/>
              <a:gd name="T4" fmla="*/ 263 w 263"/>
              <a:gd name="T5" fmla="*/ 96 h 263"/>
              <a:gd name="T6" fmla="*/ 233 w 263"/>
              <a:gd name="T7" fmla="*/ 108 h 263"/>
              <a:gd name="T8" fmla="*/ 234 w 263"/>
              <a:gd name="T9" fmla="*/ 155 h 263"/>
              <a:gd name="T10" fmla="*/ 263 w 263"/>
              <a:gd name="T11" fmla="*/ 167 h 263"/>
              <a:gd name="T12" fmla="*/ 249 w 263"/>
              <a:gd name="T13" fmla="*/ 200 h 263"/>
              <a:gd name="T14" fmla="*/ 220 w 263"/>
              <a:gd name="T15" fmla="*/ 188 h 263"/>
              <a:gd name="T16" fmla="*/ 187 w 263"/>
              <a:gd name="T17" fmla="*/ 220 h 263"/>
              <a:gd name="T18" fmla="*/ 199 w 263"/>
              <a:gd name="T19" fmla="*/ 249 h 263"/>
              <a:gd name="T20" fmla="*/ 166 w 263"/>
              <a:gd name="T21" fmla="*/ 263 h 263"/>
              <a:gd name="T22" fmla="*/ 154 w 263"/>
              <a:gd name="T23" fmla="*/ 234 h 263"/>
              <a:gd name="T24" fmla="*/ 108 w 263"/>
              <a:gd name="T25" fmla="*/ 234 h 263"/>
              <a:gd name="T26" fmla="*/ 96 w 263"/>
              <a:gd name="T27" fmla="*/ 263 h 263"/>
              <a:gd name="T28" fmla="*/ 63 w 263"/>
              <a:gd name="T29" fmla="*/ 249 h 263"/>
              <a:gd name="T30" fmla="*/ 75 w 263"/>
              <a:gd name="T31" fmla="*/ 220 h 263"/>
              <a:gd name="T32" fmla="*/ 43 w 263"/>
              <a:gd name="T33" fmla="*/ 188 h 263"/>
              <a:gd name="T34" fmla="*/ 13 w 263"/>
              <a:gd name="T35" fmla="*/ 200 h 263"/>
              <a:gd name="T36" fmla="*/ 0 w 263"/>
              <a:gd name="T37" fmla="*/ 167 h 263"/>
              <a:gd name="T38" fmla="*/ 29 w 263"/>
              <a:gd name="T39" fmla="*/ 155 h 263"/>
              <a:gd name="T40" fmla="*/ 29 w 263"/>
              <a:gd name="T41" fmla="*/ 108 h 263"/>
              <a:gd name="T42" fmla="*/ 0 w 263"/>
              <a:gd name="T43" fmla="*/ 96 h 263"/>
              <a:gd name="T44" fmla="*/ 13 w 263"/>
              <a:gd name="T45" fmla="*/ 63 h 263"/>
              <a:gd name="T46" fmla="*/ 43 w 263"/>
              <a:gd name="T47" fmla="*/ 76 h 263"/>
              <a:gd name="T48" fmla="*/ 75 w 263"/>
              <a:gd name="T49" fmla="*/ 43 h 263"/>
              <a:gd name="T50" fmla="*/ 63 w 263"/>
              <a:gd name="T51" fmla="*/ 14 h 263"/>
              <a:gd name="T52" fmla="*/ 96 w 263"/>
              <a:gd name="T53" fmla="*/ 0 h 263"/>
              <a:gd name="T54" fmla="*/ 108 w 263"/>
              <a:gd name="T55" fmla="*/ 29 h 263"/>
              <a:gd name="T56" fmla="*/ 154 w 263"/>
              <a:gd name="T57" fmla="*/ 29 h 263"/>
              <a:gd name="T58" fmla="*/ 166 w 263"/>
              <a:gd name="T59" fmla="*/ 0 h 263"/>
              <a:gd name="T60" fmla="*/ 199 w 263"/>
              <a:gd name="T61" fmla="*/ 14 h 263"/>
              <a:gd name="T62" fmla="*/ 187 w 263"/>
              <a:gd name="T63" fmla="*/ 43 h 263"/>
              <a:gd name="T64" fmla="*/ 220 w 263"/>
              <a:gd name="T65" fmla="*/ 76 h 263"/>
              <a:gd name="T66" fmla="*/ 74 w 263"/>
              <a:gd name="T67" fmla="*/ 108 h 263"/>
              <a:gd name="T68" fmla="*/ 107 w 263"/>
              <a:gd name="T69" fmla="*/ 189 h 263"/>
              <a:gd name="T70" fmla="*/ 189 w 263"/>
              <a:gd name="T71" fmla="*/ 155 h 263"/>
              <a:gd name="T72" fmla="*/ 155 w 263"/>
              <a:gd name="T73" fmla="*/ 74 h 263"/>
              <a:gd name="T74" fmla="*/ 74 w 263"/>
              <a:gd name="T75" fmla="*/ 108 h 263"/>
              <a:gd name="T76" fmla="*/ 148 w 263"/>
              <a:gd name="T77" fmla="*/ 148 h 263"/>
              <a:gd name="T78" fmla="*/ 115 w 263"/>
              <a:gd name="T79" fmla="*/ 148 h 263"/>
              <a:gd name="T80" fmla="*/ 115 w 263"/>
              <a:gd name="T81" fmla="*/ 115 h 263"/>
              <a:gd name="T82" fmla="*/ 148 w 263"/>
              <a:gd name="T83" fmla="*/ 115 h 263"/>
              <a:gd name="T84" fmla="*/ 148 w 263"/>
              <a:gd name="T85" fmla="*/ 14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3" h="263">
                <a:moveTo>
                  <a:pt x="220" y="76"/>
                </a:moveTo>
                <a:cubicBezTo>
                  <a:pt x="249" y="63"/>
                  <a:pt x="249" y="63"/>
                  <a:pt x="249" y="63"/>
                </a:cubicBezTo>
                <a:cubicBezTo>
                  <a:pt x="263" y="96"/>
                  <a:pt x="263" y="96"/>
                  <a:pt x="263" y="96"/>
                </a:cubicBezTo>
                <a:cubicBezTo>
                  <a:pt x="233" y="108"/>
                  <a:pt x="233" y="108"/>
                  <a:pt x="233" y="108"/>
                </a:cubicBezTo>
                <a:cubicBezTo>
                  <a:pt x="237" y="123"/>
                  <a:pt x="237" y="139"/>
                  <a:pt x="234" y="155"/>
                </a:cubicBezTo>
                <a:cubicBezTo>
                  <a:pt x="263" y="167"/>
                  <a:pt x="263" y="167"/>
                  <a:pt x="263" y="167"/>
                </a:cubicBezTo>
                <a:cubicBezTo>
                  <a:pt x="249" y="200"/>
                  <a:pt x="249" y="200"/>
                  <a:pt x="249" y="200"/>
                </a:cubicBezTo>
                <a:cubicBezTo>
                  <a:pt x="220" y="188"/>
                  <a:pt x="220" y="188"/>
                  <a:pt x="220" y="188"/>
                </a:cubicBezTo>
                <a:cubicBezTo>
                  <a:pt x="211" y="201"/>
                  <a:pt x="200" y="212"/>
                  <a:pt x="187" y="220"/>
                </a:cubicBezTo>
                <a:cubicBezTo>
                  <a:pt x="199" y="249"/>
                  <a:pt x="199" y="249"/>
                  <a:pt x="199" y="249"/>
                </a:cubicBezTo>
                <a:cubicBezTo>
                  <a:pt x="166" y="263"/>
                  <a:pt x="166" y="263"/>
                  <a:pt x="166" y="263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39" y="237"/>
                  <a:pt x="124" y="237"/>
                  <a:pt x="108" y="234"/>
                </a:cubicBezTo>
                <a:cubicBezTo>
                  <a:pt x="96" y="263"/>
                  <a:pt x="96" y="263"/>
                  <a:pt x="96" y="263"/>
                </a:cubicBezTo>
                <a:cubicBezTo>
                  <a:pt x="63" y="249"/>
                  <a:pt x="63" y="249"/>
                  <a:pt x="63" y="249"/>
                </a:cubicBezTo>
                <a:cubicBezTo>
                  <a:pt x="75" y="220"/>
                  <a:pt x="75" y="220"/>
                  <a:pt x="75" y="220"/>
                </a:cubicBezTo>
                <a:cubicBezTo>
                  <a:pt x="62" y="212"/>
                  <a:pt x="51" y="200"/>
                  <a:pt x="43" y="188"/>
                </a:cubicBezTo>
                <a:cubicBezTo>
                  <a:pt x="13" y="200"/>
                  <a:pt x="13" y="200"/>
                  <a:pt x="13" y="200"/>
                </a:cubicBezTo>
                <a:cubicBezTo>
                  <a:pt x="0" y="167"/>
                  <a:pt x="0" y="167"/>
                  <a:pt x="0" y="167"/>
                </a:cubicBezTo>
                <a:cubicBezTo>
                  <a:pt x="29" y="155"/>
                  <a:pt x="29" y="155"/>
                  <a:pt x="29" y="155"/>
                </a:cubicBezTo>
                <a:cubicBezTo>
                  <a:pt x="26" y="140"/>
                  <a:pt x="25" y="124"/>
                  <a:pt x="29" y="108"/>
                </a:cubicBezTo>
                <a:cubicBezTo>
                  <a:pt x="0" y="96"/>
                  <a:pt x="0" y="96"/>
                  <a:pt x="0" y="96"/>
                </a:cubicBezTo>
                <a:cubicBezTo>
                  <a:pt x="13" y="63"/>
                  <a:pt x="13" y="63"/>
                  <a:pt x="13" y="63"/>
                </a:cubicBezTo>
                <a:cubicBezTo>
                  <a:pt x="43" y="76"/>
                  <a:pt x="43" y="76"/>
                  <a:pt x="43" y="76"/>
                </a:cubicBezTo>
                <a:cubicBezTo>
                  <a:pt x="51" y="62"/>
                  <a:pt x="62" y="51"/>
                  <a:pt x="75" y="43"/>
                </a:cubicBezTo>
                <a:cubicBezTo>
                  <a:pt x="63" y="14"/>
                  <a:pt x="63" y="14"/>
                  <a:pt x="63" y="14"/>
                </a:cubicBezTo>
                <a:cubicBezTo>
                  <a:pt x="96" y="0"/>
                  <a:pt x="96" y="0"/>
                  <a:pt x="96" y="0"/>
                </a:cubicBezTo>
                <a:cubicBezTo>
                  <a:pt x="108" y="29"/>
                  <a:pt x="108" y="29"/>
                  <a:pt x="108" y="29"/>
                </a:cubicBezTo>
                <a:cubicBezTo>
                  <a:pt x="123" y="26"/>
                  <a:pt x="139" y="26"/>
                  <a:pt x="154" y="29"/>
                </a:cubicBezTo>
                <a:cubicBezTo>
                  <a:pt x="166" y="0"/>
                  <a:pt x="166" y="0"/>
                  <a:pt x="166" y="0"/>
                </a:cubicBezTo>
                <a:cubicBezTo>
                  <a:pt x="199" y="14"/>
                  <a:pt x="199" y="14"/>
                  <a:pt x="199" y="14"/>
                </a:cubicBezTo>
                <a:cubicBezTo>
                  <a:pt x="187" y="43"/>
                  <a:pt x="187" y="43"/>
                  <a:pt x="187" y="43"/>
                </a:cubicBezTo>
                <a:cubicBezTo>
                  <a:pt x="201" y="51"/>
                  <a:pt x="212" y="63"/>
                  <a:pt x="220" y="76"/>
                </a:cubicBezTo>
                <a:close/>
                <a:moveTo>
                  <a:pt x="74" y="108"/>
                </a:moveTo>
                <a:cubicBezTo>
                  <a:pt x="61" y="139"/>
                  <a:pt x="76" y="176"/>
                  <a:pt x="107" y="189"/>
                </a:cubicBezTo>
                <a:cubicBezTo>
                  <a:pt x="139" y="202"/>
                  <a:pt x="176" y="187"/>
                  <a:pt x="189" y="155"/>
                </a:cubicBezTo>
                <a:cubicBezTo>
                  <a:pt x="202" y="124"/>
                  <a:pt x="187" y="87"/>
                  <a:pt x="155" y="74"/>
                </a:cubicBezTo>
                <a:cubicBezTo>
                  <a:pt x="123" y="61"/>
                  <a:pt x="87" y="76"/>
                  <a:pt x="74" y="108"/>
                </a:cubicBezTo>
                <a:close/>
                <a:moveTo>
                  <a:pt x="148" y="148"/>
                </a:moveTo>
                <a:cubicBezTo>
                  <a:pt x="139" y="157"/>
                  <a:pt x="124" y="157"/>
                  <a:pt x="115" y="148"/>
                </a:cubicBezTo>
                <a:cubicBezTo>
                  <a:pt x="105" y="139"/>
                  <a:pt x="105" y="124"/>
                  <a:pt x="115" y="115"/>
                </a:cubicBezTo>
                <a:cubicBezTo>
                  <a:pt x="124" y="106"/>
                  <a:pt x="139" y="106"/>
                  <a:pt x="148" y="115"/>
                </a:cubicBezTo>
                <a:cubicBezTo>
                  <a:pt x="157" y="124"/>
                  <a:pt x="157" y="139"/>
                  <a:pt x="148" y="148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933">
              <a:solidFill>
                <a:srgbClr val="7F7F7F"/>
              </a:solidFill>
            </a:endParaRPr>
          </a:p>
        </p:txBody>
      </p:sp>
      <p:sp>
        <p:nvSpPr>
          <p:cNvPr id="487" name="Freeform 413">
            <a:extLst>
              <a:ext uri="{FF2B5EF4-FFF2-40B4-BE49-F238E27FC236}">
                <a16:creationId xmlns:a16="http://schemas.microsoft.com/office/drawing/2014/main" id="{CD838779-C011-476B-B735-44E410878FFD}"/>
              </a:ext>
            </a:extLst>
          </p:cNvPr>
          <p:cNvSpPr>
            <a:spLocks noChangeAspect="1" noEditPoints="1"/>
          </p:cNvSpPr>
          <p:nvPr/>
        </p:nvSpPr>
        <p:spPr bwMode="gray">
          <a:xfrm rot="1363046">
            <a:off x="5036145" y="2664644"/>
            <a:ext cx="106136" cy="83464"/>
          </a:xfrm>
          <a:custGeom>
            <a:avLst/>
            <a:gdLst>
              <a:gd name="T0" fmla="*/ 220 w 263"/>
              <a:gd name="T1" fmla="*/ 76 h 263"/>
              <a:gd name="T2" fmla="*/ 249 w 263"/>
              <a:gd name="T3" fmla="*/ 63 h 263"/>
              <a:gd name="T4" fmla="*/ 263 w 263"/>
              <a:gd name="T5" fmla="*/ 96 h 263"/>
              <a:gd name="T6" fmla="*/ 233 w 263"/>
              <a:gd name="T7" fmla="*/ 108 h 263"/>
              <a:gd name="T8" fmla="*/ 234 w 263"/>
              <a:gd name="T9" fmla="*/ 155 h 263"/>
              <a:gd name="T10" fmla="*/ 263 w 263"/>
              <a:gd name="T11" fmla="*/ 167 h 263"/>
              <a:gd name="T12" fmla="*/ 249 w 263"/>
              <a:gd name="T13" fmla="*/ 200 h 263"/>
              <a:gd name="T14" fmla="*/ 220 w 263"/>
              <a:gd name="T15" fmla="*/ 188 h 263"/>
              <a:gd name="T16" fmla="*/ 187 w 263"/>
              <a:gd name="T17" fmla="*/ 220 h 263"/>
              <a:gd name="T18" fmla="*/ 199 w 263"/>
              <a:gd name="T19" fmla="*/ 249 h 263"/>
              <a:gd name="T20" fmla="*/ 166 w 263"/>
              <a:gd name="T21" fmla="*/ 263 h 263"/>
              <a:gd name="T22" fmla="*/ 154 w 263"/>
              <a:gd name="T23" fmla="*/ 234 h 263"/>
              <a:gd name="T24" fmla="*/ 108 w 263"/>
              <a:gd name="T25" fmla="*/ 234 h 263"/>
              <a:gd name="T26" fmla="*/ 96 w 263"/>
              <a:gd name="T27" fmla="*/ 263 h 263"/>
              <a:gd name="T28" fmla="*/ 63 w 263"/>
              <a:gd name="T29" fmla="*/ 249 h 263"/>
              <a:gd name="T30" fmla="*/ 75 w 263"/>
              <a:gd name="T31" fmla="*/ 220 h 263"/>
              <a:gd name="T32" fmla="*/ 43 w 263"/>
              <a:gd name="T33" fmla="*/ 188 h 263"/>
              <a:gd name="T34" fmla="*/ 13 w 263"/>
              <a:gd name="T35" fmla="*/ 200 h 263"/>
              <a:gd name="T36" fmla="*/ 0 w 263"/>
              <a:gd name="T37" fmla="*/ 167 h 263"/>
              <a:gd name="T38" fmla="*/ 29 w 263"/>
              <a:gd name="T39" fmla="*/ 155 h 263"/>
              <a:gd name="T40" fmla="*/ 29 w 263"/>
              <a:gd name="T41" fmla="*/ 108 h 263"/>
              <a:gd name="T42" fmla="*/ 0 w 263"/>
              <a:gd name="T43" fmla="*/ 96 h 263"/>
              <a:gd name="T44" fmla="*/ 13 w 263"/>
              <a:gd name="T45" fmla="*/ 63 h 263"/>
              <a:gd name="T46" fmla="*/ 43 w 263"/>
              <a:gd name="T47" fmla="*/ 76 h 263"/>
              <a:gd name="T48" fmla="*/ 75 w 263"/>
              <a:gd name="T49" fmla="*/ 43 h 263"/>
              <a:gd name="T50" fmla="*/ 63 w 263"/>
              <a:gd name="T51" fmla="*/ 14 h 263"/>
              <a:gd name="T52" fmla="*/ 96 w 263"/>
              <a:gd name="T53" fmla="*/ 0 h 263"/>
              <a:gd name="T54" fmla="*/ 108 w 263"/>
              <a:gd name="T55" fmla="*/ 29 h 263"/>
              <a:gd name="T56" fmla="*/ 154 w 263"/>
              <a:gd name="T57" fmla="*/ 29 h 263"/>
              <a:gd name="T58" fmla="*/ 166 w 263"/>
              <a:gd name="T59" fmla="*/ 0 h 263"/>
              <a:gd name="T60" fmla="*/ 199 w 263"/>
              <a:gd name="T61" fmla="*/ 14 h 263"/>
              <a:gd name="T62" fmla="*/ 187 w 263"/>
              <a:gd name="T63" fmla="*/ 43 h 263"/>
              <a:gd name="T64" fmla="*/ 220 w 263"/>
              <a:gd name="T65" fmla="*/ 76 h 263"/>
              <a:gd name="T66" fmla="*/ 74 w 263"/>
              <a:gd name="T67" fmla="*/ 108 h 263"/>
              <a:gd name="T68" fmla="*/ 107 w 263"/>
              <a:gd name="T69" fmla="*/ 189 h 263"/>
              <a:gd name="T70" fmla="*/ 189 w 263"/>
              <a:gd name="T71" fmla="*/ 155 h 263"/>
              <a:gd name="T72" fmla="*/ 155 w 263"/>
              <a:gd name="T73" fmla="*/ 74 h 263"/>
              <a:gd name="T74" fmla="*/ 74 w 263"/>
              <a:gd name="T75" fmla="*/ 108 h 263"/>
              <a:gd name="T76" fmla="*/ 148 w 263"/>
              <a:gd name="T77" fmla="*/ 148 h 263"/>
              <a:gd name="T78" fmla="*/ 115 w 263"/>
              <a:gd name="T79" fmla="*/ 148 h 263"/>
              <a:gd name="T80" fmla="*/ 115 w 263"/>
              <a:gd name="T81" fmla="*/ 115 h 263"/>
              <a:gd name="T82" fmla="*/ 148 w 263"/>
              <a:gd name="T83" fmla="*/ 115 h 263"/>
              <a:gd name="T84" fmla="*/ 148 w 263"/>
              <a:gd name="T85" fmla="*/ 14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3" h="263">
                <a:moveTo>
                  <a:pt x="220" y="76"/>
                </a:moveTo>
                <a:cubicBezTo>
                  <a:pt x="249" y="63"/>
                  <a:pt x="249" y="63"/>
                  <a:pt x="249" y="63"/>
                </a:cubicBezTo>
                <a:cubicBezTo>
                  <a:pt x="263" y="96"/>
                  <a:pt x="263" y="96"/>
                  <a:pt x="263" y="96"/>
                </a:cubicBezTo>
                <a:cubicBezTo>
                  <a:pt x="233" y="108"/>
                  <a:pt x="233" y="108"/>
                  <a:pt x="233" y="108"/>
                </a:cubicBezTo>
                <a:cubicBezTo>
                  <a:pt x="237" y="123"/>
                  <a:pt x="237" y="139"/>
                  <a:pt x="234" y="155"/>
                </a:cubicBezTo>
                <a:cubicBezTo>
                  <a:pt x="263" y="167"/>
                  <a:pt x="263" y="167"/>
                  <a:pt x="263" y="167"/>
                </a:cubicBezTo>
                <a:cubicBezTo>
                  <a:pt x="249" y="200"/>
                  <a:pt x="249" y="200"/>
                  <a:pt x="249" y="200"/>
                </a:cubicBezTo>
                <a:cubicBezTo>
                  <a:pt x="220" y="188"/>
                  <a:pt x="220" y="188"/>
                  <a:pt x="220" y="188"/>
                </a:cubicBezTo>
                <a:cubicBezTo>
                  <a:pt x="211" y="201"/>
                  <a:pt x="200" y="212"/>
                  <a:pt x="187" y="220"/>
                </a:cubicBezTo>
                <a:cubicBezTo>
                  <a:pt x="199" y="249"/>
                  <a:pt x="199" y="249"/>
                  <a:pt x="199" y="249"/>
                </a:cubicBezTo>
                <a:cubicBezTo>
                  <a:pt x="166" y="263"/>
                  <a:pt x="166" y="263"/>
                  <a:pt x="166" y="263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39" y="237"/>
                  <a:pt x="124" y="237"/>
                  <a:pt x="108" y="234"/>
                </a:cubicBezTo>
                <a:cubicBezTo>
                  <a:pt x="96" y="263"/>
                  <a:pt x="96" y="263"/>
                  <a:pt x="96" y="263"/>
                </a:cubicBezTo>
                <a:cubicBezTo>
                  <a:pt x="63" y="249"/>
                  <a:pt x="63" y="249"/>
                  <a:pt x="63" y="249"/>
                </a:cubicBezTo>
                <a:cubicBezTo>
                  <a:pt x="75" y="220"/>
                  <a:pt x="75" y="220"/>
                  <a:pt x="75" y="220"/>
                </a:cubicBezTo>
                <a:cubicBezTo>
                  <a:pt x="62" y="212"/>
                  <a:pt x="51" y="200"/>
                  <a:pt x="43" y="188"/>
                </a:cubicBezTo>
                <a:cubicBezTo>
                  <a:pt x="13" y="200"/>
                  <a:pt x="13" y="200"/>
                  <a:pt x="13" y="200"/>
                </a:cubicBezTo>
                <a:cubicBezTo>
                  <a:pt x="0" y="167"/>
                  <a:pt x="0" y="167"/>
                  <a:pt x="0" y="167"/>
                </a:cubicBezTo>
                <a:cubicBezTo>
                  <a:pt x="29" y="155"/>
                  <a:pt x="29" y="155"/>
                  <a:pt x="29" y="155"/>
                </a:cubicBezTo>
                <a:cubicBezTo>
                  <a:pt x="26" y="140"/>
                  <a:pt x="25" y="124"/>
                  <a:pt x="29" y="108"/>
                </a:cubicBezTo>
                <a:cubicBezTo>
                  <a:pt x="0" y="96"/>
                  <a:pt x="0" y="96"/>
                  <a:pt x="0" y="96"/>
                </a:cubicBezTo>
                <a:cubicBezTo>
                  <a:pt x="13" y="63"/>
                  <a:pt x="13" y="63"/>
                  <a:pt x="13" y="63"/>
                </a:cubicBezTo>
                <a:cubicBezTo>
                  <a:pt x="43" y="76"/>
                  <a:pt x="43" y="76"/>
                  <a:pt x="43" y="76"/>
                </a:cubicBezTo>
                <a:cubicBezTo>
                  <a:pt x="51" y="62"/>
                  <a:pt x="62" y="51"/>
                  <a:pt x="75" y="43"/>
                </a:cubicBezTo>
                <a:cubicBezTo>
                  <a:pt x="63" y="14"/>
                  <a:pt x="63" y="14"/>
                  <a:pt x="63" y="14"/>
                </a:cubicBezTo>
                <a:cubicBezTo>
                  <a:pt x="96" y="0"/>
                  <a:pt x="96" y="0"/>
                  <a:pt x="96" y="0"/>
                </a:cubicBezTo>
                <a:cubicBezTo>
                  <a:pt x="108" y="29"/>
                  <a:pt x="108" y="29"/>
                  <a:pt x="108" y="29"/>
                </a:cubicBezTo>
                <a:cubicBezTo>
                  <a:pt x="123" y="26"/>
                  <a:pt x="139" y="26"/>
                  <a:pt x="154" y="29"/>
                </a:cubicBezTo>
                <a:cubicBezTo>
                  <a:pt x="166" y="0"/>
                  <a:pt x="166" y="0"/>
                  <a:pt x="166" y="0"/>
                </a:cubicBezTo>
                <a:cubicBezTo>
                  <a:pt x="199" y="14"/>
                  <a:pt x="199" y="14"/>
                  <a:pt x="199" y="14"/>
                </a:cubicBezTo>
                <a:cubicBezTo>
                  <a:pt x="187" y="43"/>
                  <a:pt x="187" y="43"/>
                  <a:pt x="187" y="43"/>
                </a:cubicBezTo>
                <a:cubicBezTo>
                  <a:pt x="201" y="51"/>
                  <a:pt x="212" y="63"/>
                  <a:pt x="220" y="76"/>
                </a:cubicBezTo>
                <a:close/>
                <a:moveTo>
                  <a:pt x="74" y="108"/>
                </a:moveTo>
                <a:cubicBezTo>
                  <a:pt x="61" y="139"/>
                  <a:pt x="76" y="176"/>
                  <a:pt x="107" y="189"/>
                </a:cubicBezTo>
                <a:cubicBezTo>
                  <a:pt x="139" y="202"/>
                  <a:pt x="176" y="187"/>
                  <a:pt x="189" y="155"/>
                </a:cubicBezTo>
                <a:cubicBezTo>
                  <a:pt x="202" y="124"/>
                  <a:pt x="187" y="87"/>
                  <a:pt x="155" y="74"/>
                </a:cubicBezTo>
                <a:cubicBezTo>
                  <a:pt x="123" y="61"/>
                  <a:pt x="87" y="76"/>
                  <a:pt x="74" y="108"/>
                </a:cubicBezTo>
                <a:close/>
                <a:moveTo>
                  <a:pt x="148" y="148"/>
                </a:moveTo>
                <a:cubicBezTo>
                  <a:pt x="139" y="157"/>
                  <a:pt x="124" y="157"/>
                  <a:pt x="115" y="148"/>
                </a:cubicBezTo>
                <a:cubicBezTo>
                  <a:pt x="105" y="139"/>
                  <a:pt x="105" y="124"/>
                  <a:pt x="115" y="115"/>
                </a:cubicBezTo>
                <a:cubicBezTo>
                  <a:pt x="124" y="106"/>
                  <a:pt x="139" y="106"/>
                  <a:pt x="148" y="115"/>
                </a:cubicBezTo>
                <a:cubicBezTo>
                  <a:pt x="157" y="124"/>
                  <a:pt x="157" y="139"/>
                  <a:pt x="148" y="148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933">
              <a:solidFill>
                <a:srgbClr val="7F7F7F"/>
              </a:solidFill>
            </a:endParaRPr>
          </a:p>
        </p:txBody>
      </p:sp>
      <p:sp>
        <p:nvSpPr>
          <p:cNvPr id="488" name="Freeform 34">
            <a:extLst>
              <a:ext uri="{FF2B5EF4-FFF2-40B4-BE49-F238E27FC236}">
                <a16:creationId xmlns:a16="http://schemas.microsoft.com/office/drawing/2014/main" id="{62BED00B-9D3D-4049-889C-FBCEF29CDE98}"/>
              </a:ext>
            </a:extLst>
          </p:cNvPr>
          <p:cNvSpPr>
            <a:spLocks noEditPoints="1"/>
          </p:cNvSpPr>
          <p:nvPr/>
        </p:nvSpPr>
        <p:spPr bwMode="gray">
          <a:xfrm>
            <a:off x="5981426" y="2757410"/>
            <a:ext cx="136788" cy="106884"/>
          </a:xfrm>
          <a:custGeom>
            <a:avLst/>
            <a:gdLst>
              <a:gd name="T0" fmla="*/ 0 w 989"/>
              <a:gd name="T1" fmla="*/ 495 h 989"/>
              <a:gd name="T2" fmla="*/ 989 w 989"/>
              <a:gd name="T3" fmla="*/ 495 h 989"/>
              <a:gd name="T4" fmla="*/ 521 w 989"/>
              <a:gd name="T5" fmla="*/ 55 h 989"/>
              <a:gd name="T6" fmla="*/ 521 w 989"/>
              <a:gd name="T7" fmla="*/ 155 h 989"/>
              <a:gd name="T8" fmla="*/ 469 w 989"/>
              <a:gd name="T9" fmla="*/ 155 h 989"/>
              <a:gd name="T10" fmla="*/ 469 w 989"/>
              <a:gd name="T11" fmla="*/ 55 h 989"/>
              <a:gd name="T12" fmla="*/ 469 w 989"/>
              <a:gd name="T13" fmla="*/ 207 h 989"/>
              <a:gd name="T14" fmla="*/ 295 w 989"/>
              <a:gd name="T15" fmla="*/ 291 h 989"/>
              <a:gd name="T16" fmla="*/ 469 w 989"/>
              <a:gd name="T17" fmla="*/ 207 h 989"/>
              <a:gd name="T18" fmla="*/ 469 w 989"/>
              <a:gd name="T19" fmla="*/ 468 h 989"/>
              <a:gd name="T20" fmla="*/ 283 w 989"/>
              <a:gd name="T21" fmla="*/ 343 h 989"/>
              <a:gd name="T22" fmla="*/ 469 w 989"/>
              <a:gd name="T23" fmla="*/ 521 h 989"/>
              <a:gd name="T24" fmla="*/ 283 w 989"/>
              <a:gd name="T25" fmla="*/ 646 h 989"/>
              <a:gd name="T26" fmla="*/ 469 w 989"/>
              <a:gd name="T27" fmla="*/ 521 h 989"/>
              <a:gd name="T28" fmla="*/ 469 w 989"/>
              <a:gd name="T29" fmla="*/ 782 h 989"/>
              <a:gd name="T30" fmla="*/ 295 w 989"/>
              <a:gd name="T31" fmla="*/ 699 h 989"/>
              <a:gd name="T32" fmla="*/ 469 w 989"/>
              <a:gd name="T33" fmla="*/ 834 h 989"/>
              <a:gd name="T34" fmla="*/ 351 w 989"/>
              <a:gd name="T35" fmla="*/ 834 h 989"/>
              <a:gd name="T36" fmla="*/ 521 w 989"/>
              <a:gd name="T37" fmla="*/ 834 h 989"/>
              <a:gd name="T38" fmla="*/ 521 w 989"/>
              <a:gd name="T39" fmla="*/ 934 h 989"/>
              <a:gd name="T40" fmla="*/ 521 w 989"/>
              <a:gd name="T41" fmla="*/ 782 h 989"/>
              <a:gd name="T42" fmla="*/ 695 w 989"/>
              <a:gd name="T43" fmla="*/ 699 h 989"/>
              <a:gd name="T44" fmla="*/ 521 w 989"/>
              <a:gd name="T45" fmla="*/ 782 h 989"/>
              <a:gd name="T46" fmla="*/ 521 w 989"/>
              <a:gd name="T47" fmla="*/ 521 h 989"/>
              <a:gd name="T48" fmla="*/ 707 w 989"/>
              <a:gd name="T49" fmla="*/ 646 h 989"/>
              <a:gd name="T50" fmla="*/ 521 w 989"/>
              <a:gd name="T51" fmla="*/ 468 h 989"/>
              <a:gd name="T52" fmla="*/ 707 w 989"/>
              <a:gd name="T53" fmla="*/ 343 h 989"/>
              <a:gd name="T54" fmla="*/ 521 w 989"/>
              <a:gd name="T55" fmla="*/ 468 h 989"/>
              <a:gd name="T56" fmla="*/ 521 w 989"/>
              <a:gd name="T57" fmla="*/ 207 h 989"/>
              <a:gd name="T58" fmla="*/ 695 w 989"/>
              <a:gd name="T59" fmla="*/ 291 h 989"/>
              <a:gd name="T60" fmla="*/ 722 w 989"/>
              <a:gd name="T61" fmla="*/ 207 h 989"/>
              <a:gd name="T62" fmla="*/ 887 w 989"/>
              <a:gd name="T63" fmla="*/ 291 h 989"/>
              <a:gd name="T64" fmla="*/ 722 w 989"/>
              <a:gd name="T65" fmla="*/ 207 h 989"/>
              <a:gd name="T66" fmla="*/ 696 w 989"/>
              <a:gd name="T67" fmla="*/ 151 h 989"/>
              <a:gd name="T68" fmla="*/ 778 w 989"/>
              <a:gd name="T69" fmla="*/ 155 h 989"/>
              <a:gd name="T70" fmla="*/ 293 w 989"/>
              <a:gd name="T71" fmla="*/ 151 h 989"/>
              <a:gd name="T72" fmla="*/ 212 w 989"/>
              <a:gd name="T73" fmla="*/ 155 h 989"/>
              <a:gd name="T74" fmla="*/ 293 w 989"/>
              <a:gd name="T75" fmla="*/ 151 h 989"/>
              <a:gd name="T76" fmla="*/ 241 w 989"/>
              <a:gd name="T77" fmla="*/ 291 h 989"/>
              <a:gd name="T78" fmla="*/ 159 w 989"/>
              <a:gd name="T79" fmla="*/ 207 h 989"/>
              <a:gd name="T80" fmla="*/ 229 w 989"/>
              <a:gd name="T81" fmla="*/ 343 h 989"/>
              <a:gd name="T82" fmla="*/ 53 w 989"/>
              <a:gd name="T83" fmla="*/ 468 h 989"/>
              <a:gd name="T84" fmla="*/ 229 w 989"/>
              <a:gd name="T85" fmla="*/ 343 h 989"/>
              <a:gd name="T86" fmla="*/ 229 w 989"/>
              <a:gd name="T87" fmla="*/ 646 h 989"/>
              <a:gd name="T88" fmla="*/ 53 w 989"/>
              <a:gd name="T89" fmla="*/ 521 h 989"/>
              <a:gd name="T90" fmla="*/ 241 w 989"/>
              <a:gd name="T91" fmla="*/ 699 h 989"/>
              <a:gd name="T92" fmla="*/ 159 w 989"/>
              <a:gd name="T93" fmla="*/ 782 h 989"/>
              <a:gd name="T94" fmla="*/ 241 w 989"/>
              <a:gd name="T95" fmla="*/ 699 h 989"/>
              <a:gd name="T96" fmla="*/ 293 w 989"/>
              <a:gd name="T97" fmla="*/ 838 h 989"/>
              <a:gd name="T98" fmla="*/ 212 w 989"/>
              <a:gd name="T99" fmla="*/ 834 h 989"/>
              <a:gd name="T100" fmla="*/ 696 w 989"/>
              <a:gd name="T101" fmla="*/ 838 h 989"/>
              <a:gd name="T102" fmla="*/ 778 w 989"/>
              <a:gd name="T103" fmla="*/ 834 h 989"/>
              <a:gd name="T104" fmla="*/ 696 w 989"/>
              <a:gd name="T105" fmla="*/ 838 h 989"/>
              <a:gd name="T106" fmla="*/ 749 w 989"/>
              <a:gd name="T107" fmla="*/ 699 h 989"/>
              <a:gd name="T108" fmla="*/ 831 w 989"/>
              <a:gd name="T109" fmla="*/ 782 h 989"/>
              <a:gd name="T110" fmla="*/ 760 w 989"/>
              <a:gd name="T111" fmla="*/ 646 h 989"/>
              <a:gd name="T112" fmla="*/ 936 w 989"/>
              <a:gd name="T113" fmla="*/ 521 h 989"/>
              <a:gd name="T114" fmla="*/ 760 w 989"/>
              <a:gd name="T115" fmla="*/ 646 h 989"/>
              <a:gd name="T116" fmla="*/ 760 w 989"/>
              <a:gd name="T117" fmla="*/ 343 h 989"/>
              <a:gd name="T118" fmla="*/ 936 w 989"/>
              <a:gd name="T119" fmla="*/ 468 h 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89" h="989">
                <a:moveTo>
                  <a:pt x="495" y="0"/>
                </a:moveTo>
                <a:cubicBezTo>
                  <a:pt x="222" y="0"/>
                  <a:pt x="0" y="222"/>
                  <a:pt x="0" y="495"/>
                </a:cubicBezTo>
                <a:cubicBezTo>
                  <a:pt x="0" y="767"/>
                  <a:pt x="222" y="989"/>
                  <a:pt x="495" y="989"/>
                </a:cubicBezTo>
                <a:cubicBezTo>
                  <a:pt x="768" y="989"/>
                  <a:pt x="989" y="767"/>
                  <a:pt x="989" y="495"/>
                </a:cubicBezTo>
                <a:cubicBezTo>
                  <a:pt x="989" y="222"/>
                  <a:pt x="768" y="0"/>
                  <a:pt x="495" y="0"/>
                </a:cubicBezTo>
                <a:close/>
                <a:moveTo>
                  <a:pt x="521" y="55"/>
                </a:moveTo>
                <a:cubicBezTo>
                  <a:pt x="564" y="65"/>
                  <a:pt x="604" y="100"/>
                  <a:pt x="638" y="155"/>
                </a:cubicBezTo>
                <a:cubicBezTo>
                  <a:pt x="521" y="155"/>
                  <a:pt x="521" y="155"/>
                  <a:pt x="521" y="155"/>
                </a:cubicBezTo>
                <a:lnTo>
                  <a:pt x="521" y="55"/>
                </a:lnTo>
                <a:close/>
                <a:moveTo>
                  <a:pt x="469" y="155"/>
                </a:moveTo>
                <a:cubicBezTo>
                  <a:pt x="351" y="155"/>
                  <a:pt x="351" y="155"/>
                  <a:pt x="351" y="155"/>
                </a:cubicBezTo>
                <a:cubicBezTo>
                  <a:pt x="385" y="100"/>
                  <a:pt x="426" y="65"/>
                  <a:pt x="469" y="55"/>
                </a:cubicBezTo>
                <a:lnTo>
                  <a:pt x="469" y="155"/>
                </a:lnTo>
                <a:close/>
                <a:moveTo>
                  <a:pt x="469" y="207"/>
                </a:moveTo>
                <a:cubicBezTo>
                  <a:pt x="469" y="291"/>
                  <a:pt x="469" y="291"/>
                  <a:pt x="469" y="291"/>
                </a:cubicBezTo>
                <a:cubicBezTo>
                  <a:pt x="295" y="291"/>
                  <a:pt x="295" y="291"/>
                  <a:pt x="295" y="291"/>
                </a:cubicBezTo>
                <a:cubicBezTo>
                  <a:pt x="303" y="261"/>
                  <a:pt x="312" y="233"/>
                  <a:pt x="324" y="207"/>
                </a:cubicBezTo>
                <a:lnTo>
                  <a:pt x="469" y="207"/>
                </a:lnTo>
                <a:close/>
                <a:moveTo>
                  <a:pt x="469" y="343"/>
                </a:moveTo>
                <a:cubicBezTo>
                  <a:pt x="469" y="468"/>
                  <a:pt x="469" y="468"/>
                  <a:pt x="469" y="468"/>
                </a:cubicBezTo>
                <a:cubicBezTo>
                  <a:pt x="269" y="468"/>
                  <a:pt x="269" y="468"/>
                  <a:pt x="269" y="468"/>
                </a:cubicBezTo>
                <a:cubicBezTo>
                  <a:pt x="270" y="425"/>
                  <a:pt x="275" y="383"/>
                  <a:pt x="283" y="343"/>
                </a:cubicBezTo>
                <a:lnTo>
                  <a:pt x="469" y="343"/>
                </a:lnTo>
                <a:close/>
                <a:moveTo>
                  <a:pt x="469" y="521"/>
                </a:moveTo>
                <a:cubicBezTo>
                  <a:pt x="469" y="646"/>
                  <a:pt x="469" y="646"/>
                  <a:pt x="469" y="646"/>
                </a:cubicBezTo>
                <a:cubicBezTo>
                  <a:pt x="283" y="646"/>
                  <a:pt x="283" y="646"/>
                  <a:pt x="283" y="646"/>
                </a:cubicBezTo>
                <a:cubicBezTo>
                  <a:pt x="275" y="606"/>
                  <a:pt x="270" y="564"/>
                  <a:pt x="269" y="521"/>
                </a:cubicBezTo>
                <a:lnTo>
                  <a:pt x="469" y="521"/>
                </a:lnTo>
                <a:close/>
                <a:moveTo>
                  <a:pt x="469" y="699"/>
                </a:moveTo>
                <a:cubicBezTo>
                  <a:pt x="469" y="782"/>
                  <a:pt x="469" y="782"/>
                  <a:pt x="469" y="782"/>
                </a:cubicBezTo>
                <a:cubicBezTo>
                  <a:pt x="324" y="782"/>
                  <a:pt x="324" y="782"/>
                  <a:pt x="324" y="782"/>
                </a:cubicBezTo>
                <a:cubicBezTo>
                  <a:pt x="312" y="756"/>
                  <a:pt x="303" y="728"/>
                  <a:pt x="295" y="699"/>
                </a:cubicBezTo>
                <a:lnTo>
                  <a:pt x="469" y="699"/>
                </a:lnTo>
                <a:close/>
                <a:moveTo>
                  <a:pt x="469" y="834"/>
                </a:moveTo>
                <a:cubicBezTo>
                  <a:pt x="469" y="934"/>
                  <a:pt x="469" y="934"/>
                  <a:pt x="469" y="934"/>
                </a:cubicBezTo>
                <a:cubicBezTo>
                  <a:pt x="426" y="924"/>
                  <a:pt x="385" y="889"/>
                  <a:pt x="351" y="834"/>
                </a:cubicBezTo>
                <a:lnTo>
                  <a:pt x="469" y="834"/>
                </a:lnTo>
                <a:close/>
                <a:moveTo>
                  <a:pt x="521" y="834"/>
                </a:moveTo>
                <a:cubicBezTo>
                  <a:pt x="638" y="834"/>
                  <a:pt x="638" y="834"/>
                  <a:pt x="638" y="834"/>
                </a:cubicBezTo>
                <a:cubicBezTo>
                  <a:pt x="604" y="889"/>
                  <a:pt x="564" y="924"/>
                  <a:pt x="521" y="934"/>
                </a:cubicBezTo>
                <a:lnTo>
                  <a:pt x="521" y="834"/>
                </a:lnTo>
                <a:close/>
                <a:moveTo>
                  <a:pt x="521" y="782"/>
                </a:moveTo>
                <a:cubicBezTo>
                  <a:pt x="521" y="699"/>
                  <a:pt x="521" y="699"/>
                  <a:pt x="521" y="699"/>
                </a:cubicBezTo>
                <a:cubicBezTo>
                  <a:pt x="695" y="699"/>
                  <a:pt x="695" y="699"/>
                  <a:pt x="695" y="699"/>
                </a:cubicBezTo>
                <a:cubicBezTo>
                  <a:pt x="687" y="728"/>
                  <a:pt x="677" y="756"/>
                  <a:pt x="666" y="782"/>
                </a:cubicBezTo>
                <a:lnTo>
                  <a:pt x="521" y="782"/>
                </a:lnTo>
                <a:close/>
                <a:moveTo>
                  <a:pt x="521" y="646"/>
                </a:moveTo>
                <a:cubicBezTo>
                  <a:pt x="521" y="521"/>
                  <a:pt x="521" y="521"/>
                  <a:pt x="521" y="521"/>
                </a:cubicBezTo>
                <a:cubicBezTo>
                  <a:pt x="721" y="521"/>
                  <a:pt x="721" y="521"/>
                  <a:pt x="721" y="521"/>
                </a:cubicBezTo>
                <a:cubicBezTo>
                  <a:pt x="719" y="564"/>
                  <a:pt x="715" y="606"/>
                  <a:pt x="707" y="646"/>
                </a:cubicBezTo>
                <a:lnTo>
                  <a:pt x="521" y="646"/>
                </a:lnTo>
                <a:close/>
                <a:moveTo>
                  <a:pt x="521" y="468"/>
                </a:moveTo>
                <a:cubicBezTo>
                  <a:pt x="521" y="343"/>
                  <a:pt x="521" y="343"/>
                  <a:pt x="521" y="343"/>
                </a:cubicBezTo>
                <a:cubicBezTo>
                  <a:pt x="707" y="343"/>
                  <a:pt x="707" y="343"/>
                  <a:pt x="707" y="343"/>
                </a:cubicBezTo>
                <a:cubicBezTo>
                  <a:pt x="715" y="383"/>
                  <a:pt x="719" y="425"/>
                  <a:pt x="721" y="468"/>
                </a:cubicBezTo>
                <a:lnTo>
                  <a:pt x="521" y="468"/>
                </a:lnTo>
                <a:close/>
                <a:moveTo>
                  <a:pt x="521" y="291"/>
                </a:moveTo>
                <a:cubicBezTo>
                  <a:pt x="521" y="207"/>
                  <a:pt x="521" y="207"/>
                  <a:pt x="521" y="207"/>
                </a:cubicBezTo>
                <a:cubicBezTo>
                  <a:pt x="666" y="207"/>
                  <a:pt x="666" y="207"/>
                  <a:pt x="666" y="207"/>
                </a:cubicBezTo>
                <a:cubicBezTo>
                  <a:pt x="677" y="233"/>
                  <a:pt x="687" y="261"/>
                  <a:pt x="695" y="291"/>
                </a:cubicBezTo>
                <a:lnTo>
                  <a:pt x="521" y="291"/>
                </a:lnTo>
                <a:close/>
                <a:moveTo>
                  <a:pt x="722" y="207"/>
                </a:moveTo>
                <a:cubicBezTo>
                  <a:pt x="831" y="207"/>
                  <a:pt x="831" y="207"/>
                  <a:pt x="831" y="207"/>
                </a:cubicBezTo>
                <a:cubicBezTo>
                  <a:pt x="853" y="233"/>
                  <a:pt x="872" y="261"/>
                  <a:pt x="887" y="291"/>
                </a:cubicBezTo>
                <a:cubicBezTo>
                  <a:pt x="749" y="291"/>
                  <a:pt x="749" y="291"/>
                  <a:pt x="749" y="291"/>
                </a:cubicBezTo>
                <a:cubicBezTo>
                  <a:pt x="742" y="261"/>
                  <a:pt x="733" y="234"/>
                  <a:pt x="722" y="207"/>
                </a:cubicBezTo>
                <a:close/>
                <a:moveTo>
                  <a:pt x="698" y="155"/>
                </a:moveTo>
                <a:cubicBezTo>
                  <a:pt x="698" y="154"/>
                  <a:pt x="697" y="152"/>
                  <a:pt x="696" y="151"/>
                </a:cubicBezTo>
                <a:cubicBezTo>
                  <a:pt x="682" y="124"/>
                  <a:pt x="665" y="100"/>
                  <a:pt x="648" y="80"/>
                </a:cubicBezTo>
                <a:cubicBezTo>
                  <a:pt x="696" y="97"/>
                  <a:pt x="740" y="123"/>
                  <a:pt x="778" y="155"/>
                </a:cubicBezTo>
                <a:lnTo>
                  <a:pt x="698" y="155"/>
                </a:lnTo>
                <a:close/>
                <a:moveTo>
                  <a:pt x="293" y="151"/>
                </a:moveTo>
                <a:cubicBezTo>
                  <a:pt x="293" y="152"/>
                  <a:pt x="292" y="154"/>
                  <a:pt x="291" y="155"/>
                </a:cubicBezTo>
                <a:cubicBezTo>
                  <a:pt x="212" y="155"/>
                  <a:pt x="212" y="155"/>
                  <a:pt x="212" y="155"/>
                </a:cubicBezTo>
                <a:cubicBezTo>
                  <a:pt x="250" y="123"/>
                  <a:pt x="294" y="97"/>
                  <a:pt x="342" y="80"/>
                </a:cubicBezTo>
                <a:cubicBezTo>
                  <a:pt x="324" y="100"/>
                  <a:pt x="308" y="124"/>
                  <a:pt x="293" y="151"/>
                </a:cubicBezTo>
                <a:close/>
                <a:moveTo>
                  <a:pt x="267" y="207"/>
                </a:moveTo>
                <a:cubicBezTo>
                  <a:pt x="257" y="234"/>
                  <a:pt x="248" y="261"/>
                  <a:pt x="241" y="291"/>
                </a:cubicBezTo>
                <a:cubicBezTo>
                  <a:pt x="103" y="291"/>
                  <a:pt x="103" y="291"/>
                  <a:pt x="103" y="291"/>
                </a:cubicBezTo>
                <a:cubicBezTo>
                  <a:pt x="118" y="261"/>
                  <a:pt x="137" y="233"/>
                  <a:pt x="159" y="207"/>
                </a:cubicBezTo>
                <a:lnTo>
                  <a:pt x="267" y="207"/>
                </a:lnTo>
                <a:close/>
                <a:moveTo>
                  <a:pt x="229" y="343"/>
                </a:moveTo>
                <a:cubicBezTo>
                  <a:pt x="222" y="383"/>
                  <a:pt x="218" y="425"/>
                  <a:pt x="217" y="468"/>
                </a:cubicBezTo>
                <a:cubicBezTo>
                  <a:pt x="53" y="468"/>
                  <a:pt x="53" y="468"/>
                  <a:pt x="53" y="468"/>
                </a:cubicBezTo>
                <a:cubicBezTo>
                  <a:pt x="56" y="425"/>
                  <a:pt x="65" y="382"/>
                  <a:pt x="79" y="343"/>
                </a:cubicBezTo>
                <a:lnTo>
                  <a:pt x="229" y="343"/>
                </a:lnTo>
                <a:close/>
                <a:moveTo>
                  <a:pt x="217" y="521"/>
                </a:moveTo>
                <a:cubicBezTo>
                  <a:pt x="218" y="564"/>
                  <a:pt x="222" y="606"/>
                  <a:pt x="229" y="646"/>
                </a:cubicBezTo>
                <a:cubicBezTo>
                  <a:pt x="79" y="646"/>
                  <a:pt x="79" y="646"/>
                  <a:pt x="79" y="646"/>
                </a:cubicBezTo>
                <a:cubicBezTo>
                  <a:pt x="65" y="607"/>
                  <a:pt x="56" y="565"/>
                  <a:pt x="53" y="521"/>
                </a:cubicBezTo>
                <a:lnTo>
                  <a:pt x="217" y="521"/>
                </a:lnTo>
                <a:close/>
                <a:moveTo>
                  <a:pt x="241" y="699"/>
                </a:moveTo>
                <a:cubicBezTo>
                  <a:pt x="248" y="728"/>
                  <a:pt x="257" y="756"/>
                  <a:pt x="267" y="782"/>
                </a:cubicBezTo>
                <a:cubicBezTo>
                  <a:pt x="159" y="782"/>
                  <a:pt x="159" y="782"/>
                  <a:pt x="159" y="782"/>
                </a:cubicBezTo>
                <a:cubicBezTo>
                  <a:pt x="137" y="756"/>
                  <a:pt x="118" y="729"/>
                  <a:pt x="103" y="699"/>
                </a:cubicBezTo>
                <a:lnTo>
                  <a:pt x="241" y="699"/>
                </a:lnTo>
                <a:close/>
                <a:moveTo>
                  <a:pt x="291" y="834"/>
                </a:moveTo>
                <a:cubicBezTo>
                  <a:pt x="292" y="835"/>
                  <a:pt x="293" y="837"/>
                  <a:pt x="293" y="838"/>
                </a:cubicBezTo>
                <a:cubicBezTo>
                  <a:pt x="308" y="866"/>
                  <a:pt x="324" y="889"/>
                  <a:pt x="342" y="910"/>
                </a:cubicBezTo>
                <a:cubicBezTo>
                  <a:pt x="294" y="892"/>
                  <a:pt x="250" y="866"/>
                  <a:pt x="212" y="834"/>
                </a:cubicBezTo>
                <a:lnTo>
                  <a:pt x="291" y="834"/>
                </a:lnTo>
                <a:close/>
                <a:moveTo>
                  <a:pt x="696" y="838"/>
                </a:moveTo>
                <a:cubicBezTo>
                  <a:pt x="697" y="837"/>
                  <a:pt x="698" y="835"/>
                  <a:pt x="698" y="834"/>
                </a:cubicBezTo>
                <a:cubicBezTo>
                  <a:pt x="778" y="834"/>
                  <a:pt x="778" y="834"/>
                  <a:pt x="778" y="834"/>
                </a:cubicBezTo>
                <a:cubicBezTo>
                  <a:pt x="740" y="866"/>
                  <a:pt x="696" y="892"/>
                  <a:pt x="648" y="910"/>
                </a:cubicBezTo>
                <a:cubicBezTo>
                  <a:pt x="665" y="889"/>
                  <a:pt x="682" y="866"/>
                  <a:pt x="696" y="838"/>
                </a:cubicBezTo>
                <a:close/>
                <a:moveTo>
                  <a:pt x="722" y="782"/>
                </a:moveTo>
                <a:cubicBezTo>
                  <a:pt x="733" y="756"/>
                  <a:pt x="742" y="728"/>
                  <a:pt x="749" y="699"/>
                </a:cubicBezTo>
                <a:cubicBezTo>
                  <a:pt x="887" y="699"/>
                  <a:pt x="887" y="699"/>
                  <a:pt x="887" y="699"/>
                </a:cubicBezTo>
                <a:cubicBezTo>
                  <a:pt x="872" y="729"/>
                  <a:pt x="853" y="756"/>
                  <a:pt x="831" y="782"/>
                </a:cubicBezTo>
                <a:lnTo>
                  <a:pt x="722" y="782"/>
                </a:lnTo>
                <a:close/>
                <a:moveTo>
                  <a:pt x="760" y="646"/>
                </a:moveTo>
                <a:cubicBezTo>
                  <a:pt x="767" y="606"/>
                  <a:pt x="772" y="564"/>
                  <a:pt x="773" y="521"/>
                </a:cubicBezTo>
                <a:cubicBezTo>
                  <a:pt x="936" y="521"/>
                  <a:pt x="936" y="521"/>
                  <a:pt x="936" y="521"/>
                </a:cubicBezTo>
                <a:cubicBezTo>
                  <a:pt x="934" y="565"/>
                  <a:pt x="925" y="607"/>
                  <a:pt x="910" y="646"/>
                </a:cubicBezTo>
                <a:lnTo>
                  <a:pt x="760" y="646"/>
                </a:lnTo>
                <a:close/>
                <a:moveTo>
                  <a:pt x="773" y="468"/>
                </a:moveTo>
                <a:cubicBezTo>
                  <a:pt x="772" y="425"/>
                  <a:pt x="767" y="383"/>
                  <a:pt x="760" y="343"/>
                </a:cubicBezTo>
                <a:cubicBezTo>
                  <a:pt x="910" y="343"/>
                  <a:pt x="910" y="343"/>
                  <a:pt x="910" y="343"/>
                </a:cubicBezTo>
                <a:cubicBezTo>
                  <a:pt x="925" y="382"/>
                  <a:pt x="934" y="425"/>
                  <a:pt x="936" y="468"/>
                </a:cubicBezTo>
                <a:lnTo>
                  <a:pt x="773" y="468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89" name="Freeform 111">
            <a:extLst>
              <a:ext uri="{FF2B5EF4-FFF2-40B4-BE49-F238E27FC236}">
                <a16:creationId xmlns:a16="http://schemas.microsoft.com/office/drawing/2014/main" id="{857BF33A-B7A9-426B-84B9-2A6B41FD77C1}"/>
              </a:ext>
            </a:extLst>
          </p:cNvPr>
          <p:cNvSpPr>
            <a:spLocks noEditPoints="1"/>
          </p:cNvSpPr>
          <p:nvPr/>
        </p:nvSpPr>
        <p:spPr bwMode="gray">
          <a:xfrm>
            <a:off x="5980321" y="3360756"/>
            <a:ext cx="117611" cy="125587"/>
          </a:xfrm>
          <a:custGeom>
            <a:avLst/>
            <a:gdLst>
              <a:gd name="T0" fmla="*/ 3 w 142"/>
              <a:gd name="T1" fmla="*/ 74 h 194"/>
              <a:gd name="T2" fmla="*/ 28 w 142"/>
              <a:gd name="T3" fmla="*/ 132 h 194"/>
              <a:gd name="T4" fmla="*/ 23 w 142"/>
              <a:gd name="T5" fmla="*/ 152 h 194"/>
              <a:gd name="T6" fmla="*/ 98 w 142"/>
              <a:gd name="T7" fmla="*/ 194 h 194"/>
              <a:gd name="T8" fmla="*/ 118 w 142"/>
              <a:gd name="T9" fmla="*/ 145 h 194"/>
              <a:gd name="T10" fmla="*/ 130 w 142"/>
              <a:gd name="T11" fmla="*/ 128 h 194"/>
              <a:gd name="T12" fmla="*/ 130 w 142"/>
              <a:gd name="T13" fmla="*/ 117 h 194"/>
              <a:gd name="T14" fmla="*/ 124 w 142"/>
              <a:gd name="T15" fmla="*/ 116 h 194"/>
              <a:gd name="T16" fmla="*/ 132 w 142"/>
              <a:gd name="T17" fmla="*/ 112 h 194"/>
              <a:gd name="T18" fmla="*/ 130 w 142"/>
              <a:gd name="T19" fmla="*/ 98 h 194"/>
              <a:gd name="T20" fmla="*/ 141 w 142"/>
              <a:gd name="T21" fmla="*/ 91 h 194"/>
              <a:gd name="T22" fmla="*/ 126 w 142"/>
              <a:gd name="T23" fmla="*/ 68 h 194"/>
              <a:gd name="T24" fmla="*/ 126 w 142"/>
              <a:gd name="T25" fmla="*/ 56 h 194"/>
              <a:gd name="T26" fmla="*/ 113 w 142"/>
              <a:gd name="T27" fmla="*/ 22 h 194"/>
              <a:gd name="T28" fmla="*/ 42 w 142"/>
              <a:gd name="T29" fmla="*/ 9 h 194"/>
              <a:gd name="T30" fmla="*/ 3 w 142"/>
              <a:gd name="T31" fmla="*/ 74 h 194"/>
              <a:gd name="T32" fmla="*/ 112 w 142"/>
              <a:gd name="T33" fmla="*/ 67 h 194"/>
              <a:gd name="T34" fmla="*/ 113 w 142"/>
              <a:gd name="T35" fmla="*/ 67 h 194"/>
              <a:gd name="T36" fmla="*/ 118 w 142"/>
              <a:gd name="T37" fmla="*/ 69 h 194"/>
              <a:gd name="T38" fmla="*/ 118 w 142"/>
              <a:gd name="T39" fmla="*/ 68 h 194"/>
              <a:gd name="T40" fmla="*/ 120 w 142"/>
              <a:gd name="T41" fmla="*/ 68 h 194"/>
              <a:gd name="T42" fmla="*/ 121 w 142"/>
              <a:gd name="T43" fmla="*/ 70 h 194"/>
              <a:gd name="T44" fmla="*/ 118 w 142"/>
              <a:gd name="T45" fmla="*/ 71 h 194"/>
              <a:gd name="T46" fmla="*/ 117 w 142"/>
              <a:gd name="T47" fmla="*/ 72 h 194"/>
              <a:gd name="T48" fmla="*/ 112 w 142"/>
              <a:gd name="T49" fmla="*/ 69 h 194"/>
              <a:gd name="T50" fmla="*/ 112 w 142"/>
              <a:gd name="T51" fmla="*/ 6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2" h="194">
                <a:moveTo>
                  <a:pt x="3" y="74"/>
                </a:moveTo>
                <a:cubicBezTo>
                  <a:pt x="6" y="95"/>
                  <a:pt x="29" y="127"/>
                  <a:pt x="28" y="132"/>
                </a:cubicBezTo>
                <a:cubicBezTo>
                  <a:pt x="28" y="137"/>
                  <a:pt x="23" y="152"/>
                  <a:pt x="23" y="152"/>
                </a:cubicBezTo>
                <a:cubicBezTo>
                  <a:pt x="98" y="194"/>
                  <a:pt x="98" y="194"/>
                  <a:pt x="98" y="194"/>
                </a:cubicBezTo>
                <a:cubicBezTo>
                  <a:pt x="98" y="194"/>
                  <a:pt x="106" y="141"/>
                  <a:pt x="118" y="145"/>
                </a:cubicBezTo>
                <a:cubicBezTo>
                  <a:pt x="131" y="149"/>
                  <a:pt x="131" y="133"/>
                  <a:pt x="130" y="128"/>
                </a:cubicBezTo>
                <a:cubicBezTo>
                  <a:pt x="128" y="124"/>
                  <a:pt x="130" y="117"/>
                  <a:pt x="130" y="117"/>
                </a:cubicBezTo>
                <a:cubicBezTo>
                  <a:pt x="124" y="116"/>
                  <a:pt x="124" y="116"/>
                  <a:pt x="124" y="116"/>
                </a:cubicBezTo>
                <a:cubicBezTo>
                  <a:pt x="132" y="112"/>
                  <a:pt x="132" y="112"/>
                  <a:pt x="132" y="112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30" y="98"/>
                  <a:pt x="142" y="98"/>
                  <a:pt x="141" y="91"/>
                </a:cubicBezTo>
                <a:cubicBezTo>
                  <a:pt x="140" y="84"/>
                  <a:pt x="126" y="68"/>
                  <a:pt x="126" y="68"/>
                </a:cubicBezTo>
                <a:cubicBezTo>
                  <a:pt x="126" y="56"/>
                  <a:pt x="126" y="56"/>
                  <a:pt x="126" y="56"/>
                </a:cubicBezTo>
                <a:cubicBezTo>
                  <a:pt x="126" y="56"/>
                  <a:pt x="125" y="32"/>
                  <a:pt x="113" y="22"/>
                </a:cubicBezTo>
                <a:cubicBezTo>
                  <a:pt x="102" y="12"/>
                  <a:pt x="74" y="0"/>
                  <a:pt x="42" y="9"/>
                </a:cubicBezTo>
                <a:cubicBezTo>
                  <a:pt x="10" y="17"/>
                  <a:pt x="0" y="54"/>
                  <a:pt x="3" y="74"/>
                </a:cubicBezTo>
                <a:close/>
                <a:moveTo>
                  <a:pt x="112" y="67"/>
                </a:moveTo>
                <a:cubicBezTo>
                  <a:pt x="112" y="67"/>
                  <a:pt x="113" y="67"/>
                  <a:pt x="113" y="67"/>
                </a:cubicBezTo>
                <a:cubicBezTo>
                  <a:pt x="116" y="69"/>
                  <a:pt x="117" y="69"/>
                  <a:pt x="118" y="69"/>
                </a:cubicBezTo>
                <a:cubicBezTo>
                  <a:pt x="118" y="69"/>
                  <a:pt x="118" y="69"/>
                  <a:pt x="118" y="68"/>
                </a:cubicBezTo>
                <a:cubicBezTo>
                  <a:pt x="119" y="68"/>
                  <a:pt x="119" y="68"/>
                  <a:pt x="120" y="68"/>
                </a:cubicBezTo>
                <a:cubicBezTo>
                  <a:pt x="121" y="68"/>
                  <a:pt x="121" y="69"/>
                  <a:pt x="121" y="70"/>
                </a:cubicBezTo>
                <a:cubicBezTo>
                  <a:pt x="121" y="70"/>
                  <a:pt x="120" y="71"/>
                  <a:pt x="118" y="71"/>
                </a:cubicBezTo>
                <a:cubicBezTo>
                  <a:pt x="118" y="72"/>
                  <a:pt x="118" y="72"/>
                  <a:pt x="117" y="72"/>
                </a:cubicBezTo>
                <a:cubicBezTo>
                  <a:pt x="116" y="72"/>
                  <a:pt x="114" y="71"/>
                  <a:pt x="112" y="69"/>
                </a:cubicBezTo>
                <a:cubicBezTo>
                  <a:pt x="111" y="69"/>
                  <a:pt x="111" y="68"/>
                  <a:pt x="112" y="67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0" name="Freeform 112">
            <a:extLst>
              <a:ext uri="{FF2B5EF4-FFF2-40B4-BE49-F238E27FC236}">
                <a16:creationId xmlns:a16="http://schemas.microsoft.com/office/drawing/2014/main" id="{6D7A1A2C-DDEE-4894-BD5C-AB7A8853015D}"/>
              </a:ext>
            </a:extLst>
          </p:cNvPr>
          <p:cNvSpPr>
            <a:spLocks/>
          </p:cNvSpPr>
          <p:nvPr/>
        </p:nvSpPr>
        <p:spPr bwMode="gray">
          <a:xfrm>
            <a:off x="6103797" y="3141437"/>
            <a:ext cx="15521" cy="38808"/>
          </a:xfrm>
          <a:custGeom>
            <a:avLst/>
            <a:gdLst>
              <a:gd name="T0" fmla="*/ 3 w 19"/>
              <a:gd name="T1" fmla="*/ 60 h 60"/>
              <a:gd name="T2" fmla="*/ 5 w 19"/>
              <a:gd name="T3" fmla="*/ 59 h 60"/>
              <a:gd name="T4" fmla="*/ 19 w 19"/>
              <a:gd name="T5" fmla="*/ 27 h 60"/>
              <a:gd name="T6" fmla="*/ 9 w 19"/>
              <a:gd name="T7" fmla="*/ 1 h 60"/>
              <a:gd name="T8" fmla="*/ 6 w 19"/>
              <a:gd name="T9" fmla="*/ 1 h 60"/>
              <a:gd name="T10" fmla="*/ 5 w 19"/>
              <a:gd name="T11" fmla="*/ 4 h 60"/>
              <a:gd name="T12" fmla="*/ 14 w 19"/>
              <a:gd name="T13" fmla="*/ 27 h 60"/>
              <a:gd name="T14" fmla="*/ 1 w 19"/>
              <a:gd name="T15" fmla="*/ 56 h 60"/>
              <a:gd name="T16" fmla="*/ 1 w 19"/>
              <a:gd name="T17" fmla="*/ 59 h 60"/>
              <a:gd name="T18" fmla="*/ 3 w 19"/>
              <a:gd name="T19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" h="60">
                <a:moveTo>
                  <a:pt x="3" y="60"/>
                </a:moveTo>
                <a:cubicBezTo>
                  <a:pt x="4" y="60"/>
                  <a:pt x="4" y="59"/>
                  <a:pt x="5" y="59"/>
                </a:cubicBezTo>
                <a:cubicBezTo>
                  <a:pt x="14" y="50"/>
                  <a:pt x="19" y="39"/>
                  <a:pt x="19" y="27"/>
                </a:cubicBezTo>
                <a:cubicBezTo>
                  <a:pt x="19" y="18"/>
                  <a:pt x="15" y="9"/>
                  <a:pt x="9" y="1"/>
                </a:cubicBezTo>
                <a:cubicBezTo>
                  <a:pt x="8" y="0"/>
                  <a:pt x="7" y="0"/>
                  <a:pt x="6" y="1"/>
                </a:cubicBezTo>
                <a:cubicBezTo>
                  <a:pt x="5" y="2"/>
                  <a:pt x="5" y="3"/>
                  <a:pt x="5" y="4"/>
                </a:cubicBezTo>
                <a:cubicBezTo>
                  <a:pt x="11" y="11"/>
                  <a:pt x="14" y="19"/>
                  <a:pt x="14" y="27"/>
                </a:cubicBezTo>
                <a:cubicBezTo>
                  <a:pt x="14" y="38"/>
                  <a:pt x="9" y="47"/>
                  <a:pt x="1" y="56"/>
                </a:cubicBezTo>
                <a:cubicBezTo>
                  <a:pt x="0" y="56"/>
                  <a:pt x="0" y="58"/>
                  <a:pt x="1" y="59"/>
                </a:cubicBezTo>
                <a:cubicBezTo>
                  <a:pt x="2" y="59"/>
                  <a:pt x="2" y="60"/>
                  <a:pt x="3" y="60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1" name="Freeform 113">
            <a:extLst>
              <a:ext uri="{FF2B5EF4-FFF2-40B4-BE49-F238E27FC236}">
                <a16:creationId xmlns:a16="http://schemas.microsoft.com/office/drawing/2014/main" id="{10C14F60-B844-4709-8C92-CE5AD2B0EF54}"/>
              </a:ext>
            </a:extLst>
          </p:cNvPr>
          <p:cNvSpPr>
            <a:spLocks/>
          </p:cNvSpPr>
          <p:nvPr/>
        </p:nvSpPr>
        <p:spPr bwMode="gray">
          <a:xfrm>
            <a:off x="6099656" y="3145480"/>
            <a:ext cx="12416" cy="30992"/>
          </a:xfrm>
          <a:custGeom>
            <a:avLst/>
            <a:gdLst>
              <a:gd name="T0" fmla="*/ 3 w 15"/>
              <a:gd name="T1" fmla="*/ 48 h 48"/>
              <a:gd name="T2" fmla="*/ 4 w 15"/>
              <a:gd name="T3" fmla="*/ 47 h 48"/>
              <a:gd name="T4" fmla="*/ 15 w 15"/>
              <a:gd name="T5" fmla="*/ 22 h 48"/>
              <a:gd name="T6" fmla="*/ 8 w 15"/>
              <a:gd name="T7" fmla="*/ 1 h 48"/>
              <a:gd name="T8" fmla="*/ 5 w 15"/>
              <a:gd name="T9" fmla="*/ 1 h 48"/>
              <a:gd name="T10" fmla="*/ 4 w 15"/>
              <a:gd name="T11" fmla="*/ 4 h 48"/>
              <a:gd name="T12" fmla="*/ 11 w 15"/>
              <a:gd name="T13" fmla="*/ 22 h 48"/>
              <a:gd name="T14" fmla="*/ 1 w 15"/>
              <a:gd name="T15" fmla="*/ 43 h 48"/>
              <a:gd name="T16" fmla="*/ 1 w 15"/>
              <a:gd name="T17" fmla="*/ 47 h 48"/>
              <a:gd name="T18" fmla="*/ 3 w 15"/>
              <a:gd name="T1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" h="48">
                <a:moveTo>
                  <a:pt x="3" y="48"/>
                </a:moveTo>
                <a:cubicBezTo>
                  <a:pt x="3" y="48"/>
                  <a:pt x="4" y="47"/>
                  <a:pt x="4" y="47"/>
                </a:cubicBezTo>
                <a:cubicBezTo>
                  <a:pt x="12" y="40"/>
                  <a:pt x="15" y="31"/>
                  <a:pt x="15" y="22"/>
                </a:cubicBezTo>
                <a:cubicBezTo>
                  <a:pt x="15" y="15"/>
                  <a:pt x="13" y="7"/>
                  <a:pt x="8" y="1"/>
                </a:cubicBezTo>
                <a:cubicBezTo>
                  <a:pt x="7" y="0"/>
                  <a:pt x="6" y="0"/>
                  <a:pt x="5" y="1"/>
                </a:cubicBezTo>
                <a:cubicBezTo>
                  <a:pt x="3" y="2"/>
                  <a:pt x="3" y="3"/>
                  <a:pt x="4" y="4"/>
                </a:cubicBezTo>
                <a:cubicBezTo>
                  <a:pt x="8" y="10"/>
                  <a:pt x="11" y="16"/>
                  <a:pt x="11" y="22"/>
                </a:cubicBezTo>
                <a:cubicBezTo>
                  <a:pt x="11" y="30"/>
                  <a:pt x="7" y="37"/>
                  <a:pt x="1" y="43"/>
                </a:cubicBezTo>
                <a:cubicBezTo>
                  <a:pt x="0" y="44"/>
                  <a:pt x="0" y="46"/>
                  <a:pt x="1" y="47"/>
                </a:cubicBezTo>
                <a:cubicBezTo>
                  <a:pt x="1" y="47"/>
                  <a:pt x="2" y="48"/>
                  <a:pt x="3" y="48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2" name="Freeform 114">
            <a:extLst>
              <a:ext uri="{FF2B5EF4-FFF2-40B4-BE49-F238E27FC236}">
                <a16:creationId xmlns:a16="http://schemas.microsoft.com/office/drawing/2014/main" id="{F51FB3F0-D5B1-40CA-8AC5-059AD77B7E12}"/>
              </a:ext>
            </a:extLst>
          </p:cNvPr>
          <p:cNvSpPr>
            <a:spLocks/>
          </p:cNvSpPr>
          <p:nvPr/>
        </p:nvSpPr>
        <p:spPr bwMode="gray">
          <a:xfrm>
            <a:off x="6095520" y="3151141"/>
            <a:ext cx="10001" cy="19404"/>
          </a:xfrm>
          <a:custGeom>
            <a:avLst/>
            <a:gdLst>
              <a:gd name="T0" fmla="*/ 3 w 12"/>
              <a:gd name="T1" fmla="*/ 30 h 30"/>
              <a:gd name="T2" fmla="*/ 5 w 12"/>
              <a:gd name="T3" fmla="*/ 29 h 30"/>
              <a:gd name="T4" fmla="*/ 12 w 12"/>
              <a:gd name="T5" fmla="*/ 14 h 30"/>
              <a:gd name="T6" fmla="*/ 7 w 12"/>
              <a:gd name="T7" fmla="*/ 1 h 30"/>
              <a:gd name="T8" fmla="*/ 4 w 12"/>
              <a:gd name="T9" fmla="*/ 0 h 30"/>
              <a:gd name="T10" fmla="*/ 3 w 12"/>
              <a:gd name="T11" fmla="*/ 4 h 30"/>
              <a:gd name="T12" fmla="*/ 7 w 12"/>
              <a:gd name="T13" fmla="*/ 14 h 30"/>
              <a:gd name="T14" fmla="*/ 1 w 12"/>
              <a:gd name="T15" fmla="*/ 26 h 30"/>
              <a:gd name="T16" fmla="*/ 1 w 12"/>
              <a:gd name="T17" fmla="*/ 29 h 30"/>
              <a:gd name="T18" fmla="*/ 3 w 12"/>
              <a:gd name="T19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30">
                <a:moveTo>
                  <a:pt x="3" y="30"/>
                </a:moveTo>
                <a:cubicBezTo>
                  <a:pt x="4" y="30"/>
                  <a:pt x="4" y="30"/>
                  <a:pt x="5" y="29"/>
                </a:cubicBezTo>
                <a:cubicBezTo>
                  <a:pt x="9" y="25"/>
                  <a:pt x="12" y="19"/>
                  <a:pt x="12" y="14"/>
                </a:cubicBezTo>
                <a:cubicBezTo>
                  <a:pt x="12" y="9"/>
                  <a:pt x="10" y="5"/>
                  <a:pt x="7" y="1"/>
                </a:cubicBezTo>
                <a:cubicBezTo>
                  <a:pt x="6" y="0"/>
                  <a:pt x="5" y="0"/>
                  <a:pt x="4" y="0"/>
                </a:cubicBezTo>
                <a:cubicBezTo>
                  <a:pt x="2" y="1"/>
                  <a:pt x="2" y="3"/>
                  <a:pt x="3" y="4"/>
                </a:cubicBezTo>
                <a:cubicBezTo>
                  <a:pt x="5" y="7"/>
                  <a:pt x="7" y="10"/>
                  <a:pt x="7" y="14"/>
                </a:cubicBezTo>
                <a:cubicBezTo>
                  <a:pt x="7" y="18"/>
                  <a:pt x="5" y="22"/>
                  <a:pt x="1" y="26"/>
                </a:cubicBezTo>
                <a:cubicBezTo>
                  <a:pt x="0" y="27"/>
                  <a:pt x="0" y="28"/>
                  <a:pt x="1" y="29"/>
                </a:cubicBezTo>
                <a:cubicBezTo>
                  <a:pt x="2" y="30"/>
                  <a:pt x="2" y="30"/>
                  <a:pt x="3" y="30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3" name="Freeform 34">
            <a:extLst>
              <a:ext uri="{FF2B5EF4-FFF2-40B4-BE49-F238E27FC236}">
                <a16:creationId xmlns:a16="http://schemas.microsoft.com/office/drawing/2014/main" id="{82BD9FB1-4949-4FE7-B671-57670AB4628C}"/>
              </a:ext>
            </a:extLst>
          </p:cNvPr>
          <p:cNvSpPr>
            <a:spLocks noEditPoints="1"/>
          </p:cNvSpPr>
          <p:nvPr/>
        </p:nvSpPr>
        <p:spPr bwMode="gray">
          <a:xfrm>
            <a:off x="3861693" y="3201150"/>
            <a:ext cx="136788" cy="106884"/>
          </a:xfrm>
          <a:custGeom>
            <a:avLst/>
            <a:gdLst>
              <a:gd name="T0" fmla="*/ 0 w 989"/>
              <a:gd name="T1" fmla="*/ 495 h 989"/>
              <a:gd name="T2" fmla="*/ 989 w 989"/>
              <a:gd name="T3" fmla="*/ 495 h 989"/>
              <a:gd name="T4" fmla="*/ 521 w 989"/>
              <a:gd name="T5" fmla="*/ 55 h 989"/>
              <a:gd name="T6" fmla="*/ 521 w 989"/>
              <a:gd name="T7" fmla="*/ 155 h 989"/>
              <a:gd name="T8" fmla="*/ 469 w 989"/>
              <a:gd name="T9" fmla="*/ 155 h 989"/>
              <a:gd name="T10" fmla="*/ 469 w 989"/>
              <a:gd name="T11" fmla="*/ 55 h 989"/>
              <a:gd name="T12" fmla="*/ 469 w 989"/>
              <a:gd name="T13" fmla="*/ 207 h 989"/>
              <a:gd name="T14" fmla="*/ 295 w 989"/>
              <a:gd name="T15" fmla="*/ 291 h 989"/>
              <a:gd name="T16" fmla="*/ 469 w 989"/>
              <a:gd name="T17" fmla="*/ 207 h 989"/>
              <a:gd name="T18" fmla="*/ 469 w 989"/>
              <a:gd name="T19" fmla="*/ 468 h 989"/>
              <a:gd name="T20" fmla="*/ 283 w 989"/>
              <a:gd name="T21" fmla="*/ 343 h 989"/>
              <a:gd name="T22" fmla="*/ 469 w 989"/>
              <a:gd name="T23" fmla="*/ 521 h 989"/>
              <a:gd name="T24" fmla="*/ 283 w 989"/>
              <a:gd name="T25" fmla="*/ 646 h 989"/>
              <a:gd name="T26" fmla="*/ 469 w 989"/>
              <a:gd name="T27" fmla="*/ 521 h 989"/>
              <a:gd name="T28" fmla="*/ 469 w 989"/>
              <a:gd name="T29" fmla="*/ 782 h 989"/>
              <a:gd name="T30" fmla="*/ 295 w 989"/>
              <a:gd name="T31" fmla="*/ 699 h 989"/>
              <a:gd name="T32" fmla="*/ 469 w 989"/>
              <a:gd name="T33" fmla="*/ 834 h 989"/>
              <a:gd name="T34" fmla="*/ 351 w 989"/>
              <a:gd name="T35" fmla="*/ 834 h 989"/>
              <a:gd name="T36" fmla="*/ 521 w 989"/>
              <a:gd name="T37" fmla="*/ 834 h 989"/>
              <a:gd name="T38" fmla="*/ 521 w 989"/>
              <a:gd name="T39" fmla="*/ 934 h 989"/>
              <a:gd name="T40" fmla="*/ 521 w 989"/>
              <a:gd name="T41" fmla="*/ 782 h 989"/>
              <a:gd name="T42" fmla="*/ 695 w 989"/>
              <a:gd name="T43" fmla="*/ 699 h 989"/>
              <a:gd name="T44" fmla="*/ 521 w 989"/>
              <a:gd name="T45" fmla="*/ 782 h 989"/>
              <a:gd name="T46" fmla="*/ 521 w 989"/>
              <a:gd name="T47" fmla="*/ 521 h 989"/>
              <a:gd name="T48" fmla="*/ 707 w 989"/>
              <a:gd name="T49" fmla="*/ 646 h 989"/>
              <a:gd name="T50" fmla="*/ 521 w 989"/>
              <a:gd name="T51" fmla="*/ 468 h 989"/>
              <a:gd name="T52" fmla="*/ 707 w 989"/>
              <a:gd name="T53" fmla="*/ 343 h 989"/>
              <a:gd name="T54" fmla="*/ 521 w 989"/>
              <a:gd name="T55" fmla="*/ 468 h 989"/>
              <a:gd name="T56" fmla="*/ 521 w 989"/>
              <a:gd name="T57" fmla="*/ 207 h 989"/>
              <a:gd name="T58" fmla="*/ 695 w 989"/>
              <a:gd name="T59" fmla="*/ 291 h 989"/>
              <a:gd name="T60" fmla="*/ 722 w 989"/>
              <a:gd name="T61" fmla="*/ 207 h 989"/>
              <a:gd name="T62" fmla="*/ 887 w 989"/>
              <a:gd name="T63" fmla="*/ 291 h 989"/>
              <a:gd name="T64" fmla="*/ 722 w 989"/>
              <a:gd name="T65" fmla="*/ 207 h 989"/>
              <a:gd name="T66" fmla="*/ 696 w 989"/>
              <a:gd name="T67" fmla="*/ 151 h 989"/>
              <a:gd name="T68" fmla="*/ 778 w 989"/>
              <a:gd name="T69" fmla="*/ 155 h 989"/>
              <a:gd name="T70" fmla="*/ 293 w 989"/>
              <a:gd name="T71" fmla="*/ 151 h 989"/>
              <a:gd name="T72" fmla="*/ 212 w 989"/>
              <a:gd name="T73" fmla="*/ 155 h 989"/>
              <a:gd name="T74" fmla="*/ 293 w 989"/>
              <a:gd name="T75" fmla="*/ 151 h 989"/>
              <a:gd name="T76" fmla="*/ 241 w 989"/>
              <a:gd name="T77" fmla="*/ 291 h 989"/>
              <a:gd name="T78" fmla="*/ 159 w 989"/>
              <a:gd name="T79" fmla="*/ 207 h 989"/>
              <a:gd name="T80" fmla="*/ 229 w 989"/>
              <a:gd name="T81" fmla="*/ 343 h 989"/>
              <a:gd name="T82" fmla="*/ 53 w 989"/>
              <a:gd name="T83" fmla="*/ 468 h 989"/>
              <a:gd name="T84" fmla="*/ 229 w 989"/>
              <a:gd name="T85" fmla="*/ 343 h 989"/>
              <a:gd name="T86" fmla="*/ 229 w 989"/>
              <a:gd name="T87" fmla="*/ 646 h 989"/>
              <a:gd name="T88" fmla="*/ 53 w 989"/>
              <a:gd name="T89" fmla="*/ 521 h 989"/>
              <a:gd name="T90" fmla="*/ 241 w 989"/>
              <a:gd name="T91" fmla="*/ 699 h 989"/>
              <a:gd name="T92" fmla="*/ 159 w 989"/>
              <a:gd name="T93" fmla="*/ 782 h 989"/>
              <a:gd name="T94" fmla="*/ 241 w 989"/>
              <a:gd name="T95" fmla="*/ 699 h 989"/>
              <a:gd name="T96" fmla="*/ 293 w 989"/>
              <a:gd name="T97" fmla="*/ 838 h 989"/>
              <a:gd name="T98" fmla="*/ 212 w 989"/>
              <a:gd name="T99" fmla="*/ 834 h 989"/>
              <a:gd name="T100" fmla="*/ 696 w 989"/>
              <a:gd name="T101" fmla="*/ 838 h 989"/>
              <a:gd name="T102" fmla="*/ 778 w 989"/>
              <a:gd name="T103" fmla="*/ 834 h 989"/>
              <a:gd name="T104" fmla="*/ 696 w 989"/>
              <a:gd name="T105" fmla="*/ 838 h 989"/>
              <a:gd name="T106" fmla="*/ 749 w 989"/>
              <a:gd name="T107" fmla="*/ 699 h 989"/>
              <a:gd name="T108" fmla="*/ 831 w 989"/>
              <a:gd name="T109" fmla="*/ 782 h 989"/>
              <a:gd name="T110" fmla="*/ 760 w 989"/>
              <a:gd name="T111" fmla="*/ 646 h 989"/>
              <a:gd name="T112" fmla="*/ 936 w 989"/>
              <a:gd name="T113" fmla="*/ 521 h 989"/>
              <a:gd name="T114" fmla="*/ 760 w 989"/>
              <a:gd name="T115" fmla="*/ 646 h 989"/>
              <a:gd name="T116" fmla="*/ 760 w 989"/>
              <a:gd name="T117" fmla="*/ 343 h 989"/>
              <a:gd name="T118" fmla="*/ 936 w 989"/>
              <a:gd name="T119" fmla="*/ 468 h 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89" h="989">
                <a:moveTo>
                  <a:pt x="495" y="0"/>
                </a:moveTo>
                <a:cubicBezTo>
                  <a:pt x="222" y="0"/>
                  <a:pt x="0" y="222"/>
                  <a:pt x="0" y="495"/>
                </a:cubicBezTo>
                <a:cubicBezTo>
                  <a:pt x="0" y="767"/>
                  <a:pt x="222" y="989"/>
                  <a:pt x="495" y="989"/>
                </a:cubicBezTo>
                <a:cubicBezTo>
                  <a:pt x="768" y="989"/>
                  <a:pt x="989" y="767"/>
                  <a:pt x="989" y="495"/>
                </a:cubicBezTo>
                <a:cubicBezTo>
                  <a:pt x="989" y="222"/>
                  <a:pt x="768" y="0"/>
                  <a:pt x="495" y="0"/>
                </a:cubicBezTo>
                <a:close/>
                <a:moveTo>
                  <a:pt x="521" y="55"/>
                </a:moveTo>
                <a:cubicBezTo>
                  <a:pt x="564" y="65"/>
                  <a:pt x="604" y="100"/>
                  <a:pt x="638" y="155"/>
                </a:cubicBezTo>
                <a:cubicBezTo>
                  <a:pt x="521" y="155"/>
                  <a:pt x="521" y="155"/>
                  <a:pt x="521" y="155"/>
                </a:cubicBezTo>
                <a:lnTo>
                  <a:pt x="521" y="55"/>
                </a:lnTo>
                <a:close/>
                <a:moveTo>
                  <a:pt x="469" y="155"/>
                </a:moveTo>
                <a:cubicBezTo>
                  <a:pt x="351" y="155"/>
                  <a:pt x="351" y="155"/>
                  <a:pt x="351" y="155"/>
                </a:cubicBezTo>
                <a:cubicBezTo>
                  <a:pt x="385" y="100"/>
                  <a:pt x="426" y="65"/>
                  <a:pt x="469" y="55"/>
                </a:cubicBezTo>
                <a:lnTo>
                  <a:pt x="469" y="155"/>
                </a:lnTo>
                <a:close/>
                <a:moveTo>
                  <a:pt x="469" y="207"/>
                </a:moveTo>
                <a:cubicBezTo>
                  <a:pt x="469" y="291"/>
                  <a:pt x="469" y="291"/>
                  <a:pt x="469" y="291"/>
                </a:cubicBezTo>
                <a:cubicBezTo>
                  <a:pt x="295" y="291"/>
                  <a:pt x="295" y="291"/>
                  <a:pt x="295" y="291"/>
                </a:cubicBezTo>
                <a:cubicBezTo>
                  <a:pt x="303" y="261"/>
                  <a:pt x="312" y="233"/>
                  <a:pt x="324" y="207"/>
                </a:cubicBezTo>
                <a:lnTo>
                  <a:pt x="469" y="207"/>
                </a:lnTo>
                <a:close/>
                <a:moveTo>
                  <a:pt x="469" y="343"/>
                </a:moveTo>
                <a:cubicBezTo>
                  <a:pt x="469" y="468"/>
                  <a:pt x="469" y="468"/>
                  <a:pt x="469" y="468"/>
                </a:cubicBezTo>
                <a:cubicBezTo>
                  <a:pt x="269" y="468"/>
                  <a:pt x="269" y="468"/>
                  <a:pt x="269" y="468"/>
                </a:cubicBezTo>
                <a:cubicBezTo>
                  <a:pt x="270" y="425"/>
                  <a:pt x="275" y="383"/>
                  <a:pt x="283" y="343"/>
                </a:cubicBezTo>
                <a:lnTo>
                  <a:pt x="469" y="343"/>
                </a:lnTo>
                <a:close/>
                <a:moveTo>
                  <a:pt x="469" y="521"/>
                </a:moveTo>
                <a:cubicBezTo>
                  <a:pt x="469" y="646"/>
                  <a:pt x="469" y="646"/>
                  <a:pt x="469" y="646"/>
                </a:cubicBezTo>
                <a:cubicBezTo>
                  <a:pt x="283" y="646"/>
                  <a:pt x="283" y="646"/>
                  <a:pt x="283" y="646"/>
                </a:cubicBezTo>
                <a:cubicBezTo>
                  <a:pt x="275" y="606"/>
                  <a:pt x="270" y="564"/>
                  <a:pt x="269" y="521"/>
                </a:cubicBezTo>
                <a:lnTo>
                  <a:pt x="469" y="521"/>
                </a:lnTo>
                <a:close/>
                <a:moveTo>
                  <a:pt x="469" y="699"/>
                </a:moveTo>
                <a:cubicBezTo>
                  <a:pt x="469" y="782"/>
                  <a:pt x="469" y="782"/>
                  <a:pt x="469" y="782"/>
                </a:cubicBezTo>
                <a:cubicBezTo>
                  <a:pt x="324" y="782"/>
                  <a:pt x="324" y="782"/>
                  <a:pt x="324" y="782"/>
                </a:cubicBezTo>
                <a:cubicBezTo>
                  <a:pt x="312" y="756"/>
                  <a:pt x="303" y="728"/>
                  <a:pt x="295" y="699"/>
                </a:cubicBezTo>
                <a:lnTo>
                  <a:pt x="469" y="699"/>
                </a:lnTo>
                <a:close/>
                <a:moveTo>
                  <a:pt x="469" y="834"/>
                </a:moveTo>
                <a:cubicBezTo>
                  <a:pt x="469" y="934"/>
                  <a:pt x="469" y="934"/>
                  <a:pt x="469" y="934"/>
                </a:cubicBezTo>
                <a:cubicBezTo>
                  <a:pt x="426" y="924"/>
                  <a:pt x="385" y="889"/>
                  <a:pt x="351" y="834"/>
                </a:cubicBezTo>
                <a:lnTo>
                  <a:pt x="469" y="834"/>
                </a:lnTo>
                <a:close/>
                <a:moveTo>
                  <a:pt x="521" y="834"/>
                </a:moveTo>
                <a:cubicBezTo>
                  <a:pt x="638" y="834"/>
                  <a:pt x="638" y="834"/>
                  <a:pt x="638" y="834"/>
                </a:cubicBezTo>
                <a:cubicBezTo>
                  <a:pt x="604" y="889"/>
                  <a:pt x="564" y="924"/>
                  <a:pt x="521" y="934"/>
                </a:cubicBezTo>
                <a:lnTo>
                  <a:pt x="521" y="834"/>
                </a:lnTo>
                <a:close/>
                <a:moveTo>
                  <a:pt x="521" y="782"/>
                </a:moveTo>
                <a:cubicBezTo>
                  <a:pt x="521" y="699"/>
                  <a:pt x="521" y="699"/>
                  <a:pt x="521" y="699"/>
                </a:cubicBezTo>
                <a:cubicBezTo>
                  <a:pt x="695" y="699"/>
                  <a:pt x="695" y="699"/>
                  <a:pt x="695" y="699"/>
                </a:cubicBezTo>
                <a:cubicBezTo>
                  <a:pt x="687" y="728"/>
                  <a:pt x="677" y="756"/>
                  <a:pt x="666" y="782"/>
                </a:cubicBezTo>
                <a:lnTo>
                  <a:pt x="521" y="782"/>
                </a:lnTo>
                <a:close/>
                <a:moveTo>
                  <a:pt x="521" y="646"/>
                </a:moveTo>
                <a:cubicBezTo>
                  <a:pt x="521" y="521"/>
                  <a:pt x="521" y="521"/>
                  <a:pt x="521" y="521"/>
                </a:cubicBezTo>
                <a:cubicBezTo>
                  <a:pt x="721" y="521"/>
                  <a:pt x="721" y="521"/>
                  <a:pt x="721" y="521"/>
                </a:cubicBezTo>
                <a:cubicBezTo>
                  <a:pt x="719" y="564"/>
                  <a:pt x="715" y="606"/>
                  <a:pt x="707" y="646"/>
                </a:cubicBezTo>
                <a:lnTo>
                  <a:pt x="521" y="646"/>
                </a:lnTo>
                <a:close/>
                <a:moveTo>
                  <a:pt x="521" y="468"/>
                </a:moveTo>
                <a:cubicBezTo>
                  <a:pt x="521" y="343"/>
                  <a:pt x="521" y="343"/>
                  <a:pt x="521" y="343"/>
                </a:cubicBezTo>
                <a:cubicBezTo>
                  <a:pt x="707" y="343"/>
                  <a:pt x="707" y="343"/>
                  <a:pt x="707" y="343"/>
                </a:cubicBezTo>
                <a:cubicBezTo>
                  <a:pt x="715" y="383"/>
                  <a:pt x="719" y="425"/>
                  <a:pt x="721" y="468"/>
                </a:cubicBezTo>
                <a:lnTo>
                  <a:pt x="521" y="468"/>
                </a:lnTo>
                <a:close/>
                <a:moveTo>
                  <a:pt x="521" y="291"/>
                </a:moveTo>
                <a:cubicBezTo>
                  <a:pt x="521" y="207"/>
                  <a:pt x="521" y="207"/>
                  <a:pt x="521" y="207"/>
                </a:cubicBezTo>
                <a:cubicBezTo>
                  <a:pt x="666" y="207"/>
                  <a:pt x="666" y="207"/>
                  <a:pt x="666" y="207"/>
                </a:cubicBezTo>
                <a:cubicBezTo>
                  <a:pt x="677" y="233"/>
                  <a:pt x="687" y="261"/>
                  <a:pt x="695" y="291"/>
                </a:cubicBezTo>
                <a:lnTo>
                  <a:pt x="521" y="291"/>
                </a:lnTo>
                <a:close/>
                <a:moveTo>
                  <a:pt x="722" y="207"/>
                </a:moveTo>
                <a:cubicBezTo>
                  <a:pt x="831" y="207"/>
                  <a:pt x="831" y="207"/>
                  <a:pt x="831" y="207"/>
                </a:cubicBezTo>
                <a:cubicBezTo>
                  <a:pt x="853" y="233"/>
                  <a:pt x="872" y="261"/>
                  <a:pt x="887" y="291"/>
                </a:cubicBezTo>
                <a:cubicBezTo>
                  <a:pt x="749" y="291"/>
                  <a:pt x="749" y="291"/>
                  <a:pt x="749" y="291"/>
                </a:cubicBezTo>
                <a:cubicBezTo>
                  <a:pt x="742" y="261"/>
                  <a:pt x="733" y="234"/>
                  <a:pt x="722" y="207"/>
                </a:cubicBezTo>
                <a:close/>
                <a:moveTo>
                  <a:pt x="698" y="155"/>
                </a:moveTo>
                <a:cubicBezTo>
                  <a:pt x="698" y="154"/>
                  <a:pt x="697" y="152"/>
                  <a:pt x="696" y="151"/>
                </a:cubicBezTo>
                <a:cubicBezTo>
                  <a:pt x="682" y="124"/>
                  <a:pt x="665" y="100"/>
                  <a:pt x="648" y="80"/>
                </a:cubicBezTo>
                <a:cubicBezTo>
                  <a:pt x="696" y="97"/>
                  <a:pt x="740" y="123"/>
                  <a:pt x="778" y="155"/>
                </a:cubicBezTo>
                <a:lnTo>
                  <a:pt x="698" y="155"/>
                </a:lnTo>
                <a:close/>
                <a:moveTo>
                  <a:pt x="293" y="151"/>
                </a:moveTo>
                <a:cubicBezTo>
                  <a:pt x="293" y="152"/>
                  <a:pt x="292" y="154"/>
                  <a:pt x="291" y="155"/>
                </a:cubicBezTo>
                <a:cubicBezTo>
                  <a:pt x="212" y="155"/>
                  <a:pt x="212" y="155"/>
                  <a:pt x="212" y="155"/>
                </a:cubicBezTo>
                <a:cubicBezTo>
                  <a:pt x="250" y="123"/>
                  <a:pt x="294" y="97"/>
                  <a:pt x="342" y="80"/>
                </a:cubicBezTo>
                <a:cubicBezTo>
                  <a:pt x="324" y="100"/>
                  <a:pt x="308" y="124"/>
                  <a:pt x="293" y="151"/>
                </a:cubicBezTo>
                <a:close/>
                <a:moveTo>
                  <a:pt x="267" y="207"/>
                </a:moveTo>
                <a:cubicBezTo>
                  <a:pt x="257" y="234"/>
                  <a:pt x="248" y="261"/>
                  <a:pt x="241" y="291"/>
                </a:cubicBezTo>
                <a:cubicBezTo>
                  <a:pt x="103" y="291"/>
                  <a:pt x="103" y="291"/>
                  <a:pt x="103" y="291"/>
                </a:cubicBezTo>
                <a:cubicBezTo>
                  <a:pt x="118" y="261"/>
                  <a:pt x="137" y="233"/>
                  <a:pt x="159" y="207"/>
                </a:cubicBezTo>
                <a:lnTo>
                  <a:pt x="267" y="207"/>
                </a:lnTo>
                <a:close/>
                <a:moveTo>
                  <a:pt x="229" y="343"/>
                </a:moveTo>
                <a:cubicBezTo>
                  <a:pt x="222" y="383"/>
                  <a:pt x="218" y="425"/>
                  <a:pt x="217" y="468"/>
                </a:cubicBezTo>
                <a:cubicBezTo>
                  <a:pt x="53" y="468"/>
                  <a:pt x="53" y="468"/>
                  <a:pt x="53" y="468"/>
                </a:cubicBezTo>
                <a:cubicBezTo>
                  <a:pt x="56" y="425"/>
                  <a:pt x="65" y="382"/>
                  <a:pt x="79" y="343"/>
                </a:cubicBezTo>
                <a:lnTo>
                  <a:pt x="229" y="343"/>
                </a:lnTo>
                <a:close/>
                <a:moveTo>
                  <a:pt x="217" y="521"/>
                </a:moveTo>
                <a:cubicBezTo>
                  <a:pt x="218" y="564"/>
                  <a:pt x="222" y="606"/>
                  <a:pt x="229" y="646"/>
                </a:cubicBezTo>
                <a:cubicBezTo>
                  <a:pt x="79" y="646"/>
                  <a:pt x="79" y="646"/>
                  <a:pt x="79" y="646"/>
                </a:cubicBezTo>
                <a:cubicBezTo>
                  <a:pt x="65" y="607"/>
                  <a:pt x="56" y="565"/>
                  <a:pt x="53" y="521"/>
                </a:cubicBezTo>
                <a:lnTo>
                  <a:pt x="217" y="521"/>
                </a:lnTo>
                <a:close/>
                <a:moveTo>
                  <a:pt x="241" y="699"/>
                </a:moveTo>
                <a:cubicBezTo>
                  <a:pt x="248" y="728"/>
                  <a:pt x="257" y="756"/>
                  <a:pt x="267" y="782"/>
                </a:cubicBezTo>
                <a:cubicBezTo>
                  <a:pt x="159" y="782"/>
                  <a:pt x="159" y="782"/>
                  <a:pt x="159" y="782"/>
                </a:cubicBezTo>
                <a:cubicBezTo>
                  <a:pt x="137" y="756"/>
                  <a:pt x="118" y="729"/>
                  <a:pt x="103" y="699"/>
                </a:cubicBezTo>
                <a:lnTo>
                  <a:pt x="241" y="699"/>
                </a:lnTo>
                <a:close/>
                <a:moveTo>
                  <a:pt x="291" y="834"/>
                </a:moveTo>
                <a:cubicBezTo>
                  <a:pt x="292" y="835"/>
                  <a:pt x="293" y="837"/>
                  <a:pt x="293" y="838"/>
                </a:cubicBezTo>
                <a:cubicBezTo>
                  <a:pt x="308" y="866"/>
                  <a:pt x="324" y="889"/>
                  <a:pt x="342" y="910"/>
                </a:cubicBezTo>
                <a:cubicBezTo>
                  <a:pt x="294" y="892"/>
                  <a:pt x="250" y="866"/>
                  <a:pt x="212" y="834"/>
                </a:cubicBezTo>
                <a:lnTo>
                  <a:pt x="291" y="834"/>
                </a:lnTo>
                <a:close/>
                <a:moveTo>
                  <a:pt x="696" y="838"/>
                </a:moveTo>
                <a:cubicBezTo>
                  <a:pt x="697" y="837"/>
                  <a:pt x="698" y="835"/>
                  <a:pt x="698" y="834"/>
                </a:cubicBezTo>
                <a:cubicBezTo>
                  <a:pt x="778" y="834"/>
                  <a:pt x="778" y="834"/>
                  <a:pt x="778" y="834"/>
                </a:cubicBezTo>
                <a:cubicBezTo>
                  <a:pt x="740" y="866"/>
                  <a:pt x="696" y="892"/>
                  <a:pt x="648" y="910"/>
                </a:cubicBezTo>
                <a:cubicBezTo>
                  <a:pt x="665" y="889"/>
                  <a:pt x="682" y="866"/>
                  <a:pt x="696" y="838"/>
                </a:cubicBezTo>
                <a:close/>
                <a:moveTo>
                  <a:pt x="722" y="782"/>
                </a:moveTo>
                <a:cubicBezTo>
                  <a:pt x="733" y="756"/>
                  <a:pt x="742" y="728"/>
                  <a:pt x="749" y="699"/>
                </a:cubicBezTo>
                <a:cubicBezTo>
                  <a:pt x="887" y="699"/>
                  <a:pt x="887" y="699"/>
                  <a:pt x="887" y="699"/>
                </a:cubicBezTo>
                <a:cubicBezTo>
                  <a:pt x="872" y="729"/>
                  <a:pt x="853" y="756"/>
                  <a:pt x="831" y="782"/>
                </a:cubicBezTo>
                <a:lnTo>
                  <a:pt x="722" y="782"/>
                </a:lnTo>
                <a:close/>
                <a:moveTo>
                  <a:pt x="760" y="646"/>
                </a:moveTo>
                <a:cubicBezTo>
                  <a:pt x="767" y="606"/>
                  <a:pt x="772" y="564"/>
                  <a:pt x="773" y="521"/>
                </a:cubicBezTo>
                <a:cubicBezTo>
                  <a:pt x="936" y="521"/>
                  <a:pt x="936" y="521"/>
                  <a:pt x="936" y="521"/>
                </a:cubicBezTo>
                <a:cubicBezTo>
                  <a:pt x="934" y="565"/>
                  <a:pt x="925" y="607"/>
                  <a:pt x="910" y="646"/>
                </a:cubicBezTo>
                <a:lnTo>
                  <a:pt x="760" y="646"/>
                </a:lnTo>
                <a:close/>
                <a:moveTo>
                  <a:pt x="773" y="468"/>
                </a:moveTo>
                <a:cubicBezTo>
                  <a:pt x="772" y="425"/>
                  <a:pt x="767" y="383"/>
                  <a:pt x="760" y="343"/>
                </a:cubicBezTo>
                <a:cubicBezTo>
                  <a:pt x="910" y="343"/>
                  <a:pt x="910" y="343"/>
                  <a:pt x="910" y="343"/>
                </a:cubicBezTo>
                <a:cubicBezTo>
                  <a:pt x="925" y="382"/>
                  <a:pt x="934" y="425"/>
                  <a:pt x="936" y="468"/>
                </a:cubicBezTo>
                <a:lnTo>
                  <a:pt x="773" y="468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4" name="Rectangle 125">
            <a:extLst>
              <a:ext uri="{FF2B5EF4-FFF2-40B4-BE49-F238E27FC236}">
                <a16:creationId xmlns:a16="http://schemas.microsoft.com/office/drawing/2014/main" id="{7275977A-AA0F-4ED7-8AFD-0C60FEB398F2}"/>
              </a:ext>
            </a:extLst>
          </p:cNvPr>
          <p:cNvSpPr>
            <a:spLocks noChangeArrowheads="1"/>
          </p:cNvSpPr>
          <p:nvPr/>
        </p:nvSpPr>
        <p:spPr bwMode="gray">
          <a:xfrm>
            <a:off x="4976108" y="3094699"/>
            <a:ext cx="131896" cy="62084"/>
          </a:xfrm>
          <a:prstGeom prst="rect">
            <a:avLst/>
          </a:prstGeom>
          <a:solidFill>
            <a:srgbClr val="FFFFFF"/>
          </a:solidFill>
          <a:ln w="6350" cap="flat">
            <a:solidFill>
              <a:srgbClr val="4D4D4D"/>
            </a:solidFill>
            <a:prstDash val="solid"/>
            <a:miter lim="800000"/>
            <a:headEnd/>
            <a:tailEnd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5" name="Freeform 126">
            <a:extLst>
              <a:ext uri="{FF2B5EF4-FFF2-40B4-BE49-F238E27FC236}">
                <a16:creationId xmlns:a16="http://schemas.microsoft.com/office/drawing/2014/main" id="{B83EB700-0963-4400-B05B-605C0E26ED16}"/>
              </a:ext>
            </a:extLst>
          </p:cNvPr>
          <p:cNvSpPr>
            <a:spLocks/>
          </p:cNvSpPr>
          <p:nvPr/>
        </p:nvSpPr>
        <p:spPr bwMode="gray">
          <a:xfrm>
            <a:off x="4997041" y="3105604"/>
            <a:ext cx="25209" cy="19697"/>
          </a:xfrm>
          <a:custGeom>
            <a:avLst/>
            <a:gdLst>
              <a:gd name="T0" fmla="*/ 47 w 47"/>
              <a:gd name="T1" fmla="*/ 24 h 47"/>
              <a:gd name="T2" fmla="*/ 23 w 47"/>
              <a:gd name="T3" fmla="*/ 47 h 47"/>
              <a:gd name="T4" fmla="*/ 0 w 47"/>
              <a:gd name="T5" fmla="*/ 24 h 47"/>
              <a:gd name="T6" fmla="*/ 23 w 47"/>
              <a:gd name="T7" fmla="*/ 0 h 47"/>
              <a:gd name="T8" fmla="*/ 47 w 47"/>
              <a:gd name="T9" fmla="*/ 24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47" y="24"/>
                </a:moveTo>
                <a:cubicBezTo>
                  <a:pt x="47" y="36"/>
                  <a:pt x="36" y="47"/>
                  <a:pt x="23" y="47"/>
                </a:cubicBezTo>
                <a:cubicBezTo>
                  <a:pt x="11" y="47"/>
                  <a:pt x="0" y="36"/>
                  <a:pt x="0" y="24"/>
                </a:cubicBezTo>
                <a:cubicBezTo>
                  <a:pt x="0" y="11"/>
                  <a:pt x="11" y="0"/>
                  <a:pt x="23" y="0"/>
                </a:cubicBezTo>
                <a:cubicBezTo>
                  <a:pt x="37" y="0"/>
                  <a:pt x="47" y="11"/>
                  <a:pt x="47" y="24"/>
                </a:cubicBezTo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6" name="Freeform 127">
            <a:extLst>
              <a:ext uri="{FF2B5EF4-FFF2-40B4-BE49-F238E27FC236}">
                <a16:creationId xmlns:a16="http://schemas.microsoft.com/office/drawing/2014/main" id="{87C7A632-91D0-44C6-847B-08A41EC53DD8}"/>
              </a:ext>
            </a:extLst>
          </p:cNvPr>
          <p:cNvSpPr>
            <a:spLocks/>
          </p:cNvSpPr>
          <p:nvPr/>
        </p:nvSpPr>
        <p:spPr bwMode="gray">
          <a:xfrm>
            <a:off x="4984661" y="3108417"/>
            <a:ext cx="68648" cy="84067"/>
          </a:xfrm>
          <a:custGeom>
            <a:avLst/>
            <a:gdLst>
              <a:gd name="T0" fmla="*/ 85 w 128"/>
              <a:gd name="T1" fmla="*/ 55 h 200"/>
              <a:gd name="T2" fmla="*/ 128 w 128"/>
              <a:gd name="T3" fmla="*/ 9 h 200"/>
              <a:gd name="T4" fmla="*/ 118 w 128"/>
              <a:gd name="T5" fmla="*/ 0 h 200"/>
              <a:gd name="T6" fmla="*/ 82 w 128"/>
              <a:gd name="T7" fmla="*/ 38 h 200"/>
              <a:gd name="T8" fmla="*/ 64 w 128"/>
              <a:gd name="T9" fmla="*/ 46 h 200"/>
              <a:gd name="T10" fmla="*/ 29 w 128"/>
              <a:gd name="T11" fmla="*/ 46 h 200"/>
              <a:gd name="T12" fmla="*/ 0 w 128"/>
              <a:gd name="T13" fmla="*/ 75 h 200"/>
              <a:gd name="T14" fmla="*/ 0 w 128"/>
              <a:gd name="T15" fmla="*/ 134 h 200"/>
              <a:gd name="T16" fmla="*/ 13 w 128"/>
              <a:gd name="T17" fmla="*/ 134 h 200"/>
              <a:gd name="T18" fmla="*/ 13 w 128"/>
              <a:gd name="T19" fmla="*/ 85 h 200"/>
              <a:gd name="T20" fmla="*/ 15 w 128"/>
              <a:gd name="T21" fmla="*/ 83 h 200"/>
              <a:gd name="T22" fmla="*/ 18 w 128"/>
              <a:gd name="T23" fmla="*/ 85 h 200"/>
              <a:gd name="T24" fmla="*/ 18 w 128"/>
              <a:gd name="T25" fmla="*/ 200 h 200"/>
              <a:gd name="T26" fmla="*/ 42 w 128"/>
              <a:gd name="T27" fmla="*/ 200 h 200"/>
              <a:gd name="T28" fmla="*/ 42 w 128"/>
              <a:gd name="T29" fmla="*/ 139 h 200"/>
              <a:gd name="T30" fmla="*/ 47 w 128"/>
              <a:gd name="T31" fmla="*/ 135 h 200"/>
              <a:gd name="T32" fmla="*/ 52 w 128"/>
              <a:gd name="T33" fmla="*/ 139 h 200"/>
              <a:gd name="T34" fmla="*/ 52 w 128"/>
              <a:gd name="T35" fmla="*/ 200 h 200"/>
              <a:gd name="T36" fmla="*/ 77 w 128"/>
              <a:gd name="T37" fmla="*/ 200 h 200"/>
              <a:gd name="T38" fmla="*/ 77 w 128"/>
              <a:gd name="T39" fmla="*/ 86 h 200"/>
              <a:gd name="T40" fmla="*/ 85 w 128"/>
              <a:gd name="T41" fmla="*/ 5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8" h="200">
                <a:moveTo>
                  <a:pt x="85" y="55"/>
                </a:moveTo>
                <a:cubicBezTo>
                  <a:pt x="128" y="9"/>
                  <a:pt x="128" y="9"/>
                  <a:pt x="128" y="9"/>
                </a:cubicBezTo>
                <a:cubicBezTo>
                  <a:pt x="118" y="0"/>
                  <a:pt x="118" y="0"/>
                  <a:pt x="118" y="0"/>
                </a:cubicBezTo>
                <a:cubicBezTo>
                  <a:pt x="82" y="38"/>
                  <a:pt x="82" y="38"/>
                  <a:pt x="82" y="38"/>
                </a:cubicBezTo>
                <a:cubicBezTo>
                  <a:pt x="82" y="38"/>
                  <a:pt x="73" y="46"/>
                  <a:pt x="64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13" y="46"/>
                  <a:pt x="0" y="59"/>
                  <a:pt x="0" y="75"/>
                </a:cubicBezTo>
                <a:cubicBezTo>
                  <a:pt x="0" y="134"/>
                  <a:pt x="0" y="134"/>
                  <a:pt x="0" y="134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4"/>
                  <a:pt x="14" y="83"/>
                  <a:pt x="15" y="83"/>
                </a:cubicBezTo>
                <a:cubicBezTo>
                  <a:pt x="16" y="83"/>
                  <a:pt x="18" y="84"/>
                  <a:pt x="18" y="85"/>
                </a:cubicBezTo>
                <a:cubicBezTo>
                  <a:pt x="18" y="200"/>
                  <a:pt x="18" y="200"/>
                  <a:pt x="18" y="200"/>
                </a:cubicBezTo>
                <a:cubicBezTo>
                  <a:pt x="42" y="200"/>
                  <a:pt x="42" y="200"/>
                  <a:pt x="42" y="200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42" y="137"/>
                  <a:pt x="44" y="135"/>
                  <a:pt x="47" y="135"/>
                </a:cubicBezTo>
                <a:cubicBezTo>
                  <a:pt x="49" y="135"/>
                  <a:pt x="52" y="137"/>
                  <a:pt x="52" y="139"/>
                </a:cubicBezTo>
                <a:cubicBezTo>
                  <a:pt x="52" y="200"/>
                  <a:pt x="52" y="200"/>
                  <a:pt x="52" y="200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86"/>
                  <a:pt x="77" y="86"/>
                  <a:pt x="77" y="86"/>
                </a:cubicBezTo>
                <a:cubicBezTo>
                  <a:pt x="76" y="71"/>
                  <a:pt x="80" y="59"/>
                  <a:pt x="85" y="55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7" name="Oval 128">
            <a:extLst>
              <a:ext uri="{FF2B5EF4-FFF2-40B4-BE49-F238E27FC236}">
                <a16:creationId xmlns:a16="http://schemas.microsoft.com/office/drawing/2014/main" id="{A4D2361D-B259-4E7D-AF31-42ABF26D61A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963278" y="3182812"/>
            <a:ext cx="24533" cy="18819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8" name="Freeform 129">
            <a:extLst>
              <a:ext uri="{FF2B5EF4-FFF2-40B4-BE49-F238E27FC236}">
                <a16:creationId xmlns:a16="http://schemas.microsoft.com/office/drawing/2014/main" id="{D50CD0F7-48DF-4496-8242-D8CE57442B7A}"/>
              </a:ext>
            </a:extLst>
          </p:cNvPr>
          <p:cNvSpPr>
            <a:spLocks/>
          </p:cNvSpPr>
          <p:nvPr/>
        </p:nvSpPr>
        <p:spPr bwMode="gray">
          <a:xfrm>
            <a:off x="4952476" y="3204620"/>
            <a:ext cx="45465" cy="10904"/>
          </a:xfrm>
          <a:custGeom>
            <a:avLst/>
            <a:gdLst>
              <a:gd name="T0" fmla="*/ 62 w 85"/>
              <a:gd name="T1" fmla="*/ 0 h 26"/>
              <a:gd name="T2" fmla="*/ 24 w 85"/>
              <a:gd name="T3" fmla="*/ 0 h 26"/>
              <a:gd name="T4" fmla="*/ 0 w 85"/>
              <a:gd name="T5" fmla="*/ 22 h 26"/>
              <a:gd name="T6" fmla="*/ 0 w 85"/>
              <a:gd name="T7" fmla="*/ 26 h 26"/>
              <a:gd name="T8" fmla="*/ 85 w 85"/>
              <a:gd name="T9" fmla="*/ 26 h 26"/>
              <a:gd name="T10" fmla="*/ 85 w 85"/>
              <a:gd name="T11" fmla="*/ 22 h 26"/>
              <a:gd name="T12" fmla="*/ 62 w 85"/>
              <a:gd name="T1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5" h="26">
                <a:moveTo>
                  <a:pt x="62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9"/>
                  <a:pt x="0" y="22"/>
                </a:cubicBezTo>
                <a:cubicBezTo>
                  <a:pt x="0" y="26"/>
                  <a:pt x="0" y="26"/>
                  <a:pt x="0" y="26"/>
                </a:cubicBezTo>
                <a:cubicBezTo>
                  <a:pt x="29" y="26"/>
                  <a:pt x="56" y="26"/>
                  <a:pt x="85" y="26"/>
                </a:cubicBezTo>
                <a:cubicBezTo>
                  <a:pt x="85" y="22"/>
                  <a:pt x="85" y="22"/>
                  <a:pt x="85" y="22"/>
                </a:cubicBezTo>
                <a:cubicBezTo>
                  <a:pt x="85" y="9"/>
                  <a:pt x="75" y="0"/>
                  <a:pt x="62" y="0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499" name="Oval 130">
            <a:extLst>
              <a:ext uri="{FF2B5EF4-FFF2-40B4-BE49-F238E27FC236}">
                <a16:creationId xmlns:a16="http://schemas.microsoft.com/office/drawing/2014/main" id="{66F713F5-21E4-435A-BF33-BC63C9FCD1FD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99450" y="3182812"/>
            <a:ext cx="24759" cy="18819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500" name="Freeform 131">
            <a:extLst>
              <a:ext uri="{FF2B5EF4-FFF2-40B4-BE49-F238E27FC236}">
                <a16:creationId xmlns:a16="http://schemas.microsoft.com/office/drawing/2014/main" id="{98FE9EDF-C2CE-4DA6-9536-34C7759DF473}"/>
              </a:ext>
            </a:extLst>
          </p:cNvPr>
          <p:cNvSpPr>
            <a:spLocks/>
          </p:cNvSpPr>
          <p:nvPr/>
        </p:nvSpPr>
        <p:spPr bwMode="gray">
          <a:xfrm>
            <a:off x="5089322" y="3204620"/>
            <a:ext cx="45015" cy="10904"/>
          </a:xfrm>
          <a:custGeom>
            <a:avLst/>
            <a:gdLst>
              <a:gd name="T0" fmla="*/ 61 w 84"/>
              <a:gd name="T1" fmla="*/ 0 h 26"/>
              <a:gd name="T2" fmla="*/ 23 w 84"/>
              <a:gd name="T3" fmla="*/ 0 h 26"/>
              <a:gd name="T4" fmla="*/ 0 w 84"/>
              <a:gd name="T5" fmla="*/ 22 h 26"/>
              <a:gd name="T6" fmla="*/ 0 w 84"/>
              <a:gd name="T7" fmla="*/ 26 h 26"/>
              <a:gd name="T8" fmla="*/ 84 w 84"/>
              <a:gd name="T9" fmla="*/ 26 h 26"/>
              <a:gd name="T10" fmla="*/ 84 w 84"/>
              <a:gd name="T11" fmla="*/ 22 h 26"/>
              <a:gd name="T12" fmla="*/ 61 w 84"/>
              <a:gd name="T1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" h="26">
                <a:moveTo>
                  <a:pt x="61" y="0"/>
                </a:moveTo>
                <a:cubicBezTo>
                  <a:pt x="23" y="0"/>
                  <a:pt x="23" y="0"/>
                  <a:pt x="23" y="0"/>
                </a:cubicBezTo>
                <a:cubicBezTo>
                  <a:pt x="11" y="0"/>
                  <a:pt x="0" y="9"/>
                  <a:pt x="0" y="22"/>
                </a:cubicBezTo>
                <a:cubicBezTo>
                  <a:pt x="0" y="26"/>
                  <a:pt x="0" y="26"/>
                  <a:pt x="0" y="26"/>
                </a:cubicBezTo>
                <a:cubicBezTo>
                  <a:pt x="28" y="26"/>
                  <a:pt x="56" y="26"/>
                  <a:pt x="84" y="26"/>
                </a:cubicBezTo>
                <a:cubicBezTo>
                  <a:pt x="84" y="22"/>
                  <a:pt x="84" y="22"/>
                  <a:pt x="84" y="22"/>
                </a:cubicBezTo>
                <a:cubicBezTo>
                  <a:pt x="84" y="9"/>
                  <a:pt x="74" y="0"/>
                  <a:pt x="61" y="0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501" name="Oval 132">
            <a:extLst>
              <a:ext uri="{FF2B5EF4-FFF2-40B4-BE49-F238E27FC236}">
                <a16:creationId xmlns:a16="http://schemas.microsoft.com/office/drawing/2014/main" id="{1728A8E4-16D5-42F9-9243-61964EAA0A6E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31253" y="3182812"/>
            <a:ext cx="24759" cy="18819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502" name="Freeform 133">
            <a:extLst>
              <a:ext uri="{FF2B5EF4-FFF2-40B4-BE49-F238E27FC236}">
                <a16:creationId xmlns:a16="http://schemas.microsoft.com/office/drawing/2014/main" id="{8C5E8448-D8B8-4D76-92ED-13D9E222A4A3}"/>
              </a:ext>
            </a:extLst>
          </p:cNvPr>
          <p:cNvSpPr>
            <a:spLocks/>
          </p:cNvSpPr>
          <p:nvPr/>
        </p:nvSpPr>
        <p:spPr bwMode="gray">
          <a:xfrm>
            <a:off x="5021123" y="3204620"/>
            <a:ext cx="45015" cy="10904"/>
          </a:xfrm>
          <a:custGeom>
            <a:avLst/>
            <a:gdLst>
              <a:gd name="T0" fmla="*/ 61 w 84"/>
              <a:gd name="T1" fmla="*/ 0 h 26"/>
              <a:gd name="T2" fmla="*/ 23 w 84"/>
              <a:gd name="T3" fmla="*/ 0 h 26"/>
              <a:gd name="T4" fmla="*/ 0 w 84"/>
              <a:gd name="T5" fmla="*/ 22 h 26"/>
              <a:gd name="T6" fmla="*/ 0 w 84"/>
              <a:gd name="T7" fmla="*/ 26 h 26"/>
              <a:gd name="T8" fmla="*/ 84 w 84"/>
              <a:gd name="T9" fmla="*/ 26 h 26"/>
              <a:gd name="T10" fmla="*/ 84 w 84"/>
              <a:gd name="T11" fmla="*/ 22 h 26"/>
              <a:gd name="T12" fmla="*/ 61 w 84"/>
              <a:gd name="T1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" h="26">
                <a:moveTo>
                  <a:pt x="61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9"/>
                  <a:pt x="0" y="22"/>
                </a:cubicBezTo>
                <a:cubicBezTo>
                  <a:pt x="0" y="26"/>
                  <a:pt x="0" y="26"/>
                  <a:pt x="0" y="26"/>
                </a:cubicBezTo>
                <a:cubicBezTo>
                  <a:pt x="28" y="26"/>
                  <a:pt x="56" y="26"/>
                  <a:pt x="84" y="26"/>
                </a:cubicBezTo>
                <a:cubicBezTo>
                  <a:pt x="84" y="22"/>
                  <a:pt x="84" y="22"/>
                  <a:pt x="84" y="22"/>
                </a:cubicBezTo>
                <a:cubicBezTo>
                  <a:pt x="84" y="9"/>
                  <a:pt x="74" y="0"/>
                  <a:pt x="61" y="0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en-US" sz="1467"/>
          </a:p>
        </p:txBody>
      </p:sp>
      <p:sp>
        <p:nvSpPr>
          <p:cNvPr id="503" name="Oval 502">
            <a:extLst>
              <a:ext uri="{FF2B5EF4-FFF2-40B4-BE49-F238E27FC236}">
                <a16:creationId xmlns:a16="http://schemas.microsoft.com/office/drawing/2014/main" id="{6F828B27-4E9E-41B0-9F49-754071E1946A}"/>
              </a:ext>
            </a:extLst>
          </p:cNvPr>
          <p:cNvSpPr/>
          <p:nvPr/>
        </p:nvSpPr>
        <p:spPr bwMode="gray">
          <a:xfrm>
            <a:off x="3897520" y="2662076"/>
            <a:ext cx="53037" cy="41443"/>
          </a:xfrm>
          <a:prstGeom prst="ellipse">
            <a:avLst/>
          </a:prstGeom>
          <a:solidFill>
            <a:srgbClr val="4D4D4D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1" rIns="68580" bIns="342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04" name="Oval 503">
            <a:extLst>
              <a:ext uri="{FF2B5EF4-FFF2-40B4-BE49-F238E27FC236}">
                <a16:creationId xmlns:a16="http://schemas.microsoft.com/office/drawing/2014/main" id="{BEF0A998-0436-4318-8B86-6B1E8D8E99F7}"/>
              </a:ext>
            </a:extLst>
          </p:cNvPr>
          <p:cNvSpPr/>
          <p:nvPr/>
        </p:nvSpPr>
        <p:spPr bwMode="gray">
          <a:xfrm>
            <a:off x="3849672" y="2727886"/>
            <a:ext cx="42429" cy="33153"/>
          </a:xfrm>
          <a:prstGeom prst="ellipse">
            <a:avLst/>
          </a:prstGeom>
          <a:solidFill>
            <a:srgbClr val="4D4D4D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1" rIns="68580" bIns="342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05" name="Oval 504">
            <a:extLst>
              <a:ext uri="{FF2B5EF4-FFF2-40B4-BE49-F238E27FC236}">
                <a16:creationId xmlns:a16="http://schemas.microsoft.com/office/drawing/2014/main" id="{1EF2D3D8-E3C6-4AAB-8678-AA24849E2200}"/>
              </a:ext>
            </a:extLst>
          </p:cNvPr>
          <p:cNvSpPr/>
          <p:nvPr/>
        </p:nvSpPr>
        <p:spPr bwMode="gray">
          <a:xfrm>
            <a:off x="3972491" y="2727886"/>
            <a:ext cx="42429" cy="33153"/>
          </a:xfrm>
          <a:prstGeom prst="ellipse">
            <a:avLst/>
          </a:prstGeom>
          <a:solidFill>
            <a:srgbClr val="4D4D4D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1" rIns="68580" bIns="342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06" name="Oval 505">
            <a:extLst>
              <a:ext uri="{FF2B5EF4-FFF2-40B4-BE49-F238E27FC236}">
                <a16:creationId xmlns:a16="http://schemas.microsoft.com/office/drawing/2014/main" id="{220CBB41-482B-4CF1-BF69-7BF2191B7B37}"/>
              </a:ext>
            </a:extLst>
          </p:cNvPr>
          <p:cNvSpPr/>
          <p:nvPr/>
        </p:nvSpPr>
        <p:spPr bwMode="gray">
          <a:xfrm>
            <a:off x="3911082" y="2727886"/>
            <a:ext cx="42429" cy="33153"/>
          </a:xfrm>
          <a:prstGeom prst="ellipse">
            <a:avLst/>
          </a:prstGeom>
          <a:solidFill>
            <a:srgbClr val="4D4D4D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1" rIns="68580" bIns="342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07" name="Oval 506">
            <a:extLst>
              <a:ext uri="{FF2B5EF4-FFF2-40B4-BE49-F238E27FC236}">
                <a16:creationId xmlns:a16="http://schemas.microsoft.com/office/drawing/2014/main" id="{B0266485-D100-447E-801A-94F33D1A5B16}"/>
              </a:ext>
            </a:extLst>
          </p:cNvPr>
          <p:cNvSpPr/>
          <p:nvPr/>
        </p:nvSpPr>
        <p:spPr bwMode="gray">
          <a:xfrm>
            <a:off x="3845254" y="2785856"/>
            <a:ext cx="21215" cy="16577"/>
          </a:xfrm>
          <a:prstGeom prst="ellipse">
            <a:avLst/>
          </a:prstGeom>
          <a:solidFill>
            <a:srgbClr val="4D4D4D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1" rIns="68580" bIns="342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08" name="Oval 507">
            <a:extLst>
              <a:ext uri="{FF2B5EF4-FFF2-40B4-BE49-F238E27FC236}">
                <a16:creationId xmlns:a16="http://schemas.microsoft.com/office/drawing/2014/main" id="{407D42A6-0DDA-4F82-BA84-6A675122F282}"/>
              </a:ext>
            </a:extLst>
          </p:cNvPr>
          <p:cNvSpPr/>
          <p:nvPr/>
        </p:nvSpPr>
        <p:spPr bwMode="gray">
          <a:xfrm>
            <a:off x="3889522" y="2785856"/>
            <a:ext cx="21215" cy="16577"/>
          </a:xfrm>
          <a:prstGeom prst="ellipse">
            <a:avLst/>
          </a:prstGeom>
          <a:solidFill>
            <a:srgbClr val="4D4D4D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1" rIns="68580" bIns="342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09" name="Oval 508">
            <a:extLst>
              <a:ext uri="{FF2B5EF4-FFF2-40B4-BE49-F238E27FC236}">
                <a16:creationId xmlns:a16="http://schemas.microsoft.com/office/drawing/2014/main" id="{FE781D3F-41C6-47B0-A885-78909AE17C46}"/>
              </a:ext>
            </a:extLst>
          </p:cNvPr>
          <p:cNvSpPr/>
          <p:nvPr/>
        </p:nvSpPr>
        <p:spPr bwMode="gray">
          <a:xfrm>
            <a:off x="3980062" y="2785856"/>
            <a:ext cx="21215" cy="16577"/>
          </a:xfrm>
          <a:prstGeom prst="ellipse">
            <a:avLst/>
          </a:prstGeom>
          <a:solidFill>
            <a:srgbClr val="4D4D4D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1" rIns="68580" bIns="342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0" name="Oval 509">
            <a:extLst>
              <a:ext uri="{FF2B5EF4-FFF2-40B4-BE49-F238E27FC236}">
                <a16:creationId xmlns:a16="http://schemas.microsoft.com/office/drawing/2014/main" id="{4607B96F-09E4-467A-B08B-36851736C95C}"/>
              </a:ext>
            </a:extLst>
          </p:cNvPr>
          <p:cNvSpPr/>
          <p:nvPr/>
        </p:nvSpPr>
        <p:spPr bwMode="gray">
          <a:xfrm>
            <a:off x="3931827" y="2785856"/>
            <a:ext cx="21215" cy="16577"/>
          </a:xfrm>
          <a:prstGeom prst="ellipse">
            <a:avLst/>
          </a:prstGeom>
          <a:solidFill>
            <a:srgbClr val="4D4D4D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1" rIns="68580" bIns="342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8578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dirty="0">
              <a:solidFill>
                <a:schemeClr val="bg1"/>
              </a:solidFill>
              <a:latin typeface="Arial" charset="0"/>
            </a:endParaRPr>
          </a:p>
        </p:txBody>
      </p:sp>
      <p:cxnSp>
        <p:nvCxnSpPr>
          <p:cNvPr id="511" name="Straight Connector 510">
            <a:extLst>
              <a:ext uri="{FF2B5EF4-FFF2-40B4-BE49-F238E27FC236}">
                <a16:creationId xmlns:a16="http://schemas.microsoft.com/office/drawing/2014/main" id="{EDD3D472-19AF-46A4-9030-4E4930D805D1}"/>
              </a:ext>
            </a:extLst>
          </p:cNvPr>
          <p:cNvCxnSpPr>
            <a:stCxn id="503" idx="3"/>
            <a:endCxn id="504" idx="0"/>
          </p:cNvCxnSpPr>
          <p:nvPr/>
        </p:nvCxnSpPr>
        <p:spPr bwMode="gray">
          <a:xfrm flipH="1">
            <a:off x="3870889" y="2697448"/>
            <a:ext cx="34401" cy="30437"/>
          </a:xfrm>
          <a:prstGeom prst="line">
            <a:avLst/>
          </a:prstGeom>
          <a:solidFill>
            <a:srgbClr val="4D4D4D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512" name="Straight Connector 511">
            <a:extLst>
              <a:ext uri="{FF2B5EF4-FFF2-40B4-BE49-F238E27FC236}">
                <a16:creationId xmlns:a16="http://schemas.microsoft.com/office/drawing/2014/main" id="{600F1C42-5276-4319-A6CA-E5170E68B41E}"/>
              </a:ext>
            </a:extLst>
          </p:cNvPr>
          <p:cNvCxnSpPr>
            <a:stCxn id="503" idx="5"/>
            <a:endCxn id="505" idx="1"/>
          </p:cNvCxnSpPr>
          <p:nvPr/>
        </p:nvCxnSpPr>
        <p:spPr bwMode="gray">
          <a:xfrm>
            <a:off x="3942792" y="2697449"/>
            <a:ext cx="35913" cy="35292"/>
          </a:xfrm>
          <a:prstGeom prst="line">
            <a:avLst/>
          </a:prstGeom>
          <a:solidFill>
            <a:srgbClr val="4D4D4D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513" name="Straight Connector 512">
            <a:extLst>
              <a:ext uri="{FF2B5EF4-FFF2-40B4-BE49-F238E27FC236}">
                <a16:creationId xmlns:a16="http://schemas.microsoft.com/office/drawing/2014/main" id="{15CFE490-F63A-43E1-8A9F-59F29D731F29}"/>
              </a:ext>
            </a:extLst>
          </p:cNvPr>
          <p:cNvCxnSpPr>
            <a:stCxn id="503" idx="4"/>
            <a:endCxn id="506" idx="0"/>
          </p:cNvCxnSpPr>
          <p:nvPr/>
        </p:nvCxnSpPr>
        <p:spPr bwMode="gray">
          <a:xfrm>
            <a:off x="3924040" y="2703518"/>
            <a:ext cx="8257" cy="24367"/>
          </a:xfrm>
          <a:prstGeom prst="line">
            <a:avLst/>
          </a:prstGeom>
          <a:solidFill>
            <a:srgbClr val="4D4D4D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514" name="Straight Connector 513">
            <a:extLst>
              <a:ext uri="{FF2B5EF4-FFF2-40B4-BE49-F238E27FC236}">
                <a16:creationId xmlns:a16="http://schemas.microsoft.com/office/drawing/2014/main" id="{D7F87F94-E623-4989-A8F5-E1301944DEB8}"/>
              </a:ext>
            </a:extLst>
          </p:cNvPr>
          <p:cNvCxnSpPr>
            <a:stCxn id="504" idx="4"/>
            <a:endCxn id="507" idx="0"/>
          </p:cNvCxnSpPr>
          <p:nvPr/>
        </p:nvCxnSpPr>
        <p:spPr bwMode="gray">
          <a:xfrm flipH="1">
            <a:off x="3855860" y="2761040"/>
            <a:ext cx="15027" cy="24816"/>
          </a:xfrm>
          <a:prstGeom prst="line">
            <a:avLst/>
          </a:prstGeom>
          <a:solidFill>
            <a:srgbClr val="4D4D4D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515" name="Straight Connector 514">
            <a:extLst>
              <a:ext uri="{FF2B5EF4-FFF2-40B4-BE49-F238E27FC236}">
                <a16:creationId xmlns:a16="http://schemas.microsoft.com/office/drawing/2014/main" id="{C85C50D4-FB89-482C-BE9A-ABCA6C0C1666}"/>
              </a:ext>
            </a:extLst>
          </p:cNvPr>
          <p:cNvCxnSpPr>
            <a:stCxn id="505" idx="4"/>
            <a:endCxn id="509" idx="0"/>
          </p:cNvCxnSpPr>
          <p:nvPr/>
        </p:nvCxnSpPr>
        <p:spPr bwMode="gray">
          <a:xfrm flipH="1">
            <a:off x="3990669" y="2761040"/>
            <a:ext cx="3036" cy="24816"/>
          </a:xfrm>
          <a:prstGeom prst="line">
            <a:avLst/>
          </a:prstGeom>
          <a:solidFill>
            <a:srgbClr val="4D4D4D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516" name="Straight Connector 515">
            <a:extLst>
              <a:ext uri="{FF2B5EF4-FFF2-40B4-BE49-F238E27FC236}">
                <a16:creationId xmlns:a16="http://schemas.microsoft.com/office/drawing/2014/main" id="{5C68F186-788C-4E5D-917B-A237230C505B}"/>
              </a:ext>
            </a:extLst>
          </p:cNvPr>
          <p:cNvCxnSpPr>
            <a:stCxn id="505" idx="3"/>
            <a:endCxn id="510" idx="7"/>
          </p:cNvCxnSpPr>
          <p:nvPr/>
        </p:nvCxnSpPr>
        <p:spPr bwMode="gray">
          <a:xfrm flipH="1">
            <a:off x="3949936" y="2756184"/>
            <a:ext cx="28768" cy="32099"/>
          </a:xfrm>
          <a:prstGeom prst="line">
            <a:avLst/>
          </a:prstGeom>
          <a:solidFill>
            <a:srgbClr val="4D4D4D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517" name="Straight Connector 516">
            <a:extLst>
              <a:ext uri="{FF2B5EF4-FFF2-40B4-BE49-F238E27FC236}">
                <a16:creationId xmlns:a16="http://schemas.microsoft.com/office/drawing/2014/main" id="{DFE02031-2568-4DBE-92F1-904ED3B26AC5}"/>
              </a:ext>
            </a:extLst>
          </p:cNvPr>
          <p:cNvCxnSpPr>
            <a:stCxn id="508" idx="7"/>
            <a:endCxn id="505" idx="2"/>
          </p:cNvCxnSpPr>
          <p:nvPr/>
        </p:nvCxnSpPr>
        <p:spPr bwMode="gray">
          <a:xfrm flipV="1">
            <a:off x="3907630" y="2744463"/>
            <a:ext cx="64861" cy="43820"/>
          </a:xfrm>
          <a:prstGeom prst="line">
            <a:avLst/>
          </a:prstGeom>
          <a:solidFill>
            <a:srgbClr val="4D4D4D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997997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Box 179">
            <a:extLst>
              <a:ext uri="{FF2B5EF4-FFF2-40B4-BE49-F238E27FC236}">
                <a16:creationId xmlns:a16="http://schemas.microsoft.com/office/drawing/2014/main" id="{6F163FED-444C-46CC-AB55-5851E1A521A7}"/>
              </a:ext>
            </a:extLst>
          </p:cNvPr>
          <p:cNvSpPr txBox="1"/>
          <p:nvPr/>
        </p:nvSpPr>
        <p:spPr>
          <a:xfrm>
            <a:off x="2016973" y="2917"/>
            <a:ext cx="9640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AU" sz="800" b="1" dirty="0">
                <a:solidFill>
                  <a:srgbClr val="009CDE"/>
                </a:solidFill>
                <a:latin typeface="Arial"/>
              </a:rPr>
              <a:t>FY20/21</a:t>
            </a:r>
            <a:endParaRPr lang="en-AU" sz="675" b="1" dirty="0">
              <a:solidFill>
                <a:srgbClr val="009CDE"/>
              </a:solidFill>
              <a:latin typeface="Arial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625A7BC-695E-4DDC-8BFA-D30BC0BFDA4A}"/>
              </a:ext>
            </a:extLst>
          </p:cNvPr>
          <p:cNvSpPr txBox="1"/>
          <p:nvPr/>
        </p:nvSpPr>
        <p:spPr>
          <a:xfrm>
            <a:off x="3642374" y="0"/>
            <a:ext cx="9640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AU" sz="800" b="1" dirty="0">
                <a:solidFill>
                  <a:srgbClr val="009CDE"/>
                </a:solidFill>
                <a:latin typeface="Arial"/>
              </a:rPr>
              <a:t>FY21/22</a:t>
            </a:r>
            <a:endParaRPr lang="en-AU" sz="675" b="1" dirty="0">
              <a:solidFill>
                <a:srgbClr val="009CDE"/>
              </a:solidFill>
              <a:latin typeface="Arial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67B0BD8E-86CA-4FC2-86C7-F6BFB1E7E931}"/>
              </a:ext>
            </a:extLst>
          </p:cNvPr>
          <p:cNvSpPr txBox="1"/>
          <p:nvPr/>
        </p:nvSpPr>
        <p:spPr>
          <a:xfrm>
            <a:off x="5249469" y="468"/>
            <a:ext cx="9640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AU" sz="800" b="1" dirty="0">
                <a:solidFill>
                  <a:srgbClr val="009CDE"/>
                </a:solidFill>
                <a:latin typeface="Arial"/>
              </a:rPr>
              <a:t>FY22/23</a:t>
            </a:r>
            <a:endParaRPr lang="en-AU" sz="675" b="1" dirty="0">
              <a:solidFill>
                <a:srgbClr val="009CDE"/>
              </a:solidFill>
              <a:latin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9B7795-F4FA-4926-BFD4-0FC1708C7987}"/>
              </a:ext>
            </a:extLst>
          </p:cNvPr>
          <p:cNvGrpSpPr/>
          <p:nvPr/>
        </p:nvGrpSpPr>
        <p:grpSpPr>
          <a:xfrm>
            <a:off x="1136682" y="27197"/>
            <a:ext cx="9745671" cy="6830805"/>
            <a:chOff x="2482006" y="1070193"/>
            <a:chExt cx="6888604" cy="5299581"/>
          </a:xfrm>
        </p:grpSpPr>
        <p:sp>
          <p:nvSpPr>
            <p:cNvPr id="179" name="Round Same Side Corner Rectangle 8">
              <a:extLst>
                <a:ext uri="{FF2B5EF4-FFF2-40B4-BE49-F238E27FC236}">
                  <a16:creationId xmlns:a16="http://schemas.microsoft.com/office/drawing/2014/main" id="{907C634D-4379-451B-A433-8191D708A169}"/>
                </a:ext>
              </a:extLst>
            </p:cNvPr>
            <p:cNvSpPr/>
            <p:nvPr/>
          </p:nvSpPr>
          <p:spPr>
            <a:xfrm>
              <a:off x="2850091" y="1087987"/>
              <a:ext cx="1589083" cy="308487"/>
            </a:xfrm>
            <a:prstGeom prst="round2SameRect">
              <a:avLst>
                <a:gd name="adj1" fmla="val 36275"/>
                <a:gd name="adj2" fmla="val 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AU" sz="135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92A8690A-9892-43F5-9AAE-22AC699A917F}"/>
                </a:ext>
              </a:extLst>
            </p:cNvPr>
            <p:cNvSpPr txBox="1"/>
            <p:nvPr/>
          </p:nvSpPr>
          <p:spPr>
            <a:xfrm>
              <a:off x="5833506" y="1070193"/>
              <a:ext cx="681451" cy="196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AU" sz="675" b="1" dirty="0">
                  <a:solidFill>
                    <a:prstClr val="white"/>
                  </a:solidFill>
                  <a:latin typeface="Arial"/>
                </a:rPr>
                <a:t>FY18-19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980E8DB7-5250-486A-9691-F169109BD123}"/>
                </a:ext>
              </a:extLst>
            </p:cNvPr>
            <p:cNvSpPr txBox="1"/>
            <p:nvPr/>
          </p:nvSpPr>
          <p:spPr>
            <a:xfrm>
              <a:off x="8125847" y="1087986"/>
              <a:ext cx="681451" cy="196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AU" sz="675" b="1" dirty="0">
                  <a:solidFill>
                    <a:prstClr val="white"/>
                  </a:solidFill>
                  <a:latin typeface="Arial"/>
                </a:rPr>
                <a:t>FY19-20</a:t>
              </a:r>
            </a:p>
          </p:txBody>
        </p:sp>
        <p:sp>
          <p:nvSpPr>
            <p:cNvPr id="199" name="Round Same Side Corner Rectangle 8">
              <a:extLst>
                <a:ext uri="{FF2B5EF4-FFF2-40B4-BE49-F238E27FC236}">
                  <a16:creationId xmlns:a16="http://schemas.microsoft.com/office/drawing/2014/main" id="{65C0C77B-AB32-4ABC-A630-1B6303F2D482}"/>
                </a:ext>
              </a:extLst>
            </p:cNvPr>
            <p:cNvSpPr/>
            <p:nvPr/>
          </p:nvSpPr>
          <p:spPr>
            <a:xfrm>
              <a:off x="4441617" y="1087987"/>
              <a:ext cx="1635494" cy="307507"/>
            </a:xfrm>
            <a:prstGeom prst="round2SameRect">
              <a:avLst>
                <a:gd name="adj1" fmla="val 36275"/>
                <a:gd name="adj2" fmla="val 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AU" sz="135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00" name="Round Same Side Corner Rectangle 8">
              <a:extLst>
                <a:ext uri="{FF2B5EF4-FFF2-40B4-BE49-F238E27FC236}">
                  <a16:creationId xmlns:a16="http://schemas.microsoft.com/office/drawing/2014/main" id="{4DF1DFD7-42D9-4986-AAF5-A0608374A5BA}"/>
                </a:ext>
              </a:extLst>
            </p:cNvPr>
            <p:cNvSpPr/>
            <p:nvPr/>
          </p:nvSpPr>
          <p:spPr>
            <a:xfrm>
              <a:off x="6075590" y="1087986"/>
              <a:ext cx="1610128" cy="313962"/>
            </a:xfrm>
            <a:prstGeom prst="round2SameRect">
              <a:avLst>
                <a:gd name="adj1" fmla="val 36275"/>
                <a:gd name="adj2" fmla="val 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AU" sz="135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01" name="Round Same Side Corner Rectangle 8">
              <a:extLst>
                <a:ext uri="{FF2B5EF4-FFF2-40B4-BE49-F238E27FC236}">
                  <a16:creationId xmlns:a16="http://schemas.microsoft.com/office/drawing/2014/main" id="{4006D37D-7984-4CE6-B77D-1CFF63D7502C}"/>
                </a:ext>
              </a:extLst>
            </p:cNvPr>
            <p:cNvSpPr/>
            <p:nvPr/>
          </p:nvSpPr>
          <p:spPr>
            <a:xfrm>
              <a:off x="7685719" y="1080656"/>
              <a:ext cx="1672475" cy="314942"/>
            </a:xfrm>
            <a:prstGeom prst="round2SameRect">
              <a:avLst>
                <a:gd name="adj1" fmla="val 36275"/>
                <a:gd name="adj2" fmla="val 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AU" sz="1350" dirty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2E5FE29-7F97-4F39-95E5-7182533F08B3}"/>
                </a:ext>
              </a:extLst>
            </p:cNvPr>
            <p:cNvGrpSpPr/>
            <p:nvPr/>
          </p:nvGrpSpPr>
          <p:grpSpPr>
            <a:xfrm>
              <a:off x="2482006" y="1163701"/>
              <a:ext cx="6888604" cy="5206073"/>
              <a:chOff x="2482006" y="1163701"/>
              <a:chExt cx="6888604" cy="5206073"/>
            </a:xfrm>
          </p:grpSpPr>
          <p:sp>
            <p:nvSpPr>
              <p:cNvPr id="183" name="Round Same Side Corner Rectangle 16">
                <a:extLst>
                  <a:ext uri="{FF2B5EF4-FFF2-40B4-BE49-F238E27FC236}">
                    <a16:creationId xmlns:a16="http://schemas.microsoft.com/office/drawing/2014/main" id="{9DD4FC03-F958-4D93-9616-7653DEA3D352}"/>
                  </a:ext>
                </a:extLst>
              </p:cNvPr>
              <p:cNvSpPr/>
              <p:nvPr/>
            </p:nvSpPr>
            <p:spPr>
              <a:xfrm rot="16200000">
                <a:off x="2388953" y="2278845"/>
                <a:ext cx="570631" cy="347434"/>
              </a:xfrm>
              <a:prstGeom prst="round2SameRect">
                <a:avLst>
                  <a:gd name="adj1" fmla="val 22549"/>
                  <a:gd name="adj2" fmla="val 0"/>
                </a:avLst>
              </a:prstGeom>
              <a:solidFill>
                <a:srgbClr val="52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600" dirty="0">
                    <a:solidFill>
                      <a:prstClr val="white"/>
                    </a:solidFill>
                    <a:latin typeface="Arial"/>
                  </a:rPr>
                  <a:t>Objective</a:t>
                </a:r>
              </a:p>
            </p:txBody>
          </p:sp>
          <p:sp>
            <p:nvSpPr>
              <p:cNvPr id="184" name="Round Same Side Corner Rectangle 17">
                <a:extLst>
                  <a:ext uri="{FF2B5EF4-FFF2-40B4-BE49-F238E27FC236}">
                    <a16:creationId xmlns:a16="http://schemas.microsoft.com/office/drawing/2014/main" id="{2F50A748-D329-4B3C-83FA-B1D8268FBB7A}"/>
                  </a:ext>
                </a:extLst>
              </p:cNvPr>
              <p:cNvSpPr/>
              <p:nvPr/>
            </p:nvSpPr>
            <p:spPr>
              <a:xfrm rot="16200000">
                <a:off x="2258211" y="2971264"/>
                <a:ext cx="807951" cy="341180"/>
              </a:xfrm>
              <a:prstGeom prst="round2SameRect">
                <a:avLst>
                  <a:gd name="adj1" fmla="val 22549"/>
                  <a:gd name="adj2" fmla="val 0"/>
                </a:avLst>
              </a:prstGeom>
              <a:solidFill>
                <a:srgbClr val="7AD6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600" dirty="0">
                    <a:solidFill>
                      <a:prstClr val="white"/>
                    </a:solidFill>
                    <a:latin typeface="Arial"/>
                  </a:rPr>
                  <a:t>Objective</a:t>
                </a:r>
              </a:p>
            </p:txBody>
          </p:sp>
          <p:sp>
            <p:nvSpPr>
              <p:cNvPr id="185" name="Round Same Side Corner Rectangle 18">
                <a:extLst>
                  <a:ext uri="{FF2B5EF4-FFF2-40B4-BE49-F238E27FC236}">
                    <a16:creationId xmlns:a16="http://schemas.microsoft.com/office/drawing/2014/main" id="{51BA7DF7-1759-43EA-8718-B188C9AC85EB}"/>
                  </a:ext>
                </a:extLst>
              </p:cNvPr>
              <p:cNvSpPr/>
              <p:nvPr/>
            </p:nvSpPr>
            <p:spPr>
              <a:xfrm rot="16200000">
                <a:off x="2340094" y="3698287"/>
                <a:ext cx="651369" cy="347435"/>
              </a:xfrm>
              <a:prstGeom prst="round2SameRect">
                <a:avLst>
                  <a:gd name="adj1" fmla="val 22549"/>
                  <a:gd name="adj2" fmla="val 0"/>
                </a:avLst>
              </a:prstGeom>
              <a:solidFill>
                <a:srgbClr val="FB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600" dirty="0">
                    <a:solidFill>
                      <a:prstClr val="white"/>
                    </a:solidFill>
                    <a:latin typeface="Arial"/>
                  </a:rPr>
                  <a:t>Objective</a:t>
                </a:r>
              </a:p>
            </p:txBody>
          </p:sp>
          <p:sp>
            <p:nvSpPr>
              <p:cNvPr id="186" name="Round Same Side Corner Rectangle 19">
                <a:extLst>
                  <a:ext uri="{FF2B5EF4-FFF2-40B4-BE49-F238E27FC236}">
                    <a16:creationId xmlns:a16="http://schemas.microsoft.com/office/drawing/2014/main" id="{0AB39995-E093-4516-8410-5CF28BFF7048}"/>
                  </a:ext>
                </a:extLst>
              </p:cNvPr>
              <p:cNvSpPr/>
              <p:nvPr/>
            </p:nvSpPr>
            <p:spPr>
              <a:xfrm rot="16200000">
                <a:off x="2292262" y="4388412"/>
                <a:ext cx="733401" cy="353914"/>
              </a:xfrm>
              <a:prstGeom prst="round2SameRect">
                <a:avLst>
                  <a:gd name="adj1" fmla="val 22549"/>
                  <a:gd name="adj2" fmla="val 0"/>
                </a:avLst>
              </a:prstGeom>
              <a:solidFill>
                <a:srgbClr val="FFCE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600" dirty="0">
                    <a:solidFill>
                      <a:prstClr val="white"/>
                    </a:solidFill>
                    <a:latin typeface="Arial"/>
                  </a:rPr>
                  <a:t>Objective</a:t>
                </a:r>
              </a:p>
            </p:txBody>
          </p:sp>
          <p:sp>
            <p:nvSpPr>
              <p:cNvPr id="187" name="Round Same Side Corner Rectangle 20">
                <a:extLst>
                  <a:ext uri="{FF2B5EF4-FFF2-40B4-BE49-F238E27FC236}">
                    <a16:creationId xmlns:a16="http://schemas.microsoft.com/office/drawing/2014/main" id="{771769FC-81FF-4ADC-A70B-669A69B0916F}"/>
                  </a:ext>
                </a:extLst>
              </p:cNvPr>
              <p:cNvSpPr/>
              <p:nvPr/>
            </p:nvSpPr>
            <p:spPr>
              <a:xfrm rot="16200000">
                <a:off x="2303296" y="5120455"/>
                <a:ext cx="717779" cy="341183"/>
              </a:xfrm>
              <a:prstGeom prst="round2SameRect">
                <a:avLst>
                  <a:gd name="adj1" fmla="val 22549"/>
                  <a:gd name="adj2" fmla="val 0"/>
                </a:avLst>
              </a:prstGeom>
              <a:solidFill>
                <a:srgbClr val="ED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600" dirty="0">
                    <a:solidFill>
                      <a:prstClr val="white"/>
                    </a:solidFill>
                    <a:latin typeface="Arial"/>
                  </a:rPr>
                  <a:t>Objective</a:t>
                </a:r>
              </a:p>
            </p:txBody>
          </p:sp>
          <p:sp>
            <p:nvSpPr>
              <p:cNvPr id="188" name="Round Same Side Corner Rectangle 21">
                <a:extLst>
                  <a:ext uri="{FF2B5EF4-FFF2-40B4-BE49-F238E27FC236}">
                    <a16:creationId xmlns:a16="http://schemas.microsoft.com/office/drawing/2014/main" id="{182F682B-43CA-4ADB-9DC6-CB7E63A1BC0B}"/>
                  </a:ext>
                </a:extLst>
              </p:cNvPr>
              <p:cNvSpPr/>
              <p:nvPr/>
            </p:nvSpPr>
            <p:spPr>
              <a:xfrm rot="16200000">
                <a:off x="2314030" y="5833926"/>
                <a:ext cx="717780" cy="353915"/>
              </a:xfrm>
              <a:prstGeom prst="round2SameRect">
                <a:avLst>
                  <a:gd name="adj1" fmla="val 22549"/>
                  <a:gd name="adj2" fmla="val 0"/>
                </a:avLst>
              </a:prstGeom>
              <a:solidFill>
                <a:srgbClr val="A3D1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600" dirty="0">
                    <a:solidFill>
                      <a:prstClr val="white"/>
                    </a:solidFill>
                    <a:latin typeface="Arial"/>
                  </a:rPr>
                  <a:t>Objective</a:t>
                </a:r>
              </a:p>
            </p:txBody>
          </p:sp>
          <p:sp>
            <p:nvSpPr>
              <p:cNvPr id="197" name="Round Same Side Corner Rectangle 18">
                <a:extLst>
                  <a:ext uri="{FF2B5EF4-FFF2-40B4-BE49-F238E27FC236}">
                    <a16:creationId xmlns:a16="http://schemas.microsoft.com/office/drawing/2014/main" id="{3377E14D-BCFB-461A-9D4B-88CD2C0A8F66}"/>
                  </a:ext>
                </a:extLst>
              </p:cNvPr>
              <p:cNvSpPr/>
              <p:nvPr/>
            </p:nvSpPr>
            <p:spPr>
              <a:xfrm rot="16200000">
                <a:off x="2288393" y="1607648"/>
                <a:ext cx="771752" cy="347440"/>
              </a:xfrm>
              <a:prstGeom prst="round2SameRect">
                <a:avLst>
                  <a:gd name="adj1" fmla="val 22549"/>
                  <a:gd name="adj2" fmla="val 0"/>
                </a:avLst>
              </a:prstGeom>
              <a:solidFill>
                <a:srgbClr val="FB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600" dirty="0">
                    <a:solidFill>
                      <a:prstClr val="white"/>
                    </a:solidFill>
                    <a:latin typeface="Arial"/>
                  </a:rPr>
                  <a:t>Objective</a:t>
                </a:r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ABE6CD24-A95D-41BF-8FE5-D13C4D3980FD}"/>
                  </a:ext>
                </a:extLst>
              </p:cNvPr>
              <p:cNvSpPr txBox="1"/>
              <p:nvPr/>
            </p:nvSpPr>
            <p:spPr>
              <a:xfrm>
                <a:off x="2796865" y="1163701"/>
                <a:ext cx="1638169" cy="179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:r>
                  <a:rPr lang="en-AU" sz="675" b="1" dirty="0">
                    <a:solidFill>
                      <a:prstClr val="white"/>
                    </a:solidFill>
                    <a:latin typeface="Arial"/>
                  </a:rPr>
                  <a:t>    </a:t>
                </a:r>
                <a:r>
                  <a:rPr lang="en-AU" sz="900" b="1" dirty="0">
                    <a:solidFill>
                      <a:prstClr val="white"/>
                    </a:solidFill>
                    <a:latin typeface="Arial"/>
                  </a:rPr>
                  <a:t>Jul-Sep  Oct-Dec  Jan-Mar  Apr-Jun</a:t>
                </a:r>
                <a:endParaRPr lang="en-AU" sz="675" b="1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F7AC8FDA-E7AC-4BD1-88F2-9C7D92AFCDBB}"/>
                  </a:ext>
                </a:extLst>
              </p:cNvPr>
              <p:cNvSpPr/>
              <p:nvPr/>
            </p:nvSpPr>
            <p:spPr>
              <a:xfrm>
                <a:off x="2843257" y="1400080"/>
                <a:ext cx="1602751" cy="4958677"/>
              </a:xfrm>
              <a:prstGeom prst="rect">
                <a:avLst/>
              </a:prstGeom>
              <a:solidFill>
                <a:srgbClr val="0075A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AU" sz="7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A796C370-B1BB-44BA-A5BA-978586DA580A}"/>
                  </a:ext>
                </a:extLst>
              </p:cNvPr>
              <p:cNvSpPr/>
              <p:nvPr/>
            </p:nvSpPr>
            <p:spPr>
              <a:xfrm>
                <a:off x="4439173" y="1401059"/>
                <a:ext cx="1639324" cy="4958678"/>
              </a:xfrm>
              <a:prstGeom prst="rect">
                <a:avLst/>
              </a:prstGeom>
              <a:solidFill>
                <a:srgbClr val="0075A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AU" sz="7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7E50571F-225D-4ACE-8668-95BC2B174112}"/>
                  </a:ext>
                </a:extLst>
              </p:cNvPr>
              <p:cNvSpPr/>
              <p:nvPr/>
            </p:nvSpPr>
            <p:spPr>
              <a:xfrm>
                <a:off x="6078500" y="1400079"/>
                <a:ext cx="1607217" cy="4958672"/>
              </a:xfrm>
              <a:prstGeom prst="rect">
                <a:avLst/>
              </a:prstGeom>
              <a:solidFill>
                <a:srgbClr val="0075A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AU" sz="70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C9FB1BDD-C515-4D87-9EFF-FAFFB58EA0D8}"/>
                  </a:ext>
                </a:extLst>
              </p:cNvPr>
              <p:cNvSpPr/>
              <p:nvPr/>
            </p:nvSpPr>
            <p:spPr>
              <a:xfrm>
                <a:off x="7685931" y="1401949"/>
                <a:ext cx="1679307" cy="4956803"/>
              </a:xfrm>
              <a:prstGeom prst="rect">
                <a:avLst/>
              </a:prstGeom>
              <a:solidFill>
                <a:srgbClr val="0075A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AU" sz="700">
                  <a:solidFill>
                    <a:prstClr val="white"/>
                  </a:solidFill>
                  <a:latin typeface="Arial"/>
                </a:endParaRPr>
              </a:p>
            </p:txBody>
          </p: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912FD2D2-31A0-4D8E-8DBF-16EDE187C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7986" y="2153846"/>
                <a:ext cx="6514937" cy="0"/>
              </a:xfrm>
              <a:prstGeom prst="line">
                <a:avLst/>
              </a:prstGeom>
              <a:ln w="9525" cap="flat" cmpd="sng" algn="ctr">
                <a:solidFill>
                  <a:srgbClr val="FB6E5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1682FA71-112A-4AA7-BBB7-333C1D9BB3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7986" y="2737878"/>
                <a:ext cx="6514937" cy="0"/>
              </a:xfrm>
              <a:prstGeom prst="line">
                <a:avLst/>
              </a:prstGeom>
              <a:ln w="952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194DC10E-CA75-4A1B-8296-396F9CA58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8121" y="3545830"/>
                <a:ext cx="6514937" cy="0"/>
              </a:xfrm>
              <a:prstGeom prst="line">
                <a:avLst/>
              </a:prstGeom>
              <a:ln w="9525" cap="flat" cmpd="sng" algn="ctr">
                <a:solidFill>
                  <a:schemeClr val="accent3">
                    <a:lumMod val="60000"/>
                    <a:lumOff val="4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DA4E3033-C2CD-4FC2-AD7B-7AC9A06652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8122" y="4197688"/>
                <a:ext cx="6514937" cy="0"/>
              </a:xfrm>
              <a:prstGeom prst="line">
                <a:avLst/>
              </a:prstGeom>
              <a:ln w="9525" cap="flat" cmpd="sng" algn="ctr">
                <a:solidFill>
                  <a:srgbClr val="FB6E5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0586B9F2-4BA6-4187-9E16-CBF7DE5BD1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5286" y="4354948"/>
                <a:ext cx="6514937" cy="0"/>
              </a:xfrm>
              <a:prstGeom prst="line">
                <a:avLst/>
              </a:prstGeom>
              <a:ln w="9525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79AD55AD-55E4-4E1B-A2CE-553C1AADA0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8120" y="4941458"/>
                <a:ext cx="6514937" cy="0"/>
              </a:xfrm>
              <a:prstGeom prst="line">
                <a:avLst/>
              </a:prstGeom>
              <a:ln w="9525" cap="flat" cmpd="sng" algn="ctr">
                <a:solidFill>
                  <a:srgbClr val="ED5463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345E2840-87B3-442C-ACF1-C61BA7498C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5673" y="5649935"/>
                <a:ext cx="6514937" cy="0"/>
              </a:xfrm>
              <a:prstGeom prst="line">
                <a:avLst/>
              </a:prstGeom>
              <a:ln w="9525" cap="flat" cmpd="sng" algn="ctr">
                <a:solidFill>
                  <a:srgbClr val="A3D17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20" name="Rectangle: Rounded Corners 219">
                <a:extLst>
                  <a:ext uri="{FF2B5EF4-FFF2-40B4-BE49-F238E27FC236}">
                    <a16:creationId xmlns:a16="http://schemas.microsoft.com/office/drawing/2014/main" id="{3A231BE5-E22A-4F5C-890B-F50105E7D818}"/>
                  </a:ext>
                </a:extLst>
              </p:cNvPr>
              <p:cNvSpPr/>
              <p:nvPr/>
            </p:nvSpPr>
            <p:spPr>
              <a:xfrm>
                <a:off x="2984260" y="4746634"/>
                <a:ext cx="1035285" cy="144000"/>
              </a:xfrm>
              <a:prstGeom prst="roundRect">
                <a:avLst/>
              </a:prstGeom>
              <a:solidFill>
                <a:srgbClr val="FFCE54"/>
              </a:solidFill>
              <a:ln>
                <a:solidFill>
                  <a:srgbClr val="FFCE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7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7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26" name="Rectangle: Rounded Corners 225">
                <a:extLst>
                  <a:ext uri="{FF2B5EF4-FFF2-40B4-BE49-F238E27FC236}">
                    <a16:creationId xmlns:a16="http://schemas.microsoft.com/office/drawing/2014/main" id="{7F5E49BD-5BFE-4C2A-81DA-6987EC93530B}"/>
                  </a:ext>
                </a:extLst>
              </p:cNvPr>
              <p:cNvSpPr/>
              <p:nvPr/>
            </p:nvSpPr>
            <p:spPr>
              <a:xfrm>
                <a:off x="4558623" y="1422097"/>
                <a:ext cx="1139772" cy="105240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227" name="Rectangle: Rounded Corners 226">
                <a:extLst>
                  <a:ext uri="{FF2B5EF4-FFF2-40B4-BE49-F238E27FC236}">
                    <a16:creationId xmlns:a16="http://schemas.microsoft.com/office/drawing/2014/main" id="{C0D17870-275A-4376-89F7-33804F8AEF23}"/>
                  </a:ext>
                </a:extLst>
              </p:cNvPr>
              <p:cNvSpPr/>
              <p:nvPr/>
            </p:nvSpPr>
            <p:spPr>
              <a:xfrm>
                <a:off x="2861538" y="4282906"/>
                <a:ext cx="2690879" cy="144000"/>
              </a:xfrm>
              <a:prstGeom prst="roundRect">
                <a:avLst/>
              </a:prstGeom>
              <a:solidFill>
                <a:srgbClr val="FFCE54"/>
              </a:solidFill>
              <a:ln>
                <a:solidFill>
                  <a:srgbClr val="FFCE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7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7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29" name="Rectangle: Rounded Corners 228">
                <a:extLst>
                  <a:ext uri="{FF2B5EF4-FFF2-40B4-BE49-F238E27FC236}">
                    <a16:creationId xmlns:a16="http://schemas.microsoft.com/office/drawing/2014/main" id="{81A622B5-207A-4186-A3D3-53A117914A99}"/>
                  </a:ext>
                </a:extLst>
              </p:cNvPr>
              <p:cNvSpPr/>
              <p:nvPr/>
            </p:nvSpPr>
            <p:spPr>
              <a:xfrm>
                <a:off x="4662376" y="2917690"/>
                <a:ext cx="807038" cy="180000"/>
              </a:xfrm>
              <a:prstGeom prst="roundRect">
                <a:avLst/>
              </a:prstGeom>
              <a:solidFill>
                <a:srgbClr val="7AD6CA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31" name="Rectangle: Rounded Corners 230">
                <a:extLst>
                  <a:ext uri="{FF2B5EF4-FFF2-40B4-BE49-F238E27FC236}">
                    <a16:creationId xmlns:a16="http://schemas.microsoft.com/office/drawing/2014/main" id="{42F9ACF8-0246-4249-833E-BB2453E2D11C}"/>
                  </a:ext>
                </a:extLst>
              </p:cNvPr>
              <p:cNvSpPr/>
              <p:nvPr/>
            </p:nvSpPr>
            <p:spPr>
              <a:xfrm>
                <a:off x="3819285" y="1609472"/>
                <a:ext cx="869913" cy="159252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232" name="Rectangle: Rounded Corners 231">
                <a:extLst>
                  <a:ext uri="{FF2B5EF4-FFF2-40B4-BE49-F238E27FC236}">
                    <a16:creationId xmlns:a16="http://schemas.microsoft.com/office/drawing/2014/main" id="{B2E7781A-DD6F-40E1-B69D-B7E10EBCF538}"/>
                  </a:ext>
                </a:extLst>
              </p:cNvPr>
              <p:cNvSpPr/>
              <p:nvPr/>
            </p:nvSpPr>
            <p:spPr>
              <a:xfrm>
                <a:off x="2878414" y="1751885"/>
                <a:ext cx="834893" cy="152371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233" name="Rectangle: Rounded Corners 232">
                <a:extLst>
                  <a:ext uri="{FF2B5EF4-FFF2-40B4-BE49-F238E27FC236}">
                    <a16:creationId xmlns:a16="http://schemas.microsoft.com/office/drawing/2014/main" id="{FEF3EE0F-9284-4943-83F9-A49EDBB4245D}"/>
                  </a:ext>
                </a:extLst>
              </p:cNvPr>
              <p:cNvSpPr/>
              <p:nvPr/>
            </p:nvSpPr>
            <p:spPr>
              <a:xfrm>
                <a:off x="3589779" y="4497609"/>
                <a:ext cx="931610" cy="130487"/>
              </a:xfrm>
              <a:prstGeom prst="roundRect">
                <a:avLst/>
              </a:prstGeom>
              <a:solidFill>
                <a:srgbClr val="FFCE54"/>
              </a:solidFill>
              <a:ln>
                <a:solidFill>
                  <a:srgbClr val="FFCE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7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7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34" name="Rectangle: Rounded Corners 233">
                <a:extLst>
                  <a:ext uri="{FF2B5EF4-FFF2-40B4-BE49-F238E27FC236}">
                    <a16:creationId xmlns:a16="http://schemas.microsoft.com/office/drawing/2014/main" id="{947D9CC9-60C0-414F-A210-BAE8C2FDBC67}"/>
                  </a:ext>
                </a:extLst>
              </p:cNvPr>
              <p:cNvSpPr/>
              <p:nvPr/>
            </p:nvSpPr>
            <p:spPr>
              <a:xfrm>
                <a:off x="2878414" y="2743501"/>
                <a:ext cx="2323866" cy="144000"/>
              </a:xfrm>
              <a:prstGeom prst="roundRect">
                <a:avLst/>
              </a:prstGeom>
              <a:solidFill>
                <a:srgbClr val="7AD6CA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35" name="Rectangle: Rounded Corners 234">
                <a:extLst>
                  <a:ext uri="{FF2B5EF4-FFF2-40B4-BE49-F238E27FC236}">
                    <a16:creationId xmlns:a16="http://schemas.microsoft.com/office/drawing/2014/main" id="{25B30D26-0784-42C5-AC87-8E40B530FBF3}"/>
                  </a:ext>
                </a:extLst>
              </p:cNvPr>
              <p:cNvSpPr/>
              <p:nvPr/>
            </p:nvSpPr>
            <p:spPr>
              <a:xfrm>
                <a:off x="3380304" y="2928775"/>
                <a:ext cx="1044000" cy="135956"/>
              </a:xfrm>
              <a:prstGeom prst="roundRect">
                <a:avLst/>
              </a:prstGeom>
              <a:solidFill>
                <a:srgbClr val="7AD6CA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36" name="Rectangle: Rounded Corners 235">
                <a:extLst>
                  <a:ext uri="{FF2B5EF4-FFF2-40B4-BE49-F238E27FC236}">
                    <a16:creationId xmlns:a16="http://schemas.microsoft.com/office/drawing/2014/main" id="{53C7A938-0EA3-4E45-9BBC-EFD91A71536E}"/>
                  </a:ext>
                </a:extLst>
              </p:cNvPr>
              <p:cNvSpPr/>
              <p:nvPr/>
            </p:nvSpPr>
            <p:spPr>
              <a:xfrm>
                <a:off x="2859127" y="3136688"/>
                <a:ext cx="1160417" cy="171824"/>
              </a:xfrm>
              <a:prstGeom prst="roundRect">
                <a:avLst/>
              </a:prstGeom>
              <a:solidFill>
                <a:srgbClr val="7AD6CA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37" name="Rectangle: Rounded Corners 236">
                <a:extLst>
                  <a:ext uri="{FF2B5EF4-FFF2-40B4-BE49-F238E27FC236}">
                    <a16:creationId xmlns:a16="http://schemas.microsoft.com/office/drawing/2014/main" id="{102E2C22-BBF3-40CF-9FDB-02F5F88A15DE}"/>
                  </a:ext>
                </a:extLst>
              </p:cNvPr>
              <p:cNvSpPr/>
              <p:nvPr/>
            </p:nvSpPr>
            <p:spPr>
              <a:xfrm>
                <a:off x="3464599" y="3723251"/>
                <a:ext cx="648000" cy="99163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7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39" name="Rectangle: Rounded Corners 238">
                <a:extLst>
                  <a:ext uri="{FF2B5EF4-FFF2-40B4-BE49-F238E27FC236}">
                    <a16:creationId xmlns:a16="http://schemas.microsoft.com/office/drawing/2014/main" id="{D5C2F76A-24BD-4F31-97F8-C113387C576F}"/>
                  </a:ext>
                </a:extLst>
              </p:cNvPr>
              <p:cNvSpPr/>
              <p:nvPr/>
            </p:nvSpPr>
            <p:spPr>
              <a:xfrm>
                <a:off x="4666238" y="4049273"/>
                <a:ext cx="1427128" cy="120897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7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240" name="Rectangle: Rounded Corners 239">
                <a:extLst>
                  <a:ext uri="{FF2B5EF4-FFF2-40B4-BE49-F238E27FC236}">
                    <a16:creationId xmlns:a16="http://schemas.microsoft.com/office/drawing/2014/main" id="{B779478B-B0D6-4F75-9AD7-0EA9496E0B42}"/>
                  </a:ext>
                </a:extLst>
              </p:cNvPr>
              <p:cNvSpPr/>
              <p:nvPr/>
            </p:nvSpPr>
            <p:spPr>
              <a:xfrm>
                <a:off x="4021814" y="3838762"/>
                <a:ext cx="1116000" cy="180000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7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41" name="Rectangle: Rounded Corners 240">
                <a:extLst>
                  <a:ext uri="{FF2B5EF4-FFF2-40B4-BE49-F238E27FC236}">
                    <a16:creationId xmlns:a16="http://schemas.microsoft.com/office/drawing/2014/main" id="{AA8F0C66-7F78-42A5-A45C-CEF1F07A2A98}"/>
                  </a:ext>
                </a:extLst>
              </p:cNvPr>
              <p:cNvSpPr/>
              <p:nvPr/>
            </p:nvSpPr>
            <p:spPr>
              <a:xfrm>
                <a:off x="3081609" y="4945065"/>
                <a:ext cx="822293" cy="144000"/>
              </a:xfrm>
              <a:prstGeom prst="roundRect">
                <a:avLst/>
              </a:prstGeom>
              <a:solidFill>
                <a:srgbClr val="ED5463"/>
              </a:solidFill>
              <a:ln>
                <a:solidFill>
                  <a:srgbClr val="ED54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42" name="Rectangle: Rounded Corners 241">
                <a:extLst>
                  <a:ext uri="{FF2B5EF4-FFF2-40B4-BE49-F238E27FC236}">
                    <a16:creationId xmlns:a16="http://schemas.microsoft.com/office/drawing/2014/main" id="{8A34129D-FF17-407E-87D4-9F3AAE114229}"/>
                  </a:ext>
                </a:extLst>
              </p:cNvPr>
              <p:cNvSpPr/>
              <p:nvPr/>
            </p:nvSpPr>
            <p:spPr>
              <a:xfrm>
                <a:off x="2904448" y="3844056"/>
                <a:ext cx="1080000" cy="180000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7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44" name="Rectangle: Rounded Corners 243">
                <a:extLst>
                  <a:ext uri="{FF2B5EF4-FFF2-40B4-BE49-F238E27FC236}">
                    <a16:creationId xmlns:a16="http://schemas.microsoft.com/office/drawing/2014/main" id="{D58CB9FE-86BC-401B-8680-FB1BB72FD0C9}"/>
                  </a:ext>
                </a:extLst>
              </p:cNvPr>
              <p:cNvSpPr/>
              <p:nvPr/>
            </p:nvSpPr>
            <p:spPr>
              <a:xfrm>
                <a:off x="7191512" y="5744887"/>
                <a:ext cx="991471" cy="144000"/>
              </a:xfrm>
              <a:prstGeom prst="roundRect">
                <a:avLst/>
              </a:prstGeom>
              <a:solidFill>
                <a:srgbClr val="A3D172"/>
              </a:solidFill>
              <a:ln>
                <a:solidFill>
                  <a:srgbClr val="A3D1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8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46" name="Rectangle: Rounded Corners 245">
                <a:extLst>
                  <a:ext uri="{FF2B5EF4-FFF2-40B4-BE49-F238E27FC236}">
                    <a16:creationId xmlns:a16="http://schemas.microsoft.com/office/drawing/2014/main" id="{4EC78965-926F-467C-BF33-DC36E4FD95C5}"/>
                  </a:ext>
                </a:extLst>
              </p:cNvPr>
              <p:cNvSpPr/>
              <p:nvPr/>
            </p:nvSpPr>
            <p:spPr>
              <a:xfrm>
                <a:off x="2862402" y="3369126"/>
                <a:ext cx="862733" cy="144000"/>
              </a:xfrm>
              <a:prstGeom prst="roundRect">
                <a:avLst/>
              </a:prstGeom>
              <a:solidFill>
                <a:srgbClr val="7AD6CA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47" name="Rectangle: Rounded Corners 246">
                <a:extLst>
                  <a:ext uri="{FF2B5EF4-FFF2-40B4-BE49-F238E27FC236}">
                    <a16:creationId xmlns:a16="http://schemas.microsoft.com/office/drawing/2014/main" id="{660F275F-182D-4009-A15F-59737BD0B576}"/>
                  </a:ext>
                </a:extLst>
              </p:cNvPr>
              <p:cNvSpPr/>
              <p:nvPr/>
            </p:nvSpPr>
            <p:spPr>
              <a:xfrm>
                <a:off x="2864685" y="5903905"/>
                <a:ext cx="1762541" cy="143996"/>
              </a:xfrm>
              <a:prstGeom prst="roundRect">
                <a:avLst/>
              </a:prstGeom>
              <a:solidFill>
                <a:srgbClr val="A3D172"/>
              </a:solidFill>
              <a:ln>
                <a:solidFill>
                  <a:srgbClr val="A3D1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7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49" name="Rectangle: Rounded Corners 248">
                <a:extLst>
                  <a:ext uri="{FF2B5EF4-FFF2-40B4-BE49-F238E27FC236}">
                    <a16:creationId xmlns:a16="http://schemas.microsoft.com/office/drawing/2014/main" id="{C789CF65-8E23-4807-8D3A-BE6E290F9830}"/>
                  </a:ext>
                </a:extLst>
              </p:cNvPr>
              <p:cNvSpPr/>
              <p:nvPr/>
            </p:nvSpPr>
            <p:spPr>
              <a:xfrm>
                <a:off x="3957499" y="3367248"/>
                <a:ext cx="2520000" cy="144000"/>
              </a:xfrm>
              <a:prstGeom prst="roundRect">
                <a:avLst/>
              </a:prstGeom>
              <a:solidFill>
                <a:srgbClr val="7AD6CA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50" name="Rectangle: Rounded Corners 249">
                <a:extLst>
                  <a:ext uri="{FF2B5EF4-FFF2-40B4-BE49-F238E27FC236}">
                    <a16:creationId xmlns:a16="http://schemas.microsoft.com/office/drawing/2014/main" id="{1F7C51FC-F577-4735-87F6-016D10F8E831}"/>
                  </a:ext>
                </a:extLst>
              </p:cNvPr>
              <p:cNvSpPr/>
              <p:nvPr/>
            </p:nvSpPr>
            <p:spPr>
              <a:xfrm>
                <a:off x="2883869" y="2029057"/>
                <a:ext cx="2214850" cy="102286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251" name="Rectangle: Rounded Corners 250">
                <a:extLst>
                  <a:ext uri="{FF2B5EF4-FFF2-40B4-BE49-F238E27FC236}">
                    <a16:creationId xmlns:a16="http://schemas.microsoft.com/office/drawing/2014/main" id="{7F4790E8-9DCF-4923-B6EA-B1BC61C2DFD2}"/>
                  </a:ext>
                </a:extLst>
              </p:cNvPr>
              <p:cNvSpPr/>
              <p:nvPr/>
            </p:nvSpPr>
            <p:spPr>
              <a:xfrm>
                <a:off x="2879102" y="3542831"/>
                <a:ext cx="783914" cy="167571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6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52" name="Rectangle: Rounded Corners 251">
                <a:extLst>
                  <a:ext uri="{FF2B5EF4-FFF2-40B4-BE49-F238E27FC236}">
                    <a16:creationId xmlns:a16="http://schemas.microsoft.com/office/drawing/2014/main" id="{0DDAFAB6-0506-429A-8BE0-5C3A813A19ED}"/>
                  </a:ext>
                </a:extLst>
              </p:cNvPr>
              <p:cNvSpPr/>
              <p:nvPr/>
            </p:nvSpPr>
            <p:spPr>
              <a:xfrm>
                <a:off x="2876317" y="4041309"/>
                <a:ext cx="1560374" cy="144000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700" dirty="0">
                    <a:solidFill>
                      <a:prstClr val="white"/>
                    </a:solidFill>
                    <a:latin typeface="Arial"/>
                  </a:rPr>
                  <a:t>* *</a:t>
                </a:r>
              </a:p>
            </p:txBody>
          </p:sp>
          <p:sp>
            <p:nvSpPr>
              <p:cNvPr id="253" name="Rectangle: Rounded Corners 252">
                <a:extLst>
                  <a:ext uri="{FF2B5EF4-FFF2-40B4-BE49-F238E27FC236}">
                    <a16:creationId xmlns:a16="http://schemas.microsoft.com/office/drawing/2014/main" id="{34E8E1AE-89FE-4A14-BD9A-F79CC2C73C36}"/>
                  </a:ext>
                </a:extLst>
              </p:cNvPr>
              <p:cNvSpPr/>
              <p:nvPr/>
            </p:nvSpPr>
            <p:spPr>
              <a:xfrm>
                <a:off x="6174189" y="4960610"/>
                <a:ext cx="1139772" cy="180000"/>
              </a:xfrm>
              <a:prstGeom prst="roundRect">
                <a:avLst/>
              </a:prstGeom>
              <a:solidFill>
                <a:srgbClr val="ED5463"/>
              </a:solidFill>
              <a:ln>
                <a:solidFill>
                  <a:srgbClr val="ED54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54" name="Rectangle: Rounded Corners 253">
                <a:extLst>
                  <a:ext uri="{FF2B5EF4-FFF2-40B4-BE49-F238E27FC236}">
                    <a16:creationId xmlns:a16="http://schemas.microsoft.com/office/drawing/2014/main" id="{12B3208F-8F5A-41D2-8C6D-72016BF1AB7D}"/>
                  </a:ext>
                </a:extLst>
              </p:cNvPr>
              <p:cNvSpPr/>
              <p:nvPr/>
            </p:nvSpPr>
            <p:spPr>
              <a:xfrm>
                <a:off x="4732235" y="1564460"/>
                <a:ext cx="1234340" cy="90915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255" name="Rectangle: Rounded Corners 254">
                <a:extLst>
                  <a:ext uri="{FF2B5EF4-FFF2-40B4-BE49-F238E27FC236}">
                    <a16:creationId xmlns:a16="http://schemas.microsoft.com/office/drawing/2014/main" id="{A8CD9F3B-0600-4146-9E5C-A5B6CD989F11}"/>
                  </a:ext>
                </a:extLst>
              </p:cNvPr>
              <p:cNvSpPr/>
              <p:nvPr/>
            </p:nvSpPr>
            <p:spPr>
              <a:xfrm>
                <a:off x="7721177" y="1419733"/>
                <a:ext cx="1324001" cy="144000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263" name="Rectangle: Rounded Corners 262">
                <a:extLst>
                  <a:ext uri="{FF2B5EF4-FFF2-40B4-BE49-F238E27FC236}">
                    <a16:creationId xmlns:a16="http://schemas.microsoft.com/office/drawing/2014/main" id="{A12D519F-BBF9-48E3-8177-2F085521F1F9}"/>
                  </a:ext>
                </a:extLst>
              </p:cNvPr>
              <p:cNvSpPr/>
              <p:nvPr/>
            </p:nvSpPr>
            <p:spPr>
              <a:xfrm>
                <a:off x="4190341" y="3136688"/>
                <a:ext cx="1197140" cy="179898"/>
              </a:xfrm>
              <a:prstGeom prst="roundRect">
                <a:avLst/>
              </a:prstGeom>
              <a:solidFill>
                <a:srgbClr val="7AD6CA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264" name="Rectangle: Rounded Corners 263">
                <a:extLst>
                  <a:ext uri="{FF2B5EF4-FFF2-40B4-BE49-F238E27FC236}">
                    <a16:creationId xmlns:a16="http://schemas.microsoft.com/office/drawing/2014/main" id="{11AF7DC3-6BB8-4E42-A567-F28C99D7B42C}"/>
                  </a:ext>
                </a:extLst>
              </p:cNvPr>
              <p:cNvSpPr/>
              <p:nvPr/>
            </p:nvSpPr>
            <p:spPr>
              <a:xfrm>
                <a:off x="4666238" y="1902402"/>
                <a:ext cx="1661090" cy="134259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84" name="Rectangle: Rounded Corners 83">
                <a:extLst>
                  <a:ext uri="{FF2B5EF4-FFF2-40B4-BE49-F238E27FC236}">
                    <a16:creationId xmlns:a16="http://schemas.microsoft.com/office/drawing/2014/main" id="{BDFE18B3-5311-4D39-A56E-D24422CDCE8D}"/>
                  </a:ext>
                </a:extLst>
              </p:cNvPr>
              <p:cNvSpPr/>
              <p:nvPr/>
            </p:nvSpPr>
            <p:spPr>
              <a:xfrm>
                <a:off x="5410608" y="3165572"/>
                <a:ext cx="2520000" cy="144000"/>
              </a:xfrm>
              <a:prstGeom prst="roundRect">
                <a:avLst/>
              </a:prstGeom>
              <a:solidFill>
                <a:srgbClr val="7AD6CA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85" name="Rectangle: Rounded Corners 84">
                <a:extLst>
                  <a:ext uri="{FF2B5EF4-FFF2-40B4-BE49-F238E27FC236}">
                    <a16:creationId xmlns:a16="http://schemas.microsoft.com/office/drawing/2014/main" id="{9EB997C5-176B-43EC-8C2E-8F0A39667E6F}"/>
                  </a:ext>
                </a:extLst>
              </p:cNvPr>
              <p:cNvSpPr/>
              <p:nvPr/>
            </p:nvSpPr>
            <p:spPr>
              <a:xfrm>
                <a:off x="6631838" y="2791649"/>
                <a:ext cx="2323866" cy="144000"/>
              </a:xfrm>
              <a:prstGeom prst="roundRect">
                <a:avLst/>
              </a:prstGeom>
              <a:solidFill>
                <a:srgbClr val="7AD6CA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C0A17B0C-B35D-4210-A8E1-3C90C292F56B}"/>
                  </a:ext>
                </a:extLst>
              </p:cNvPr>
              <p:cNvSpPr/>
              <p:nvPr/>
            </p:nvSpPr>
            <p:spPr>
              <a:xfrm>
                <a:off x="5516046" y="3617624"/>
                <a:ext cx="648000" cy="96571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7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3136B925-8B21-4B7C-B89E-F951431630A9}"/>
                  </a:ext>
                </a:extLst>
              </p:cNvPr>
              <p:cNvSpPr/>
              <p:nvPr/>
            </p:nvSpPr>
            <p:spPr>
              <a:xfrm>
                <a:off x="6610983" y="3617624"/>
                <a:ext cx="1080000" cy="118232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7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E8D50013-CF79-46A0-B93F-45DADEFDE883}"/>
                  </a:ext>
                </a:extLst>
              </p:cNvPr>
              <p:cNvSpPr/>
              <p:nvPr/>
            </p:nvSpPr>
            <p:spPr>
              <a:xfrm>
                <a:off x="8612127" y="3603310"/>
                <a:ext cx="648000" cy="144000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7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89" name="Rectangle: Rounded Corners 88">
                <a:extLst>
                  <a:ext uri="{FF2B5EF4-FFF2-40B4-BE49-F238E27FC236}">
                    <a16:creationId xmlns:a16="http://schemas.microsoft.com/office/drawing/2014/main" id="{90405BB3-F047-4340-87CA-8C9012710E17}"/>
                  </a:ext>
                </a:extLst>
              </p:cNvPr>
              <p:cNvSpPr/>
              <p:nvPr/>
            </p:nvSpPr>
            <p:spPr>
              <a:xfrm>
                <a:off x="3063024" y="5236902"/>
                <a:ext cx="1440000" cy="144000"/>
              </a:xfrm>
              <a:prstGeom prst="roundRect">
                <a:avLst/>
              </a:prstGeom>
              <a:solidFill>
                <a:srgbClr val="ED5463"/>
              </a:solidFill>
              <a:ln>
                <a:solidFill>
                  <a:srgbClr val="ED54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B4DF1E8D-CF17-42D4-87FA-4FCAC415EBAF}"/>
                  </a:ext>
                </a:extLst>
              </p:cNvPr>
              <p:cNvSpPr/>
              <p:nvPr/>
            </p:nvSpPr>
            <p:spPr>
              <a:xfrm>
                <a:off x="5550100" y="5290040"/>
                <a:ext cx="1010071" cy="202636"/>
              </a:xfrm>
              <a:prstGeom prst="roundRect">
                <a:avLst/>
              </a:prstGeom>
              <a:solidFill>
                <a:srgbClr val="ED5463"/>
              </a:solidFill>
              <a:ln>
                <a:solidFill>
                  <a:srgbClr val="ED54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B6B21622-6622-46B4-9D17-F72DE04F3E2A}"/>
                  </a:ext>
                </a:extLst>
              </p:cNvPr>
              <p:cNvSpPr/>
              <p:nvPr/>
            </p:nvSpPr>
            <p:spPr>
              <a:xfrm>
                <a:off x="6636956" y="4289673"/>
                <a:ext cx="2690879" cy="144000"/>
              </a:xfrm>
              <a:prstGeom prst="roundRect">
                <a:avLst/>
              </a:prstGeom>
              <a:solidFill>
                <a:srgbClr val="FFCE54"/>
              </a:solidFill>
              <a:ln>
                <a:solidFill>
                  <a:srgbClr val="FFCE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7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7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ADE095BE-BFB1-49DB-B3BE-F090D90BABBA}"/>
                  </a:ext>
                </a:extLst>
              </p:cNvPr>
              <p:cNvSpPr/>
              <p:nvPr/>
            </p:nvSpPr>
            <p:spPr>
              <a:xfrm>
                <a:off x="2920795" y="2244234"/>
                <a:ext cx="708817" cy="144000"/>
              </a:xfrm>
              <a:prstGeom prst="roundRect">
                <a:avLst/>
              </a:prstGeom>
              <a:solidFill>
                <a:srgbClr val="52CCFF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4FAB111C-4B97-421F-9F97-1A8B2B012316}"/>
                  </a:ext>
                </a:extLst>
              </p:cNvPr>
              <p:cNvSpPr/>
              <p:nvPr/>
            </p:nvSpPr>
            <p:spPr>
              <a:xfrm>
                <a:off x="3156203" y="1427454"/>
                <a:ext cx="869913" cy="175668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41F89CC6-6953-4FCD-9446-1583F9CCDB93}"/>
                  </a:ext>
                </a:extLst>
              </p:cNvPr>
              <p:cNvSpPr/>
              <p:nvPr/>
            </p:nvSpPr>
            <p:spPr>
              <a:xfrm>
                <a:off x="4332128" y="5416610"/>
                <a:ext cx="1217758" cy="207491"/>
              </a:xfrm>
              <a:prstGeom prst="roundRect">
                <a:avLst/>
              </a:prstGeom>
              <a:solidFill>
                <a:srgbClr val="ED5463"/>
              </a:solidFill>
              <a:ln>
                <a:solidFill>
                  <a:srgbClr val="ED54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96" name="Rectangle: Rounded Corners 95">
                <a:extLst>
                  <a:ext uri="{FF2B5EF4-FFF2-40B4-BE49-F238E27FC236}">
                    <a16:creationId xmlns:a16="http://schemas.microsoft.com/office/drawing/2014/main" id="{2D07CB3B-90D6-40A8-B997-E868D908581E}"/>
                  </a:ext>
                </a:extLst>
              </p:cNvPr>
              <p:cNvSpPr/>
              <p:nvPr/>
            </p:nvSpPr>
            <p:spPr>
              <a:xfrm>
                <a:off x="2896402" y="5449244"/>
                <a:ext cx="1394000" cy="144000"/>
              </a:xfrm>
              <a:prstGeom prst="roundRect">
                <a:avLst/>
              </a:prstGeom>
              <a:solidFill>
                <a:srgbClr val="ED5463"/>
              </a:solidFill>
              <a:ln>
                <a:solidFill>
                  <a:srgbClr val="ED54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A4A86654-90A8-4919-B01C-921497B59967}"/>
                  </a:ext>
                </a:extLst>
              </p:cNvPr>
              <p:cNvSpPr/>
              <p:nvPr/>
            </p:nvSpPr>
            <p:spPr>
              <a:xfrm>
                <a:off x="2883870" y="6131888"/>
                <a:ext cx="2411532" cy="148635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2353ECD4-04A8-4B3A-ABB1-75491C968164}"/>
                  </a:ext>
                </a:extLst>
              </p:cNvPr>
              <p:cNvSpPr/>
              <p:nvPr/>
            </p:nvSpPr>
            <p:spPr>
              <a:xfrm>
                <a:off x="3725524" y="3546551"/>
                <a:ext cx="783914" cy="156272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8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60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99" name="Rectangle: Rounded Corners 98">
                <a:extLst>
                  <a:ext uri="{FF2B5EF4-FFF2-40B4-BE49-F238E27FC236}">
                    <a16:creationId xmlns:a16="http://schemas.microsoft.com/office/drawing/2014/main" id="{1B59B406-82A2-42BA-BE19-C9839707DC68}"/>
                  </a:ext>
                </a:extLst>
              </p:cNvPr>
              <p:cNvSpPr/>
              <p:nvPr/>
            </p:nvSpPr>
            <p:spPr>
              <a:xfrm>
                <a:off x="4190341" y="2433457"/>
                <a:ext cx="1397890" cy="154908"/>
              </a:xfrm>
              <a:prstGeom prst="roundRect">
                <a:avLst/>
              </a:prstGeom>
              <a:solidFill>
                <a:srgbClr val="52CCFF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b="1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100" name="Rectangle: Rounded Corners 99">
                <a:extLst>
                  <a:ext uri="{FF2B5EF4-FFF2-40B4-BE49-F238E27FC236}">
                    <a16:creationId xmlns:a16="http://schemas.microsoft.com/office/drawing/2014/main" id="{B809CAD3-8614-4FA5-B725-E704B01ACEAB}"/>
                  </a:ext>
                </a:extLst>
              </p:cNvPr>
              <p:cNvSpPr/>
              <p:nvPr/>
            </p:nvSpPr>
            <p:spPr>
              <a:xfrm>
                <a:off x="2913561" y="2530152"/>
                <a:ext cx="1010364" cy="148363"/>
              </a:xfrm>
              <a:prstGeom prst="roundRect">
                <a:avLst/>
              </a:prstGeom>
              <a:solidFill>
                <a:srgbClr val="52CCFF"/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  <a:endParaRPr lang="en-AU" sz="900" dirty="0">
                  <a:solidFill>
                    <a:schemeClr val="bg2">
                      <a:lumMod val="1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46AB94F3-1287-45B1-BBCA-0307F94E8192}"/>
                  </a:ext>
                </a:extLst>
              </p:cNvPr>
              <p:cNvSpPr/>
              <p:nvPr/>
            </p:nvSpPr>
            <p:spPr>
              <a:xfrm>
                <a:off x="3773178" y="1790367"/>
                <a:ext cx="716286" cy="202982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7235A30A-AA13-42F0-BBC2-9644810932F9}"/>
                  </a:ext>
                </a:extLst>
              </p:cNvPr>
              <p:cNvSpPr/>
              <p:nvPr/>
            </p:nvSpPr>
            <p:spPr>
              <a:xfrm>
                <a:off x="5251522" y="1687362"/>
                <a:ext cx="946867" cy="189355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97712556-B4C9-48E0-A784-3DE239454064}"/>
                  </a:ext>
                </a:extLst>
              </p:cNvPr>
              <p:cNvSpPr/>
              <p:nvPr/>
            </p:nvSpPr>
            <p:spPr>
              <a:xfrm>
                <a:off x="7003903" y="1678694"/>
                <a:ext cx="810284" cy="217661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545C2EB2-00C1-45FA-A95F-D7B43211ECD1}"/>
                  </a:ext>
                </a:extLst>
              </p:cNvPr>
              <p:cNvSpPr/>
              <p:nvPr/>
            </p:nvSpPr>
            <p:spPr>
              <a:xfrm>
                <a:off x="8611120" y="1753422"/>
                <a:ext cx="747991" cy="217658"/>
              </a:xfrm>
              <a:prstGeom prst="roundRect">
                <a:avLst/>
              </a:prstGeom>
              <a:solidFill>
                <a:srgbClr val="FB6E52"/>
              </a:solidFill>
              <a:ln>
                <a:solidFill>
                  <a:srgbClr val="FB6E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AU" sz="900" dirty="0">
                    <a:solidFill>
                      <a:prstClr val="white"/>
                    </a:solidFill>
                    <a:latin typeface="Arial"/>
                  </a:rPr>
                  <a:t>*</a:t>
                </a: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ACCF4D0-482D-492F-B668-017FC0843C20}"/>
              </a:ext>
            </a:extLst>
          </p:cNvPr>
          <p:cNvSpPr txBox="1"/>
          <p:nvPr/>
        </p:nvSpPr>
        <p:spPr>
          <a:xfrm>
            <a:off x="3866410" y="152851"/>
            <a:ext cx="2317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AU" sz="675" b="1" dirty="0">
                <a:solidFill>
                  <a:prstClr val="white"/>
                </a:solidFill>
                <a:latin typeface="Arial"/>
              </a:rPr>
              <a:t>    </a:t>
            </a:r>
            <a:r>
              <a:rPr lang="en-AU" sz="900" b="1" dirty="0">
                <a:solidFill>
                  <a:prstClr val="white"/>
                </a:solidFill>
                <a:latin typeface="Arial"/>
              </a:rPr>
              <a:t>Jul-Sep  Oct-Dec  Jan-Mar  Apr-Jun</a:t>
            </a:r>
            <a:endParaRPr lang="en-AU" sz="675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BAC464-A7A1-4424-91D6-61928C68E509}"/>
              </a:ext>
            </a:extLst>
          </p:cNvPr>
          <p:cNvSpPr txBox="1"/>
          <p:nvPr/>
        </p:nvSpPr>
        <p:spPr>
          <a:xfrm>
            <a:off x="6221688" y="142557"/>
            <a:ext cx="2317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AU" sz="675" b="1" dirty="0">
                <a:solidFill>
                  <a:prstClr val="white"/>
                </a:solidFill>
                <a:latin typeface="Arial"/>
              </a:rPr>
              <a:t>    </a:t>
            </a:r>
            <a:r>
              <a:rPr lang="en-AU" sz="900" b="1" dirty="0">
                <a:solidFill>
                  <a:prstClr val="white"/>
                </a:solidFill>
                <a:latin typeface="Arial"/>
              </a:rPr>
              <a:t>Jul-Sep  Oct-Dec  Jan-Mar  Apr-Jun</a:t>
            </a:r>
            <a:endParaRPr lang="en-AU" sz="675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B5E320-2FC1-431A-B0B6-801890C49BAD}"/>
              </a:ext>
            </a:extLst>
          </p:cNvPr>
          <p:cNvSpPr txBox="1"/>
          <p:nvPr/>
        </p:nvSpPr>
        <p:spPr>
          <a:xfrm>
            <a:off x="8513851" y="164491"/>
            <a:ext cx="2317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AU" sz="675" b="1" dirty="0">
                <a:solidFill>
                  <a:prstClr val="white"/>
                </a:solidFill>
                <a:latin typeface="Arial"/>
              </a:rPr>
              <a:t>    </a:t>
            </a:r>
            <a:r>
              <a:rPr lang="en-AU" sz="900" b="1" dirty="0">
                <a:solidFill>
                  <a:prstClr val="white"/>
                </a:solidFill>
                <a:latin typeface="Arial"/>
              </a:rPr>
              <a:t>Jul-Sep  Oct-Dec  Jan-Mar  Apr-Jun</a:t>
            </a:r>
            <a:endParaRPr lang="en-AU" sz="675" b="1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71784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SM">
      <a:dk1>
        <a:srgbClr val="63666A"/>
      </a:dk1>
      <a:lt1>
        <a:sysClr val="window" lastClr="FFFFFF"/>
      </a:lt1>
      <a:dk2>
        <a:srgbClr val="888B8D"/>
      </a:dk2>
      <a:lt2>
        <a:srgbClr val="DCDDDE"/>
      </a:lt2>
      <a:accent1>
        <a:srgbClr val="009CDE"/>
      </a:accent1>
      <a:accent2>
        <a:srgbClr val="3F9C35"/>
      </a:accent2>
      <a:accent3>
        <a:srgbClr val="34A798"/>
      </a:accent3>
      <a:accent4>
        <a:srgbClr val="9F5CC0"/>
      </a:accent4>
      <a:accent5>
        <a:srgbClr val="F1B434"/>
      </a:accent5>
      <a:accent6>
        <a:srgbClr val="E40046"/>
      </a:accent6>
      <a:hlink>
        <a:srgbClr val="009CDE"/>
      </a:hlink>
      <a:folHlink>
        <a:srgbClr val="63666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SM_PPT_Imagery template standard.pptx" id="{05EB8D4E-B64E-456D-A7C2-F4E63BB8263C}" vid="{4AE41D3E-29E9-4838-AB06-333CA6DA83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Office PowerPoint</Application>
  <PresentationFormat>Widescreen</PresentationFormat>
  <Paragraphs>87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Wingdings</vt:lpstr>
      <vt:lpstr>1_Office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2020-10-02T07:12:35Z</dcterms:created>
  <dcterms:modified xsi:type="dcterms:W3CDTF">2020-10-02T07:12:45Z</dcterms:modified>
</cp:coreProperties>
</file>