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664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188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551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526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016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91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20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67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727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22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34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F68C-B62A-45F2-9E08-FE48611912B9}" type="datetimeFigureOut">
              <a:rPr lang="en-SG" smtClean="0"/>
              <a:t>24/9/2020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98A2-2522-4C3D-8CEE-3A7BBE6D524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48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349" y="145508"/>
            <a:ext cx="10515600" cy="4750342"/>
          </a:xfrm>
        </p:spPr>
        <p:txBody>
          <a:bodyPr>
            <a:normAutofit/>
          </a:bodyPr>
          <a:lstStyle/>
          <a:p>
            <a:endParaRPr lang="en-SG" dirty="0" smtClean="0">
              <a:latin typeface="Arial Narrow" panose="020B0606020202030204" pitchFamily="34" charset="0"/>
            </a:endParaRPr>
          </a:p>
          <a:p>
            <a:r>
              <a:rPr lang="en-SG" dirty="0" smtClean="0">
                <a:latin typeface="Arial Narrow" panose="020B0606020202030204" pitchFamily="34" charset="0"/>
              </a:rPr>
              <a:t>Lead logos</a:t>
            </a:r>
            <a:endParaRPr lang="en-SG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SG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SG" dirty="0">
              <a:latin typeface="Arial Narrow" panose="020B0606020202030204" pitchFamily="34" charset="0"/>
            </a:endParaRPr>
          </a:p>
          <a:p>
            <a:endParaRPr lang="en-SG" dirty="0">
              <a:latin typeface="Arial Narrow" panose="020B0606020202030204" pitchFamily="34" charset="0"/>
            </a:endParaRPr>
          </a:p>
          <a:p>
            <a:endParaRPr lang="en-SG" dirty="0" smtClean="0">
              <a:latin typeface="Arial Narrow" panose="020B0606020202030204" pitchFamily="34" charset="0"/>
            </a:endParaRPr>
          </a:p>
          <a:p>
            <a:endParaRPr lang="en-SG" dirty="0" smtClean="0">
              <a:latin typeface="Arial Narrow" panose="020B0606020202030204" pitchFamily="34" charset="0"/>
            </a:endParaRPr>
          </a:p>
          <a:p>
            <a:endParaRPr lang="en-SG" dirty="0">
              <a:latin typeface="Arial Narrow" panose="020B0606020202030204" pitchFamily="34" charset="0"/>
            </a:endParaRPr>
          </a:p>
          <a:p>
            <a:r>
              <a:rPr lang="en-SG" dirty="0" smtClean="0">
                <a:latin typeface="Arial Narrow" panose="020B0606020202030204" pitchFamily="34" charset="0"/>
              </a:rPr>
              <a:t>Partner logos</a:t>
            </a:r>
            <a:endParaRPr lang="en-SG" dirty="0">
              <a:latin typeface="Arial Narrow" panose="020B0606020202030204" pitchFamily="34" charset="0"/>
            </a:endParaRPr>
          </a:p>
          <a:p>
            <a:endParaRPr lang="en-SG" dirty="0">
              <a:latin typeface="Arial Narrow" panose="020B0606020202030204" pitchFamily="34" charset="0"/>
            </a:endParaRPr>
          </a:p>
        </p:txBody>
      </p:sp>
      <p:pic>
        <p:nvPicPr>
          <p:cNvPr id="6" name="Picture 4" descr="Cardiff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80" y="1456926"/>
            <a:ext cx="1008971" cy="10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506" t="60935" r="27333" b="23435"/>
          <a:stretch/>
        </p:blipFill>
        <p:spPr>
          <a:xfrm>
            <a:off x="3603480" y="4726264"/>
            <a:ext cx="2065511" cy="947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4278" t="59944" r="57116" b="23435"/>
          <a:stretch/>
        </p:blipFill>
        <p:spPr>
          <a:xfrm>
            <a:off x="2613414" y="4702123"/>
            <a:ext cx="990066" cy="1075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0529" t="35926" r="13471" b="56863"/>
          <a:stretch/>
        </p:blipFill>
        <p:spPr>
          <a:xfrm>
            <a:off x="5762955" y="1456926"/>
            <a:ext cx="3725931" cy="944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0333" t="45374" r="26000" b="34280"/>
          <a:stretch/>
        </p:blipFill>
        <p:spPr>
          <a:xfrm>
            <a:off x="6733257" y="4702123"/>
            <a:ext cx="2450829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Sahara D/O Mohamed Sadik</dc:creator>
  <cp:lastModifiedBy>Sahara Sadik</cp:lastModifiedBy>
  <cp:revision>59</cp:revision>
  <dcterms:created xsi:type="dcterms:W3CDTF">2020-06-08T03:35:33Z</dcterms:created>
  <dcterms:modified xsi:type="dcterms:W3CDTF">2020-09-24T05:15:26Z</dcterms:modified>
</cp:coreProperties>
</file>