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8" r:id="rId1"/>
    <p:sldMasterId id="2147483669" r:id="rId2"/>
    <p:sldMasterId id="2147483670" r:id="rId3"/>
    <p:sldMasterId id="2147483671" r:id="rId4"/>
    <p:sldMasterId id="2147483672" r:id="rId5"/>
  </p:sldMasterIdLst>
  <p:notesMasterIdLst>
    <p:notesMasterId r:id="rId3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</p:sldIdLst>
  <p:sldSz cx="9144000" cy="5143500" type="screen16x9"/>
  <p:notesSz cx="6858000" cy="9144000"/>
  <p:embeddedFontLst>
    <p:embeddedFont>
      <p:font typeface="Helvetica Neue Light" panose="02000403000000020004" pitchFamily="2" charset="0"/>
      <p:regular r:id="rId36"/>
      <p:bold r:id="rId37"/>
      <p:italic r:id="rId38"/>
      <p:boldItalic r:id="rId39"/>
    </p:embeddedFont>
    <p:embeddedFont>
      <p:font typeface="Lato" panose="020F0502020204030203" pitchFamily="34" charset="77"/>
      <p:regular r:id="rId40"/>
      <p:bold r:id="rId41"/>
      <p:italic r:id="rId42"/>
      <p:boldItalic r:id="rId43"/>
    </p:embeddedFont>
    <p:embeddedFont>
      <p:font typeface="Lato Black" panose="020F0802020204030203" pitchFamily="34" charset="77"/>
      <p:bold r:id="rId44"/>
      <p:boldItalic r:id="rId45"/>
    </p:embeddedFont>
    <p:embeddedFont>
      <p:font typeface="Lato Light" panose="020F0502020204030203" pitchFamily="34" charset="77"/>
      <p:regular r:id="rId46"/>
      <p:bold r:id="rId47"/>
      <p:italic r:id="rId48"/>
      <p:boldItalic r:id="rId49"/>
    </p:embeddedFont>
    <p:embeddedFont>
      <p:font typeface="Montserrat" pitchFamily="2" charset="77"/>
      <p:bold r:id="rId50"/>
      <p:boldItalic r:id="rId51"/>
    </p:embeddedFont>
    <p:embeddedFont>
      <p:font typeface="Montserrat Black" pitchFamily="2" charset="77"/>
      <p:bold r:id="rId52"/>
      <p:boldItalic r:id="rId53"/>
    </p:embeddedFont>
    <p:embeddedFont>
      <p:font typeface="Montserrat ExtraBold" pitchFamily="2" charset="77"/>
      <p:bold r:id="rId54"/>
      <p:boldItalic r:id="rId55"/>
    </p:embeddedFont>
    <p:embeddedFont>
      <p:font typeface="Poppins" pitchFamily="2" charset="77"/>
      <p:regular r:id="rId56"/>
      <p:bold r:id="rId57"/>
      <p:italic r:id="rId58"/>
      <p:boldItalic r:id="rId59"/>
    </p:embeddedFont>
    <p:embeddedFont>
      <p:font typeface="Raleway" pitchFamily="2" charset="77"/>
      <p:regular r:id="rId60"/>
      <p:bold r:id="rId61"/>
      <p:italic r:id="rId62"/>
      <p:boldItalic r:id="rId63"/>
    </p:embeddedFont>
    <p:embeddedFont>
      <p:font typeface="Raleway Thin" pitchFamily="2" charset="77"/>
      <p:regular r:id="rId64"/>
      <p:bold r:id="rId65"/>
      <p:italic r:id="rId66"/>
      <p:boldItalic r:id="rId67"/>
    </p:embeddedFont>
    <p:embeddedFont>
      <p:font typeface="Roboto Medium" panose="02000000000000000000" pitchFamily="2" charset="0"/>
      <p:regular r:id="rId68"/>
      <p:bold r:id="rId69"/>
      <p:italic r:id="rId70"/>
      <p:boldItalic r:id="rId7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0" userDrawn="1">
          <p15:clr>
            <a:srgbClr val="A4A3A4"/>
          </p15:clr>
        </p15:guide>
        <p15:guide id="2" userDrawn="1">
          <p15:clr>
            <a:srgbClr val="A4A3A4"/>
          </p15:clr>
        </p15:guide>
        <p15:guide id="3" pos="5760" userDrawn="1">
          <p15:clr>
            <a:srgbClr val="A4A3A4"/>
          </p15:clr>
        </p15:guide>
        <p15:guide id="4" orient="horz" pos="32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4F67"/>
    <a:srgbClr val="97BCC7"/>
    <a:srgbClr val="0F89A5"/>
    <a:srgbClr val="0F5179"/>
    <a:srgbClr val="1B7987"/>
    <a:srgbClr val="1B48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DA205A1-B997-4732-9B64-5FBD38CC6D16}">
  <a:tblStyle styleId="{7DA205A1-B997-4732-9B64-5FBD38CC6D1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B17A37A-C259-48A5-A9CA-B0A741EBA050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7EA"/>
          </a:solidFill>
        </a:fill>
      </a:tcStyle>
    </a:wholeTbl>
    <a:band1H>
      <a:tcTxStyle/>
      <a:tcStyle>
        <a:tcBdr/>
        <a:fill>
          <a:solidFill>
            <a:srgbClr val="CBCCD2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BCCD2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785"/>
    <p:restoredTop sz="94666"/>
  </p:normalViewPr>
  <p:slideViewPr>
    <p:cSldViewPr snapToGrid="0">
      <p:cViewPr>
        <p:scale>
          <a:sx n="25" d="100"/>
          <a:sy n="25" d="100"/>
        </p:scale>
        <p:origin x="2968" y="1880"/>
      </p:cViewPr>
      <p:guideLst>
        <p:guide orient="horz" pos="10"/>
        <p:guide/>
        <p:guide pos="5760"/>
        <p:guide orient="horz" pos="32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63" Type="http://schemas.openxmlformats.org/officeDocument/2006/relationships/font" Target="fonts/font28.fntdata"/><Relationship Id="rId68" Type="http://schemas.openxmlformats.org/officeDocument/2006/relationships/font" Target="fonts/font3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66" Type="http://schemas.openxmlformats.org/officeDocument/2006/relationships/font" Target="fonts/font31.fntdata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26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64" Type="http://schemas.openxmlformats.org/officeDocument/2006/relationships/font" Target="fonts/font29.fntdata"/><Relationship Id="rId69" Type="http://schemas.openxmlformats.org/officeDocument/2006/relationships/font" Target="fonts/font34.fntdata"/><Relationship Id="rId8" Type="http://schemas.openxmlformats.org/officeDocument/2006/relationships/slide" Target="slides/slide3.xml"/><Relationship Id="rId51" Type="http://schemas.openxmlformats.org/officeDocument/2006/relationships/font" Target="fonts/font16.fntdata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Relationship Id="rId67" Type="http://schemas.openxmlformats.org/officeDocument/2006/relationships/font" Target="fonts/font32.fntdata"/><Relationship Id="rId20" Type="http://schemas.openxmlformats.org/officeDocument/2006/relationships/slide" Target="slides/slide15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font" Target="fonts/font27.fntdata"/><Relationship Id="rId70" Type="http://schemas.openxmlformats.org/officeDocument/2006/relationships/font" Target="fonts/font35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font" Target="fonts/font25.fntdata"/><Relationship Id="rId65" Type="http://schemas.openxmlformats.org/officeDocument/2006/relationships/font" Target="fonts/font30.fntdata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font" Target="fonts/font4.fntdata"/><Relationship Id="rId34" Type="http://schemas.openxmlformats.org/officeDocument/2006/relationships/slide" Target="slides/slide29.xml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7" Type="http://schemas.openxmlformats.org/officeDocument/2006/relationships/slide" Target="slides/slide2.xml"/><Relationship Id="rId71" Type="http://schemas.openxmlformats.org/officeDocument/2006/relationships/font" Target="fonts/font3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8cf7c0b4ec_0_1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g8cf7c0b4ec_0_1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9413" y="685800"/>
            <a:ext cx="6097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7e8979928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7e8979928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g8cf7c0b4ec_0_2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9" name="Google Shape;1059;g8cf7c0b4ec_0_2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g8cf7c0b4ec_0_2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6" name="Google Shape;1116;g8cf7c0b4ec_0_2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9413" y="685800"/>
            <a:ext cx="6097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g8cf7c0b4ec_0_2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3" name="Google Shape;1183;g8cf7c0b4ec_0_2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9413" y="685800"/>
            <a:ext cx="6097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g8cf7c0b4ec_0_1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5" name="Google Shape;1215;g8cf7c0b4ec_0_1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g8cf7c0b4ec_0_2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4" name="Google Shape;1224;g8cf7c0b4ec_0_2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3450" tIns="93450" rIns="93450" bIns="93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Presentación de nosotros ¿Quienes somos?</a:t>
            </a:r>
            <a:endParaRPr sz="14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g8cf7c0b4ec_0_18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4" name="Google Shape;1234;g8cf7c0b4ec_0_18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g8e64bbc1d2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7" name="Google Shape;1247;g8e64bbc1d2_2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8cf7c0b4ec_0_3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8" name="Google Shape;1368;g8cf7c0b4ec_0_3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7cecb101ae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7cecb101ae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g8cf7c0b4ec_0_12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</a:t>
            </a:fld>
            <a:endParaRPr sz="1200" b="0" i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7" name="Google Shape;1377;g8cf7c0b4ec_0_1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63588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78" name="Google Shape;1378;g8cf7c0b4ec_0_1246:notes"/>
          <p:cNvSpPr txBox="1">
            <a:spLocks noGrp="1"/>
          </p:cNvSpPr>
          <p:nvPr>
            <p:ph type="body" idx="1"/>
          </p:nvPr>
        </p:nvSpPr>
        <p:spPr>
          <a:xfrm>
            <a:off x="777875" y="4776788"/>
            <a:ext cx="6218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Google Shape;1506;g8cf7c0b4ec_0_2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g8cf7c0b4ec_0_2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9413" y="685800"/>
            <a:ext cx="6097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g8cf7c0b4ec_0_4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22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81" name="Google Shape;1581;g8cf7c0b4ec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63588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82" name="Google Shape;1582;g8cf7c0b4ec_0_455:notes"/>
          <p:cNvSpPr txBox="1">
            <a:spLocks noGrp="1"/>
          </p:cNvSpPr>
          <p:nvPr>
            <p:ph type="body" idx="1"/>
          </p:nvPr>
        </p:nvSpPr>
        <p:spPr>
          <a:xfrm>
            <a:off x="777875" y="4776788"/>
            <a:ext cx="6218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Google Shape;1661;g8cf7c0b4ec_0_5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23</a:t>
            </a:fld>
            <a:endParaRPr sz="1200" b="0" i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62" name="Google Shape;1662;g8cf7c0b4ec_0_5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63588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663" name="Google Shape;1663;g8cf7c0b4ec_0_542:notes"/>
          <p:cNvSpPr txBox="1">
            <a:spLocks noGrp="1"/>
          </p:cNvSpPr>
          <p:nvPr>
            <p:ph type="body" idx="1"/>
          </p:nvPr>
        </p:nvSpPr>
        <p:spPr>
          <a:xfrm>
            <a:off x="777875" y="4776788"/>
            <a:ext cx="6218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Google Shape;1735;g8cf7c0b4ec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6" name="Google Shape;1736;g8cf7c0b4ec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9413" y="685800"/>
            <a:ext cx="6097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Google Shape;1804;g8cf7c0b4ec_0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5" name="Google Shape;1805;g8cf7c0b4ec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9413" y="685800"/>
            <a:ext cx="6097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2" name="Google Shape;1892;g8cf7c0b4ec_0_19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3" name="Google Shape;1893;g8cf7c0b4ec_0_19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9413" y="685800"/>
            <a:ext cx="6097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9" name="Google Shape;1929;g8e64bbc1d2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0" name="Google Shape;1930;g8e64bbc1d2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0" name="Google Shape;1980;g7cecb101ae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1" name="Google Shape;1981;g7cecb101ae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8cf7c0b4ec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g8cf7c0b4ec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9413" y="685800"/>
            <a:ext cx="6097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7cecb101ae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7cecb101ae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8cf7c0b4ec_0_67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9" name="Google Shape;149;g8cf7c0b4ec_0_6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63588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0" name="Google Shape;150;g8cf7c0b4ec_0_678:notes"/>
          <p:cNvSpPr txBox="1">
            <a:spLocks noGrp="1"/>
          </p:cNvSpPr>
          <p:nvPr>
            <p:ph type="body" idx="1"/>
          </p:nvPr>
        </p:nvSpPr>
        <p:spPr>
          <a:xfrm>
            <a:off x="777875" y="4776788"/>
            <a:ext cx="6218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8cf7c0b4ec_0_7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g8cf7c0b4ec_0_7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g8cf7c0b4ec_0_7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8cf7c0b4ec_0_9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g8cf7c0b4ec_0_9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Digital Transformation: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Consultoría			Salvador Barrena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IoT, IA, Extended Reality, OT	Infoportal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Smart SW labs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Suma de capacidades de Izertis + Dexterity + Vanti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Business Solutions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ERP	Dexterity (SAP Business One)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g8cf7c0b4ec_0_9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8cf7c0b4ec_0_25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g8cf7c0b4ec_0_25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8cf7c0b4ec_0_26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g8cf7c0b4ec_0_2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ster">
  <p:cSld name="Mast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ster">
  <p:cSld name="Master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ster">
  <p:cSld name="Mast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ágina contenido en blanco">
  <p:cSld name="Página contenido en blanco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1"/>
          <p:cNvSpPr txBox="1">
            <a:spLocks noGrp="1"/>
          </p:cNvSpPr>
          <p:nvPr>
            <p:ph type="title"/>
          </p:nvPr>
        </p:nvSpPr>
        <p:spPr>
          <a:xfrm>
            <a:off x="439425" y="375817"/>
            <a:ext cx="8254800" cy="4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975" tIns="31475" rIns="62975" bIns="314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None/>
              <a:defRPr sz="2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 sz="1200"/>
            </a:lvl9pPr>
          </a:lstStyle>
          <a:p>
            <a:endParaRPr/>
          </a:p>
        </p:txBody>
      </p:sp>
      <p:sp>
        <p:nvSpPr>
          <p:cNvPr id="75" name="Google Shape;75;p21"/>
          <p:cNvSpPr txBox="1">
            <a:spLocks noGrp="1"/>
          </p:cNvSpPr>
          <p:nvPr>
            <p:ph type="body" idx="1"/>
          </p:nvPr>
        </p:nvSpPr>
        <p:spPr>
          <a:xfrm>
            <a:off x="434076" y="945189"/>
            <a:ext cx="8265900" cy="3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975" tIns="31475" rIns="62975" bIns="3147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A383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3A3838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76" name="Google Shape;76;p21"/>
          <p:cNvSpPr txBox="1"/>
          <p:nvPr/>
        </p:nvSpPr>
        <p:spPr>
          <a:xfrm>
            <a:off x="7423264" y="4653947"/>
            <a:ext cx="1017000" cy="2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 b="0" i="0" u="none" strike="noStrike" cap="none">
                <a:solidFill>
                  <a:srgbClr val="7680AA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CORPORATE EXPERIENCE</a:t>
            </a:r>
            <a:endParaRPr sz="1000"/>
          </a:p>
        </p:txBody>
      </p:sp>
      <p:sp>
        <p:nvSpPr>
          <p:cNvPr id="77" name="Google Shape;77;p21"/>
          <p:cNvSpPr txBox="1"/>
          <p:nvPr/>
        </p:nvSpPr>
        <p:spPr>
          <a:xfrm>
            <a:off x="7471324" y="4671142"/>
            <a:ext cx="1282200" cy="1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4100" rIns="0" bIns="0" anchor="t" anchorCtr="0">
            <a:noAutofit/>
          </a:bodyPr>
          <a:lstStyle/>
          <a:p>
            <a:pPr marL="1270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 b="0" i="0" u="none" strike="noStrike" cap="none">
                <a:solidFill>
                  <a:srgbClr val="7580AA"/>
                </a:solidFill>
                <a:latin typeface="Muli"/>
                <a:ea typeface="Muli"/>
                <a:cs typeface="Muli"/>
                <a:sym typeface="Muli"/>
              </a:rPr>
              <a:t>‹#›</a:t>
            </a:fld>
            <a:endParaRPr sz="700" b="0" i="0" u="none" strike="noStrike" cap="none">
              <a:solidFill>
                <a:srgbClr val="7580AA"/>
              </a:solidFill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ido fondo imagen 03">
  <p:cSld name="1_Contenido fondo imagen 03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10" cy="5143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141" y="4847937"/>
            <a:ext cx="470254" cy="145032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439425" y="375817"/>
            <a:ext cx="8254800" cy="4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975" tIns="31475" rIns="62975" bIns="314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None/>
              <a:defRPr sz="2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 sz="1200"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body" idx="1"/>
          </p:nvPr>
        </p:nvSpPr>
        <p:spPr>
          <a:xfrm>
            <a:off x="434076" y="945189"/>
            <a:ext cx="8265900" cy="3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975" tIns="31475" rIns="62975" bIns="3147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3" name="Google Shape;83;p22"/>
          <p:cNvSpPr txBox="1"/>
          <p:nvPr/>
        </p:nvSpPr>
        <p:spPr>
          <a:xfrm>
            <a:off x="7423264" y="4653947"/>
            <a:ext cx="1017000" cy="2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7680AA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CORPORATE EXPERIENCE</a:t>
            </a:r>
            <a:endParaRPr sz="1000"/>
          </a:p>
        </p:txBody>
      </p:sp>
      <p:sp>
        <p:nvSpPr>
          <p:cNvPr id="84" name="Google Shape;84;p22"/>
          <p:cNvSpPr txBox="1"/>
          <p:nvPr/>
        </p:nvSpPr>
        <p:spPr>
          <a:xfrm>
            <a:off x="7471324" y="4671142"/>
            <a:ext cx="1282200" cy="1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4100" rIns="0" bIns="0" anchor="t" anchorCtr="0">
            <a:noAutofit/>
          </a:bodyPr>
          <a:lstStyle/>
          <a:p>
            <a:pPr marL="1270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 b="0" i="0">
                <a:solidFill>
                  <a:srgbClr val="7580AA"/>
                </a:solidFill>
                <a:latin typeface="Muli"/>
                <a:ea typeface="Muli"/>
                <a:cs typeface="Muli"/>
                <a:sym typeface="Muli"/>
              </a:rPr>
              <a:t>‹#›</a:t>
            </a:fld>
            <a:endParaRPr sz="700" b="0" i="0">
              <a:solidFill>
                <a:srgbClr val="7580AA"/>
              </a:solidFill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34300" tIns="17150" rIns="34300" bIns="171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marL="457200" lvl="0" indent="-228600" rtl="0">
              <a:spcBef>
                <a:spcPts val="800"/>
              </a:spcBef>
              <a:spcAft>
                <a:spcPts val="0"/>
              </a:spcAft>
              <a:buSzPts val="2100"/>
              <a:buNone/>
              <a:defRPr/>
            </a:lvl1pPr>
            <a:lvl2pPr marL="914400" lvl="1" indent="-228600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rtl="0"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3pPr>
            <a:lvl4pPr marL="1828800" lvl="3" indent="-228600" rtl="0"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4pPr>
            <a:lvl5pPr marL="2286000" lvl="4" indent="-228600" rtl="0"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5pPr>
            <a:lvl6pPr marL="2743200" lvl="5" indent="-311150" rtl="0">
              <a:spcBef>
                <a:spcPts val="400"/>
              </a:spcBef>
              <a:spcAft>
                <a:spcPts val="0"/>
              </a:spcAft>
              <a:buSzPts val="1300"/>
              <a:buChar char="•"/>
              <a:defRPr/>
            </a:lvl6pPr>
            <a:lvl7pPr marL="3200400" lvl="6" indent="-311150" rtl="0">
              <a:spcBef>
                <a:spcPts val="400"/>
              </a:spcBef>
              <a:spcAft>
                <a:spcPts val="0"/>
              </a:spcAft>
              <a:buSzPts val="1300"/>
              <a:buChar char="•"/>
              <a:defRPr/>
            </a:lvl7pPr>
            <a:lvl8pPr marL="3657600" lvl="7" indent="-311150" rtl="0">
              <a:spcBef>
                <a:spcPts val="400"/>
              </a:spcBef>
              <a:spcAft>
                <a:spcPts val="0"/>
              </a:spcAft>
              <a:buSzPts val="1300"/>
              <a:buChar char="•"/>
              <a:defRPr/>
            </a:lvl8pPr>
            <a:lvl9pPr marL="4114800" lvl="8" indent="-311150" rtl="0">
              <a:spcBef>
                <a:spcPts val="400"/>
              </a:spcBef>
              <a:spcAft>
                <a:spcPts val="0"/>
              </a:spcAft>
              <a:buSzPts val="13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34300" tIns="17150" rIns="34300" bIns="1715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61" name="Google Shape;61;p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900" b="0" i="0" u="none" strike="noStrike" cap="none">
                <a:solidFill>
                  <a:srgbClr val="B8B9B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900" b="0" i="0" u="none" strike="noStrike" cap="none">
                <a:solidFill>
                  <a:srgbClr val="B8B9B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8B9B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8B9B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8B9B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8B9B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8B9B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8B9B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8B9B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8B9B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8B9B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68" name="Google Shape;68;p1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7.png"/><Relationship Id="rId5" Type="http://schemas.openxmlformats.org/officeDocument/2006/relationships/image" Target="../media/image226.png"/><Relationship Id="rId4" Type="http://schemas.openxmlformats.org/officeDocument/2006/relationships/image" Target="../media/image2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jp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34" Type="http://schemas.openxmlformats.org/officeDocument/2006/relationships/image" Target="../media/image42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3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32" Type="http://schemas.openxmlformats.org/officeDocument/2006/relationships/image" Target="../media/image40.png"/><Relationship Id="rId5" Type="http://schemas.openxmlformats.org/officeDocument/2006/relationships/image" Target="../media/image13.jp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28" Type="http://schemas.openxmlformats.org/officeDocument/2006/relationships/image" Target="../media/image36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31" Type="http://schemas.openxmlformats.org/officeDocument/2006/relationships/image" Target="../media/image39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jpg"/><Relationship Id="rId22" Type="http://schemas.openxmlformats.org/officeDocument/2006/relationships/image" Target="../media/image30.png"/><Relationship Id="rId27" Type="http://schemas.openxmlformats.org/officeDocument/2006/relationships/image" Target="../media/image35.png"/><Relationship Id="rId30" Type="http://schemas.openxmlformats.org/officeDocument/2006/relationships/image" Target="../media/image38.png"/><Relationship Id="rId8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26" Type="http://schemas.openxmlformats.org/officeDocument/2006/relationships/image" Target="../media/image66.png"/><Relationship Id="rId39" Type="http://schemas.openxmlformats.org/officeDocument/2006/relationships/image" Target="../media/image79.png"/><Relationship Id="rId21" Type="http://schemas.openxmlformats.org/officeDocument/2006/relationships/image" Target="../media/image61.png"/><Relationship Id="rId34" Type="http://schemas.openxmlformats.org/officeDocument/2006/relationships/image" Target="../media/image7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29" Type="http://schemas.openxmlformats.org/officeDocument/2006/relationships/image" Target="../media/image69.png"/><Relationship Id="rId41" Type="http://schemas.openxmlformats.org/officeDocument/2006/relationships/image" Target="../media/image8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24" Type="http://schemas.openxmlformats.org/officeDocument/2006/relationships/image" Target="../media/image64.png"/><Relationship Id="rId32" Type="http://schemas.openxmlformats.org/officeDocument/2006/relationships/image" Target="../media/image72.png"/><Relationship Id="rId37" Type="http://schemas.openxmlformats.org/officeDocument/2006/relationships/image" Target="../media/image77.png"/><Relationship Id="rId40" Type="http://schemas.openxmlformats.org/officeDocument/2006/relationships/image" Target="../media/image80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28" Type="http://schemas.openxmlformats.org/officeDocument/2006/relationships/image" Target="../media/image68.png"/><Relationship Id="rId36" Type="http://schemas.openxmlformats.org/officeDocument/2006/relationships/image" Target="../media/image76.pn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31" Type="http://schemas.openxmlformats.org/officeDocument/2006/relationships/image" Target="../media/image71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Relationship Id="rId22" Type="http://schemas.openxmlformats.org/officeDocument/2006/relationships/image" Target="../media/image62.png"/><Relationship Id="rId27" Type="http://schemas.openxmlformats.org/officeDocument/2006/relationships/image" Target="../media/image67.png"/><Relationship Id="rId30" Type="http://schemas.openxmlformats.org/officeDocument/2006/relationships/image" Target="../media/image70.png"/><Relationship Id="rId35" Type="http://schemas.openxmlformats.org/officeDocument/2006/relationships/image" Target="../media/image75.png"/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5" Type="http://schemas.openxmlformats.org/officeDocument/2006/relationships/image" Target="../media/image65.png"/><Relationship Id="rId33" Type="http://schemas.openxmlformats.org/officeDocument/2006/relationships/image" Target="../media/image73.png"/><Relationship Id="rId38" Type="http://schemas.openxmlformats.org/officeDocument/2006/relationships/image" Target="../media/image78.png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05.png"/><Relationship Id="rId21" Type="http://schemas.openxmlformats.org/officeDocument/2006/relationships/image" Target="../media/image100.png"/><Relationship Id="rId34" Type="http://schemas.openxmlformats.org/officeDocument/2006/relationships/image" Target="../media/image113.png"/><Relationship Id="rId42" Type="http://schemas.openxmlformats.org/officeDocument/2006/relationships/image" Target="../media/image121.png"/><Relationship Id="rId47" Type="http://schemas.openxmlformats.org/officeDocument/2006/relationships/image" Target="../media/image126.png"/><Relationship Id="rId50" Type="http://schemas.openxmlformats.org/officeDocument/2006/relationships/image" Target="../media/image129.png"/><Relationship Id="rId55" Type="http://schemas.openxmlformats.org/officeDocument/2006/relationships/image" Target="../media/image134.png"/><Relationship Id="rId63" Type="http://schemas.openxmlformats.org/officeDocument/2006/relationships/image" Target="../media/image14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95.png"/><Relationship Id="rId29" Type="http://schemas.openxmlformats.org/officeDocument/2006/relationships/image" Target="../media/image108.png"/><Relationship Id="rId11" Type="http://schemas.openxmlformats.org/officeDocument/2006/relationships/image" Target="../media/image90.png"/><Relationship Id="rId24" Type="http://schemas.openxmlformats.org/officeDocument/2006/relationships/image" Target="../media/image103.png"/><Relationship Id="rId32" Type="http://schemas.openxmlformats.org/officeDocument/2006/relationships/image" Target="../media/image111.png"/><Relationship Id="rId37" Type="http://schemas.openxmlformats.org/officeDocument/2006/relationships/image" Target="../media/image116.png"/><Relationship Id="rId40" Type="http://schemas.openxmlformats.org/officeDocument/2006/relationships/image" Target="../media/image119.png"/><Relationship Id="rId45" Type="http://schemas.openxmlformats.org/officeDocument/2006/relationships/image" Target="../media/image124.png"/><Relationship Id="rId53" Type="http://schemas.openxmlformats.org/officeDocument/2006/relationships/image" Target="../media/image132.png"/><Relationship Id="rId58" Type="http://schemas.openxmlformats.org/officeDocument/2006/relationships/image" Target="../media/image137.png"/><Relationship Id="rId66" Type="http://schemas.openxmlformats.org/officeDocument/2006/relationships/image" Target="../media/image145.png"/><Relationship Id="rId5" Type="http://schemas.openxmlformats.org/officeDocument/2006/relationships/image" Target="../media/image84.png"/><Relationship Id="rId61" Type="http://schemas.openxmlformats.org/officeDocument/2006/relationships/image" Target="../media/image140.jpg"/><Relationship Id="rId19" Type="http://schemas.openxmlformats.org/officeDocument/2006/relationships/image" Target="../media/image98.png"/><Relationship Id="rId14" Type="http://schemas.openxmlformats.org/officeDocument/2006/relationships/image" Target="../media/image93.png"/><Relationship Id="rId22" Type="http://schemas.openxmlformats.org/officeDocument/2006/relationships/image" Target="../media/image101.png"/><Relationship Id="rId27" Type="http://schemas.openxmlformats.org/officeDocument/2006/relationships/image" Target="../media/image106.png"/><Relationship Id="rId30" Type="http://schemas.openxmlformats.org/officeDocument/2006/relationships/image" Target="../media/image109.png"/><Relationship Id="rId35" Type="http://schemas.openxmlformats.org/officeDocument/2006/relationships/image" Target="../media/image114.png"/><Relationship Id="rId43" Type="http://schemas.openxmlformats.org/officeDocument/2006/relationships/image" Target="../media/image122.png"/><Relationship Id="rId48" Type="http://schemas.openxmlformats.org/officeDocument/2006/relationships/image" Target="../media/image127.png"/><Relationship Id="rId56" Type="http://schemas.openxmlformats.org/officeDocument/2006/relationships/image" Target="../media/image135.png"/><Relationship Id="rId64" Type="http://schemas.openxmlformats.org/officeDocument/2006/relationships/image" Target="../media/image143.png"/><Relationship Id="rId8" Type="http://schemas.openxmlformats.org/officeDocument/2006/relationships/image" Target="../media/image87.png"/><Relationship Id="rId51" Type="http://schemas.openxmlformats.org/officeDocument/2006/relationships/image" Target="../media/image130.png"/><Relationship Id="rId3" Type="http://schemas.openxmlformats.org/officeDocument/2006/relationships/image" Target="../media/image82.png"/><Relationship Id="rId12" Type="http://schemas.openxmlformats.org/officeDocument/2006/relationships/image" Target="../media/image91.jpg"/><Relationship Id="rId17" Type="http://schemas.openxmlformats.org/officeDocument/2006/relationships/image" Target="../media/image96.png"/><Relationship Id="rId25" Type="http://schemas.openxmlformats.org/officeDocument/2006/relationships/image" Target="../media/image104.png"/><Relationship Id="rId33" Type="http://schemas.openxmlformats.org/officeDocument/2006/relationships/image" Target="../media/image112.png"/><Relationship Id="rId38" Type="http://schemas.openxmlformats.org/officeDocument/2006/relationships/image" Target="../media/image117.png"/><Relationship Id="rId46" Type="http://schemas.openxmlformats.org/officeDocument/2006/relationships/image" Target="../media/image125.png"/><Relationship Id="rId59" Type="http://schemas.openxmlformats.org/officeDocument/2006/relationships/image" Target="../media/image138.png"/><Relationship Id="rId67" Type="http://schemas.openxmlformats.org/officeDocument/2006/relationships/image" Target="../media/image146.png"/><Relationship Id="rId20" Type="http://schemas.openxmlformats.org/officeDocument/2006/relationships/image" Target="../media/image99.png"/><Relationship Id="rId41" Type="http://schemas.openxmlformats.org/officeDocument/2006/relationships/image" Target="../media/image120.png"/><Relationship Id="rId54" Type="http://schemas.openxmlformats.org/officeDocument/2006/relationships/image" Target="../media/image133.png"/><Relationship Id="rId62" Type="http://schemas.openxmlformats.org/officeDocument/2006/relationships/image" Target="../media/image14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5.png"/><Relationship Id="rId15" Type="http://schemas.openxmlformats.org/officeDocument/2006/relationships/image" Target="../media/image94.png"/><Relationship Id="rId23" Type="http://schemas.openxmlformats.org/officeDocument/2006/relationships/image" Target="../media/image102.png"/><Relationship Id="rId28" Type="http://schemas.openxmlformats.org/officeDocument/2006/relationships/image" Target="../media/image107.png"/><Relationship Id="rId36" Type="http://schemas.openxmlformats.org/officeDocument/2006/relationships/image" Target="../media/image115.png"/><Relationship Id="rId49" Type="http://schemas.openxmlformats.org/officeDocument/2006/relationships/image" Target="../media/image128.png"/><Relationship Id="rId57" Type="http://schemas.openxmlformats.org/officeDocument/2006/relationships/image" Target="../media/image136.png"/><Relationship Id="rId10" Type="http://schemas.openxmlformats.org/officeDocument/2006/relationships/image" Target="../media/image89.png"/><Relationship Id="rId31" Type="http://schemas.openxmlformats.org/officeDocument/2006/relationships/image" Target="../media/image110.png"/><Relationship Id="rId44" Type="http://schemas.openxmlformats.org/officeDocument/2006/relationships/image" Target="../media/image123.png"/><Relationship Id="rId52" Type="http://schemas.openxmlformats.org/officeDocument/2006/relationships/image" Target="../media/image131.png"/><Relationship Id="rId60" Type="http://schemas.openxmlformats.org/officeDocument/2006/relationships/image" Target="../media/image139.png"/><Relationship Id="rId65" Type="http://schemas.openxmlformats.org/officeDocument/2006/relationships/image" Target="../media/image144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Relationship Id="rId13" Type="http://schemas.openxmlformats.org/officeDocument/2006/relationships/image" Target="../media/image92.png"/><Relationship Id="rId18" Type="http://schemas.openxmlformats.org/officeDocument/2006/relationships/image" Target="../media/image97.png"/><Relationship Id="rId39" Type="http://schemas.openxmlformats.org/officeDocument/2006/relationships/image" Target="../media/image118.png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70.png"/><Relationship Id="rId21" Type="http://schemas.openxmlformats.org/officeDocument/2006/relationships/image" Target="../media/image165.png"/><Relationship Id="rId42" Type="http://schemas.openxmlformats.org/officeDocument/2006/relationships/image" Target="../media/image186.png"/><Relationship Id="rId47" Type="http://schemas.openxmlformats.org/officeDocument/2006/relationships/image" Target="../media/image191.png"/><Relationship Id="rId63" Type="http://schemas.openxmlformats.org/officeDocument/2006/relationships/image" Target="../media/image207.png"/><Relationship Id="rId68" Type="http://schemas.openxmlformats.org/officeDocument/2006/relationships/image" Target="../media/image21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60.png"/><Relationship Id="rId29" Type="http://schemas.openxmlformats.org/officeDocument/2006/relationships/image" Target="../media/image173.png"/><Relationship Id="rId11" Type="http://schemas.openxmlformats.org/officeDocument/2006/relationships/image" Target="../media/image155.png"/><Relationship Id="rId24" Type="http://schemas.openxmlformats.org/officeDocument/2006/relationships/image" Target="../media/image168.png"/><Relationship Id="rId32" Type="http://schemas.openxmlformats.org/officeDocument/2006/relationships/image" Target="../media/image176.png"/><Relationship Id="rId37" Type="http://schemas.openxmlformats.org/officeDocument/2006/relationships/image" Target="../media/image181.png"/><Relationship Id="rId40" Type="http://schemas.openxmlformats.org/officeDocument/2006/relationships/image" Target="../media/image184.png"/><Relationship Id="rId45" Type="http://schemas.openxmlformats.org/officeDocument/2006/relationships/image" Target="../media/image189.png"/><Relationship Id="rId53" Type="http://schemas.openxmlformats.org/officeDocument/2006/relationships/image" Target="../media/image197.png"/><Relationship Id="rId58" Type="http://schemas.openxmlformats.org/officeDocument/2006/relationships/image" Target="../media/image202.png"/><Relationship Id="rId66" Type="http://schemas.openxmlformats.org/officeDocument/2006/relationships/image" Target="../media/image210.png"/><Relationship Id="rId74" Type="http://schemas.openxmlformats.org/officeDocument/2006/relationships/image" Target="../media/image218.png"/><Relationship Id="rId5" Type="http://schemas.openxmlformats.org/officeDocument/2006/relationships/image" Target="../media/image149.png"/><Relationship Id="rId61" Type="http://schemas.openxmlformats.org/officeDocument/2006/relationships/image" Target="../media/image205.png"/><Relationship Id="rId19" Type="http://schemas.openxmlformats.org/officeDocument/2006/relationships/image" Target="../media/image163.gif"/><Relationship Id="rId14" Type="http://schemas.openxmlformats.org/officeDocument/2006/relationships/image" Target="../media/image158.png"/><Relationship Id="rId22" Type="http://schemas.openxmlformats.org/officeDocument/2006/relationships/image" Target="../media/image166.png"/><Relationship Id="rId27" Type="http://schemas.openxmlformats.org/officeDocument/2006/relationships/image" Target="../media/image171.png"/><Relationship Id="rId30" Type="http://schemas.openxmlformats.org/officeDocument/2006/relationships/image" Target="../media/image174.png"/><Relationship Id="rId35" Type="http://schemas.openxmlformats.org/officeDocument/2006/relationships/image" Target="../media/image179.jpg"/><Relationship Id="rId43" Type="http://schemas.openxmlformats.org/officeDocument/2006/relationships/image" Target="../media/image187.png"/><Relationship Id="rId48" Type="http://schemas.openxmlformats.org/officeDocument/2006/relationships/image" Target="../media/image192.png"/><Relationship Id="rId56" Type="http://schemas.openxmlformats.org/officeDocument/2006/relationships/image" Target="../media/image200.png"/><Relationship Id="rId64" Type="http://schemas.openxmlformats.org/officeDocument/2006/relationships/image" Target="../media/image208.png"/><Relationship Id="rId69" Type="http://schemas.openxmlformats.org/officeDocument/2006/relationships/image" Target="../media/image213.png"/><Relationship Id="rId8" Type="http://schemas.openxmlformats.org/officeDocument/2006/relationships/image" Target="../media/image152.png"/><Relationship Id="rId51" Type="http://schemas.openxmlformats.org/officeDocument/2006/relationships/image" Target="../media/image195.png"/><Relationship Id="rId72" Type="http://schemas.openxmlformats.org/officeDocument/2006/relationships/image" Target="../media/image216.png"/><Relationship Id="rId3" Type="http://schemas.openxmlformats.org/officeDocument/2006/relationships/image" Target="../media/image147.png"/><Relationship Id="rId12" Type="http://schemas.openxmlformats.org/officeDocument/2006/relationships/image" Target="../media/image156.png"/><Relationship Id="rId17" Type="http://schemas.openxmlformats.org/officeDocument/2006/relationships/image" Target="../media/image161.png"/><Relationship Id="rId25" Type="http://schemas.openxmlformats.org/officeDocument/2006/relationships/image" Target="../media/image169.png"/><Relationship Id="rId33" Type="http://schemas.openxmlformats.org/officeDocument/2006/relationships/image" Target="../media/image177.jpg"/><Relationship Id="rId38" Type="http://schemas.openxmlformats.org/officeDocument/2006/relationships/image" Target="../media/image182.png"/><Relationship Id="rId46" Type="http://schemas.openxmlformats.org/officeDocument/2006/relationships/image" Target="../media/image190.png"/><Relationship Id="rId59" Type="http://schemas.openxmlformats.org/officeDocument/2006/relationships/image" Target="../media/image203.png"/><Relationship Id="rId67" Type="http://schemas.openxmlformats.org/officeDocument/2006/relationships/image" Target="../media/image211.png"/><Relationship Id="rId20" Type="http://schemas.openxmlformats.org/officeDocument/2006/relationships/image" Target="../media/image164.png"/><Relationship Id="rId41" Type="http://schemas.openxmlformats.org/officeDocument/2006/relationships/image" Target="../media/image185.png"/><Relationship Id="rId54" Type="http://schemas.openxmlformats.org/officeDocument/2006/relationships/image" Target="../media/image198.png"/><Relationship Id="rId62" Type="http://schemas.openxmlformats.org/officeDocument/2006/relationships/image" Target="../media/image206.png"/><Relationship Id="rId70" Type="http://schemas.openxmlformats.org/officeDocument/2006/relationships/image" Target="../media/image214.png"/><Relationship Id="rId75" Type="http://schemas.openxmlformats.org/officeDocument/2006/relationships/image" Target="../media/image21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0.png"/><Relationship Id="rId15" Type="http://schemas.openxmlformats.org/officeDocument/2006/relationships/image" Target="../media/image159.png"/><Relationship Id="rId23" Type="http://schemas.openxmlformats.org/officeDocument/2006/relationships/image" Target="../media/image167.jpg"/><Relationship Id="rId28" Type="http://schemas.openxmlformats.org/officeDocument/2006/relationships/image" Target="../media/image172.png"/><Relationship Id="rId36" Type="http://schemas.openxmlformats.org/officeDocument/2006/relationships/image" Target="../media/image180.png"/><Relationship Id="rId49" Type="http://schemas.openxmlformats.org/officeDocument/2006/relationships/image" Target="../media/image193.png"/><Relationship Id="rId57" Type="http://schemas.openxmlformats.org/officeDocument/2006/relationships/image" Target="../media/image201.png"/><Relationship Id="rId10" Type="http://schemas.openxmlformats.org/officeDocument/2006/relationships/image" Target="../media/image154.png"/><Relationship Id="rId31" Type="http://schemas.openxmlformats.org/officeDocument/2006/relationships/image" Target="../media/image175.png"/><Relationship Id="rId44" Type="http://schemas.openxmlformats.org/officeDocument/2006/relationships/image" Target="../media/image188.png"/><Relationship Id="rId52" Type="http://schemas.openxmlformats.org/officeDocument/2006/relationships/image" Target="../media/image196.png"/><Relationship Id="rId60" Type="http://schemas.openxmlformats.org/officeDocument/2006/relationships/image" Target="../media/image204.png"/><Relationship Id="rId65" Type="http://schemas.openxmlformats.org/officeDocument/2006/relationships/image" Target="../media/image209.png"/><Relationship Id="rId73" Type="http://schemas.openxmlformats.org/officeDocument/2006/relationships/image" Target="../media/image217.png"/><Relationship Id="rId4" Type="http://schemas.openxmlformats.org/officeDocument/2006/relationships/image" Target="../media/image148.jpg"/><Relationship Id="rId9" Type="http://schemas.openxmlformats.org/officeDocument/2006/relationships/image" Target="../media/image153.png"/><Relationship Id="rId13" Type="http://schemas.openxmlformats.org/officeDocument/2006/relationships/image" Target="../media/image157.png"/><Relationship Id="rId18" Type="http://schemas.openxmlformats.org/officeDocument/2006/relationships/image" Target="../media/image162.png"/><Relationship Id="rId39" Type="http://schemas.openxmlformats.org/officeDocument/2006/relationships/image" Target="../media/image183.png"/><Relationship Id="rId34" Type="http://schemas.openxmlformats.org/officeDocument/2006/relationships/image" Target="../media/image178.png"/><Relationship Id="rId50" Type="http://schemas.openxmlformats.org/officeDocument/2006/relationships/image" Target="../media/image194.png"/><Relationship Id="rId55" Type="http://schemas.openxmlformats.org/officeDocument/2006/relationships/image" Target="../media/image199.png"/><Relationship Id="rId7" Type="http://schemas.openxmlformats.org/officeDocument/2006/relationships/image" Target="../media/image151.png"/><Relationship Id="rId71" Type="http://schemas.openxmlformats.org/officeDocument/2006/relationships/image" Target="../media/image2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9BF3C58-BF3C-7942-9044-E9B16E37F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195"/>
            <a:ext cx="9144000" cy="5043109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CC0D0B03-3FA3-C546-93E7-79E242181D66}"/>
              </a:ext>
            </a:extLst>
          </p:cNvPr>
          <p:cNvSpPr/>
          <p:nvPr/>
        </p:nvSpPr>
        <p:spPr>
          <a:xfrm rot="18900000">
            <a:off x="-417682" y="-1341641"/>
            <a:ext cx="7360408" cy="10799765"/>
          </a:xfrm>
          <a:prstGeom prst="rect">
            <a:avLst/>
          </a:prstGeom>
          <a:solidFill>
            <a:srgbClr val="053D57">
              <a:alpha val="89803"/>
            </a:srgbClr>
          </a:solidFill>
        </p:spPr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168C7787-B346-4D40-BD33-0D6EF16B30B0}"/>
              </a:ext>
            </a:extLst>
          </p:cNvPr>
          <p:cNvSpPr/>
          <p:nvPr/>
        </p:nvSpPr>
        <p:spPr>
          <a:xfrm rot="18900000">
            <a:off x="5242978" y="3854723"/>
            <a:ext cx="3901022" cy="3400578"/>
          </a:xfrm>
          <a:prstGeom prst="rect">
            <a:avLst/>
          </a:prstGeom>
          <a:solidFill>
            <a:srgbClr val="F8FBFD"/>
          </a:solid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C3FE16-E9A2-4041-BA73-3CD692D87B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86989" y="4197272"/>
            <a:ext cx="2567510" cy="6707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D1193E-FEED-4C41-810F-6E6705DD9487}"/>
              </a:ext>
            </a:extLst>
          </p:cNvPr>
          <p:cNvSpPr txBox="1"/>
          <p:nvPr/>
        </p:nvSpPr>
        <p:spPr>
          <a:xfrm>
            <a:off x="432049" y="2457794"/>
            <a:ext cx="4465703" cy="113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80"/>
              </a:lnSpc>
            </a:pPr>
            <a:endParaRPr lang="en-US" sz="6980" b="1" dirty="0">
              <a:solidFill>
                <a:srgbClr val="F8FBFD"/>
              </a:solidFill>
              <a:latin typeface="Montserrat" pitchFamily="2" charset="77"/>
            </a:endParaRPr>
          </a:p>
        </p:txBody>
      </p:sp>
      <p:sp>
        <p:nvSpPr>
          <p:cNvPr id="103" name="Google Shape;103;p26"/>
          <p:cNvSpPr txBox="1"/>
          <p:nvPr/>
        </p:nvSpPr>
        <p:spPr>
          <a:xfrm>
            <a:off x="559488" y="1817013"/>
            <a:ext cx="3951681" cy="17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 dirty="0" err="1">
                <a:solidFill>
                  <a:schemeClr val="bg1"/>
                </a:solidFill>
                <a:latin typeface="Montserrat" pitchFamily="2" charset="77"/>
                <a:ea typeface="Raleway"/>
                <a:cs typeface="Raleway"/>
                <a:sym typeface="Raleway"/>
              </a:rPr>
              <a:t>Revolucionando</a:t>
            </a:r>
            <a:r>
              <a:rPr lang="en" sz="3600" b="1" dirty="0">
                <a:solidFill>
                  <a:schemeClr val="bg1"/>
                </a:solidFill>
                <a:latin typeface="Montserrat" pitchFamily="2" charset="77"/>
                <a:ea typeface="Raleway"/>
                <a:cs typeface="Raleway"/>
                <a:sym typeface="Raleway"/>
              </a:rPr>
              <a:t> </a:t>
            </a:r>
            <a:r>
              <a:rPr lang="en" sz="3600" b="1" dirty="0" err="1">
                <a:solidFill>
                  <a:schemeClr val="bg1"/>
                </a:solidFill>
                <a:latin typeface="Montserrat" pitchFamily="2" charset="77"/>
                <a:ea typeface="Raleway"/>
                <a:cs typeface="Raleway"/>
                <a:sym typeface="Raleway"/>
              </a:rPr>
              <a:t>tus</a:t>
            </a:r>
            <a:r>
              <a:rPr lang="en" sz="3600" b="1" dirty="0">
                <a:solidFill>
                  <a:schemeClr val="bg1"/>
                </a:solidFill>
                <a:latin typeface="Montserrat" pitchFamily="2" charset="77"/>
                <a:ea typeface="Raleway"/>
                <a:cs typeface="Raleway"/>
                <a:sym typeface="Raleway"/>
              </a:rPr>
              <a:t> </a:t>
            </a:r>
            <a:r>
              <a:rPr lang="en" sz="3600" b="1" dirty="0" err="1">
                <a:solidFill>
                  <a:schemeClr val="bg1"/>
                </a:solidFill>
                <a:latin typeface="Montserrat" pitchFamily="2" charset="77"/>
                <a:ea typeface="Raleway"/>
                <a:cs typeface="Raleway"/>
                <a:sym typeface="Raleway"/>
              </a:rPr>
              <a:t>procesos</a:t>
            </a:r>
            <a:endParaRPr sz="3600" b="1" dirty="0">
              <a:solidFill>
                <a:schemeClr val="bg1"/>
              </a:solidFill>
              <a:latin typeface="Montserrat" pitchFamily="2" charset="77"/>
              <a:ea typeface="Raleway"/>
              <a:cs typeface="Raleway"/>
              <a:sym typeface="Raleway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 dirty="0" err="1">
                <a:solidFill>
                  <a:schemeClr val="bg1"/>
                </a:solidFill>
                <a:latin typeface="Montserrat" pitchFamily="2" charset="77"/>
                <a:ea typeface="Raleway"/>
                <a:cs typeface="Raleway"/>
                <a:sym typeface="Raleway"/>
              </a:rPr>
              <a:t>industriales</a:t>
            </a:r>
            <a:endParaRPr sz="3600" b="1" dirty="0">
              <a:solidFill>
                <a:schemeClr val="bg1"/>
              </a:solidFill>
              <a:latin typeface="Montserrat" pitchFamily="2" charset="77"/>
              <a:ea typeface="Raleway"/>
              <a:cs typeface="Raleway"/>
              <a:sym typeface="Raleway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3600" b="1" dirty="0">
              <a:solidFill>
                <a:schemeClr val="bg1"/>
              </a:solidFill>
              <a:latin typeface="Montserrat" pitchFamily="2" charset="7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AutoShape 2">
            <a:extLst>
              <a:ext uri="{FF2B5EF4-FFF2-40B4-BE49-F238E27FC236}">
                <a16:creationId xmlns:a16="http://schemas.microsoft.com/office/drawing/2014/main" id="{80135753-2CA5-B648-A00C-FA88C823E76A}"/>
              </a:ext>
            </a:extLst>
          </p:cNvPr>
          <p:cNvSpPr/>
          <p:nvPr/>
        </p:nvSpPr>
        <p:spPr>
          <a:xfrm rot="18900000">
            <a:off x="-2400701" y="-790160"/>
            <a:ext cx="3094030" cy="3093425"/>
          </a:xfrm>
          <a:prstGeom prst="rect">
            <a:avLst/>
          </a:prstGeom>
          <a:solidFill>
            <a:srgbClr val="97BCC7"/>
          </a:solidFill>
        </p:spPr>
      </p:sp>
      <p:sp>
        <p:nvSpPr>
          <p:cNvPr id="429" name="AutoShape 3">
            <a:extLst>
              <a:ext uri="{FF2B5EF4-FFF2-40B4-BE49-F238E27FC236}">
                <a16:creationId xmlns:a16="http://schemas.microsoft.com/office/drawing/2014/main" id="{61116A92-88B5-E74F-9DA1-4101BE4166D0}"/>
              </a:ext>
            </a:extLst>
          </p:cNvPr>
          <p:cNvSpPr/>
          <p:nvPr/>
        </p:nvSpPr>
        <p:spPr>
          <a:xfrm rot="18900000">
            <a:off x="7414245" y="2842334"/>
            <a:ext cx="2967518" cy="19616"/>
          </a:xfrm>
          <a:prstGeom prst="rect">
            <a:avLst/>
          </a:prstGeom>
          <a:solidFill>
            <a:srgbClr val="053D57"/>
          </a:solidFill>
        </p:spPr>
      </p:sp>
      <p:sp>
        <p:nvSpPr>
          <p:cNvPr id="430" name="AutoShape 4">
            <a:extLst>
              <a:ext uri="{FF2B5EF4-FFF2-40B4-BE49-F238E27FC236}">
                <a16:creationId xmlns:a16="http://schemas.microsoft.com/office/drawing/2014/main" id="{E18971E2-81F6-8F4B-B281-4123C508A40F}"/>
              </a:ext>
            </a:extLst>
          </p:cNvPr>
          <p:cNvSpPr/>
          <p:nvPr/>
        </p:nvSpPr>
        <p:spPr>
          <a:xfrm rot="18900000">
            <a:off x="128057" y="-3045345"/>
            <a:ext cx="17186" cy="4585946"/>
          </a:xfrm>
          <a:prstGeom prst="rect">
            <a:avLst/>
          </a:prstGeom>
          <a:solidFill>
            <a:srgbClr val="053D57"/>
          </a:solidFill>
        </p:spPr>
      </p:sp>
      <p:grpSp>
        <p:nvGrpSpPr>
          <p:cNvPr id="623" name="Google Shape;623;p35"/>
          <p:cNvGrpSpPr/>
          <p:nvPr/>
        </p:nvGrpSpPr>
        <p:grpSpPr>
          <a:xfrm>
            <a:off x="836422" y="641616"/>
            <a:ext cx="7471876" cy="3909027"/>
            <a:chOff x="1367021" y="5475873"/>
            <a:chExt cx="12902565" cy="6752509"/>
          </a:xfrm>
        </p:grpSpPr>
        <p:grpSp>
          <p:nvGrpSpPr>
            <p:cNvPr id="624" name="Google Shape;624;p35"/>
            <p:cNvGrpSpPr/>
            <p:nvPr/>
          </p:nvGrpSpPr>
          <p:grpSpPr>
            <a:xfrm>
              <a:off x="11443993" y="9843609"/>
              <a:ext cx="2369454" cy="1949045"/>
              <a:chOff x="17313473" y="8259388"/>
              <a:chExt cx="3349052" cy="2754833"/>
            </a:xfrm>
          </p:grpSpPr>
          <p:sp>
            <p:nvSpPr>
              <p:cNvPr id="625" name="Google Shape;625;p35"/>
              <p:cNvSpPr/>
              <p:nvPr/>
            </p:nvSpPr>
            <p:spPr>
              <a:xfrm>
                <a:off x="17313473" y="8845757"/>
                <a:ext cx="2084011" cy="1648471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52" extrusionOk="0">
                    <a:moveTo>
                      <a:pt x="101" y="4"/>
                    </a:moveTo>
                    <a:cubicBezTo>
                      <a:pt x="99" y="4"/>
                      <a:pt x="98" y="2"/>
                      <a:pt x="96" y="2"/>
                    </a:cubicBezTo>
                    <a:cubicBezTo>
                      <a:pt x="95" y="1"/>
                      <a:pt x="95" y="2"/>
                      <a:pt x="96" y="3"/>
                    </a:cubicBezTo>
                    <a:cubicBezTo>
                      <a:pt x="96" y="4"/>
                      <a:pt x="98" y="3"/>
                      <a:pt x="98" y="3"/>
                    </a:cubicBezTo>
                    <a:cubicBezTo>
                      <a:pt x="99" y="4"/>
                      <a:pt x="98" y="6"/>
                      <a:pt x="99" y="6"/>
                    </a:cubicBezTo>
                    <a:cubicBezTo>
                      <a:pt x="99" y="7"/>
                      <a:pt x="98" y="7"/>
                      <a:pt x="97" y="7"/>
                    </a:cubicBezTo>
                    <a:cubicBezTo>
                      <a:pt x="96" y="8"/>
                      <a:pt x="95" y="8"/>
                      <a:pt x="94" y="8"/>
                    </a:cubicBezTo>
                    <a:cubicBezTo>
                      <a:pt x="92" y="7"/>
                      <a:pt x="92" y="8"/>
                      <a:pt x="90" y="8"/>
                    </a:cubicBezTo>
                    <a:cubicBezTo>
                      <a:pt x="87" y="9"/>
                      <a:pt x="88" y="12"/>
                      <a:pt x="86" y="13"/>
                    </a:cubicBezTo>
                    <a:cubicBezTo>
                      <a:pt x="84" y="15"/>
                      <a:pt x="83" y="18"/>
                      <a:pt x="84" y="20"/>
                    </a:cubicBezTo>
                    <a:cubicBezTo>
                      <a:pt x="86" y="23"/>
                      <a:pt x="81" y="21"/>
                      <a:pt x="80" y="21"/>
                    </a:cubicBezTo>
                    <a:cubicBezTo>
                      <a:pt x="79" y="21"/>
                      <a:pt x="76" y="24"/>
                      <a:pt x="76" y="24"/>
                    </a:cubicBezTo>
                    <a:cubicBezTo>
                      <a:pt x="76" y="24"/>
                      <a:pt x="75" y="19"/>
                      <a:pt x="74" y="18"/>
                    </a:cubicBezTo>
                    <a:cubicBezTo>
                      <a:pt x="74" y="17"/>
                      <a:pt x="73" y="17"/>
                      <a:pt x="72" y="17"/>
                    </a:cubicBezTo>
                    <a:cubicBezTo>
                      <a:pt x="71" y="16"/>
                      <a:pt x="71" y="16"/>
                      <a:pt x="71" y="15"/>
                    </a:cubicBezTo>
                    <a:cubicBezTo>
                      <a:pt x="70" y="14"/>
                      <a:pt x="70" y="16"/>
                      <a:pt x="70" y="17"/>
                    </a:cubicBezTo>
                    <a:cubicBezTo>
                      <a:pt x="69" y="17"/>
                      <a:pt x="68" y="17"/>
                      <a:pt x="68" y="16"/>
                    </a:cubicBezTo>
                    <a:cubicBezTo>
                      <a:pt x="66" y="16"/>
                      <a:pt x="67" y="20"/>
                      <a:pt x="65" y="19"/>
                    </a:cubicBezTo>
                    <a:cubicBezTo>
                      <a:pt x="65" y="19"/>
                      <a:pt x="64" y="18"/>
                      <a:pt x="64" y="18"/>
                    </a:cubicBezTo>
                    <a:cubicBezTo>
                      <a:pt x="63" y="19"/>
                      <a:pt x="63" y="19"/>
                      <a:pt x="63" y="19"/>
                    </a:cubicBezTo>
                    <a:cubicBezTo>
                      <a:pt x="60" y="18"/>
                      <a:pt x="62" y="22"/>
                      <a:pt x="62" y="22"/>
                    </a:cubicBezTo>
                    <a:cubicBezTo>
                      <a:pt x="62" y="22"/>
                      <a:pt x="60" y="22"/>
                      <a:pt x="60" y="22"/>
                    </a:cubicBezTo>
                    <a:cubicBezTo>
                      <a:pt x="60" y="23"/>
                      <a:pt x="61" y="23"/>
                      <a:pt x="61" y="23"/>
                    </a:cubicBezTo>
                    <a:cubicBezTo>
                      <a:pt x="60" y="25"/>
                      <a:pt x="59" y="23"/>
                      <a:pt x="59" y="26"/>
                    </a:cubicBezTo>
                    <a:cubicBezTo>
                      <a:pt x="59" y="27"/>
                      <a:pt x="60" y="27"/>
                      <a:pt x="60" y="28"/>
                    </a:cubicBezTo>
                    <a:cubicBezTo>
                      <a:pt x="60" y="30"/>
                      <a:pt x="53" y="26"/>
                      <a:pt x="53" y="29"/>
                    </a:cubicBezTo>
                    <a:cubicBezTo>
                      <a:pt x="53" y="30"/>
                      <a:pt x="57" y="32"/>
                      <a:pt x="55" y="33"/>
                    </a:cubicBezTo>
                    <a:cubicBezTo>
                      <a:pt x="54" y="33"/>
                      <a:pt x="54" y="32"/>
                      <a:pt x="54" y="33"/>
                    </a:cubicBezTo>
                    <a:cubicBezTo>
                      <a:pt x="53" y="34"/>
                      <a:pt x="53" y="34"/>
                      <a:pt x="52" y="33"/>
                    </a:cubicBezTo>
                    <a:cubicBezTo>
                      <a:pt x="51" y="33"/>
                      <a:pt x="52" y="31"/>
                      <a:pt x="51" y="30"/>
                    </a:cubicBezTo>
                    <a:cubicBezTo>
                      <a:pt x="50" y="28"/>
                      <a:pt x="48" y="32"/>
                      <a:pt x="47" y="33"/>
                    </a:cubicBezTo>
                    <a:cubicBezTo>
                      <a:pt x="47" y="34"/>
                      <a:pt x="46" y="35"/>
                      <a:pt x="46" y="36"/>
                    </a:cubicBezTo>
                    <a:cubicBezTo>
                      <a:pt x="46" y="36"/>
                      <a:pt x="47" y="37"/>
                      <a:pt x="47" y="38"/>
                    </a:cubicBezTo>
                    <a:cubicBezTo>
                      <a:pt x="47" y="38"/>
                      <a:pt x="45" y="40"/>
                      <a:pt x="44" y="41"/>
                    </a:cubicBezTo>
                    <a:cubicBezTo>
                      <a:pt x="41" y="44"/>
                      <a:pt x="38" y="46"/>
                      <a:pt x="34" y="47"/>
                    </a:cubicBezTo>
                    <a:cubicBezTo>
                      <a:pt x="31" y="47"/>
                      <a:pt x="28" y="49"/>
                      <a:pt x="24" y="50"/>
                    </a:cubicBezTo>
                    <a:cubicBezTo>
                      <a:pt x="21" y="51"/>
                      <a:pt x="18" y="51"/>
                      <a:pt x="15" y="53"/>
                    </a:cubicBezTo>
                    <a:cubicBezTo>
                      <a:pt x="13" y="55"/>
                      <a:pt x="12" y="55"/>
                      <a:pt x="10" y="56"/>
                    </a:cubicBezTo>
                    <a:cubicBezTo>
                      <a:pt x="9" y="57"/>
                      <a:pt x="7" y="60"/>
                      <a:pt x="7" y="60"/>
                    </a:cubicBezTo>
                    <a:cubicBezTo>
                      <a:pt x="6" y="60"/>
                      <a:pt x="7" y="57"/>
                      <a:pt x="7" y="56"/>
                    </a:cubicBezTo>
                    <a:cubicBezTo>
                      <a:pt x="5" y="56"/>
                      <a:pt x="4" y="61"/>
                      <a:pt x="4" y="61"/>
                    </a:cubicBezTo>
                    <a:cubicBezTo>
                      <a:pt x="5" y="64"/>
                      <a:pt x="3" y="65"/>
                      <a:pt x="3" y="68"/>
                    </a:cubicBezTo>
                    <a:cubicBezTo>
                      <a:pt x="3" y="69"/>
                      <a:pt x="8" y="80"/>
                      <a:pt x="6" y="81"/>
                    </a:cubicBezTo>
                    <a:cubicBezTo>
                      <a:pt x="6" y="81"/>
                      <a:pt x="3" y="77"/>
                      <a:pt x="3" y="77"/>
                    </a:cubicBezTo>
                    <a:cubicBezTo>
                      <a:pt x="3" y="78"/>
                      <a:pt x="6" y="81"/>
                      <a:pt x="4" y="82"/>
                    </a:cubicBezTo>
                    <a:cubicBezTo>
                      <a:pt x="2" y="82"/>
                      <a:pt x="2" y="77"/>
                      <a:pt x="0" y="77"/>
                    </a:cubicBezTo>
                    <a:cubicBezTo>
                      <a:pt x="0" y="77"/>
                      <a:pt x="6" y="85"/>
                      <a:pt x="6" y="86"/>
                    </a:cubicBezTo>
                    <a:cubicBezTo>
                      <a:pt x="7" y="87"/>
                      <a:pt x="6" y="89"/>
                      <a:pt x="7" y="91"/>
                    </a:cubicBezTo>
                    <a:cubicBezTo>
                      <a:pt x="8" y="93"/>
                      <a:pt x="9" y="94"/>
                      <a:pt x="10" y="96"/>
                    </a:cubicBezTo>
                    <a:cubicBezTo>
                      <a:pt x="11" y="97"/>
                      <a:pt x="11" y="100"/>
                      <a:pt x="11" y="101"/>
                    </a:cubicBezTo>
                    <a:cubicBezTo>
                      <a:pt x="11" y="103"/>
                      <a:pt x="12" y="105"/>
                      <a:pt x="13" y="106"/>
                    </a:cubicBezTo>
                    <a:cubicBezTo>
                      <a:pt x="14" y="109"/>
                      <a:pt x="14" y="110"/>
                      <a:pt x="14" y="113"/>
                    </a:cubicBezTo>
                    <a:cubicBezTo>
                      <a:pt x="14" y="114"/>
                      <a:pt x="14" y="119"/>
                      <a:pt x="14" y="119"/>
                    </a:cubicBezTo>
                    <a:cubicBezTo>
                      <a:pt x="13" y="120"/>
                      <a:pt x="12" y="120"/>
                      <a:pt x="11" y="121"/>
                    </a:cubicBezTo>
                    <a:cubicBezTo>
                      <a:pt x="10" y="124"/>
                      <a:pt x="12" y="124"/>
                      <a:pt x="13" y="125"/>
                    </a:cubicBezTo>
                    <a:cubicBezTo>
                      <a:pt x="17" y="127"/>
                      <a:pt x="20" y="129"/>
                      <a:pt x="25" y="128"/>
                    </a:cubicBezTo>
                    <a:cubicBezTo>
                      <a:pt x="27" y="127"/>
                      <a:pt x="29" y="126"/>
                      <a:pt x="30" y="125"/>
                    </a:cubicBezTo>
                    <a:cubicBezTo>
                      <a:pt x="33" y="124"/>
                      <a:pt x="32" y="125"/>
                      <a:pt x="33" y="123"/>
                    </a:cubicBezTo>
                    <a:cubicBezTo>
                      <a:pt x="35" y="121"/>
                      <a:pt x="42" y="121"/>
                      <a:pt x="44" y="122"/>
                    </a:cubicBezTo>
                    <a:cubicBezTo>
                      <a:pt x="47" y="122"/>
                      <a:pt x="52" y="124"/>
                      <a:pt x="54" y="121"/>
                    </a:cubicBezTo>
                    <a:cubicBezTo>
                      <a:pt x="55" y="120"/>
                      <a:pt x="55" y="118"/>
                      <a:pt x="57" y="117"/>
                    </a:cubicBezTo>
                    <a:cubicBezTo>
                      <a:pt x="59" y="116"/>
                      <a:pt x="61" y="115"/>
                      <a:pt x="63" y="114"/>
                    </a:cubicBezTo>
                    <a:cubicBezTo>
                      <a:pt x="66" y="112"/>
                      <a:pt x="70" y="114"/>
                      <a:pt x="73" y="112"/>
                    </a:cubicBezTo>
                    <a:cubicBezTo>
                      <a:pt x="78" y="110"/>
                      <a:pt x="82" y="110"/>
                      <a:pt x="88" y="109"/>
                    </a:cubicBezTo>
                    <a:cubicBezTo>
                      <a:pt x="89" y="109"/>
                      <a:pt x="90" y="108"/>
                      <a:pt x="92" y="108"/>
                    </a:cubicBezTo>
                    <a:cubicBezTo>
                      <a:pt x="93" y="109"/>
                      <a:pt x="95" y="110"/>
                      <a:pt x="96" y="111"/>
                    </a:cubicBezTo>
                    <a:cubicBezTo>
                      <a:pt x="97" y="111"/>
                      <a:pt x="107" y="113"/>
                      <a:pt x="107" y="114"/>
                    </a:cubicBezTo>
                    <a:cubicBezTo>
                      <a:pt x="106" y="115"/>
                      <a:pt x="105" y="118"/>
                      <a:pt x="107" y="117"/>
                    </a:cubicBezTo>
                    <a:cubicBezTo>
                      <a:pt x="108" y="117"/>
                      <a:pt x="110" y="120"/>
                      <a:pt x="111" y="121"/>
                    </a:cubicBezTo>
                    <a:cubicBezTo>
                      <a:pt x="112" y="122"/>
                      <a:pt x="112" y="123"/>
                      <a:pt x="112" y="125"/>
                    </a:cubicBezTo>
                    <a:cubicBezTo>
                      <a:pt x="113" y="126"/>
                      <a:pt x="115" y="128"/>
                      <a:pt x="115" y="128"/>
                    </a:cubicBezTo>
                    <a:cubicBezTo>
                      <a:pt x="115" y="127"/>
                      <a:pt x="114" y="126"/>
                      <a:pt x="116" y="125"/>
                    </a:cubicBezTo>
                    <a:cubicBezTo>
                      <a:pt x="117" y="124"/>
                      <a:pt x="118" y="123"/>
                      <a:pt x="120" y="122"/>
                    </a:cubicBezTo>
                    <a:cubicBezTo>
                      <a:pt x="121" y="121"/>
                      <a:pt x="126" y="116"/>
                      <a:pt x="125" y="115"/>
                    </a:cubicBezTo>
                    <a:cubicBezTo>
                      <a:pt x="126" y="117"/>
                      <a:pt x="125" y="118"/>
                      <a:pt x="125" y="120"/>
                    </a:cubicBezTo>
                    <a:cubicBezTo>
                      <a:pt x="126" y="121"/>
                      <a:pt x="124" y="122"/>
                      <a:pt x="124" y="122"/>
                    </a:cubicBezTo>
                    <a:cubicBezTo>
                      <a:pt x="123" y="124"/>
                      <a:pt x="123" y="125"/>
                      <a:pt x="123" y="126"/>
                    </a:cubicBezTo>
                    <a:cubicBezTo>
                      <a:pt x="123" y="128"/>
                      <a:pt x="119" y="129"/>
                      <a:pt x="122" y="129"/>
                    </a:cubicBezTo>
                    <a:cubicBezTo>
                      <a:pt x="126" y="129"/>
                      <a:pt x="124" y="125"/>
                      <a:pt x="125" y="123"/>
                    </a:cubicBezTo>
                    <a:cubicBezTo>
                      <a:pt x="125" y="123"/>
                      <a:pt x="129" y="127"/>
                      <a:pt x="128" y="129"/>
                    </a:cubicBezTo>
                    <a:cubicBezTo>
                      <a:pt x="125" y="133"/>
                      <a:pt x="129" y="130"/>
                      <a:pt x="131" y="132"/>
                    </a:cubicBezTo>
                    <a:cubicBezTo>
                      <a:pt x="134" y="135"/>
                      <a:pt x="134" y="136"/>
                      <a:pt x="134" y="139"/>
                    </a:cubicBezTo>
                    <a:cubicBezTo>
                      <a:pt x="133" y="142"/>
                      <a:pt x="137" y="145"/>
                      <a:pt x="139" y="145"/>
                    </a:cubicBezTo>
                    <a:cubicBezTo>
                      <a:pt x="141" y="146"/>
                      <a:pt x="143" y="147"/>
                      <a:pt x="145" y="147"/>
                    </a:cubicBezTo>
                    <a:cubicBezTo>
                      <a:pt x="147" y="147"/>
                      <a:pt x="151" y="152"/>
                      <a:pt x="153" y="151"/>
                    </a:cubicBezTo>
                    <a:cubicBezTo>
                      <a:pt x="155" y="150"/>
                      <a:pt x="157" y="149"/>
                      <a:pt x="158" y="147"/>
                    </a:cubicBezTo>
                    <a:cubicBezTo>
                      <a:pt x="158" y="147"/>
                      <a:pt x="160" y="144"/>
                      <a:pt x="161" y="145"/>
                    </a:cubicBezTo>
                    <a:cubicBezTo>
                      <a:pt x="161" y="146"/>
                      <a:pt x="159" y="147"/>
                      <a:pt x="160" y="148"/>
                    </a:cubicBezTo>
                    <a:cubicBezTo>
                      <a:pt x="161" y="149"/>
                      <a:pt x="161" y="146"/>
                      <a:pt x="162" y="146"/>
                    </a:cubicBezTo>
                    <a:cubicBezTo>
                      <a:pt x="162" y="146"/>
                      <a:pt x="164" y="149"/>
                      <a:pt x="165" y="149"/>
                    </a:cubicBezTo>
                    <a:cubicBezTo>
                      <a:pt x="165" y="150"/>
                      <a:pt x="167" y="152"/>
                      <a:pt x="168" y="152"/>
                    </a:cubicBezTo>
                    <a:cubicBezTo>
                      <a:pt x="167" y="152"/>
                      <a:pt x="170" y="149"/>
                      <a:pt x="170" y="149"/>
                    </a:cubicBezTo>
                    <a:cubicBezTo>
                      <a:pt x="172" y="148"/>
                      <a:pt x="173" y="146"/>
                      <a:pt x="174" y="145"/>
                    </a:cubicBezTo>
                    <a:cubicBezTo>
                      <a:pt x="177" y="144"/>
                      <a:pt x="185" y="146"/>
                      <a:pt x="185" y="142"/>
                    </a:cubicBezTo>
                    <a:cubicBezTo>
                      <a:pt x="186" y="137"/>
                      <a:pt x="187" y="134"/>
                      <a:pt x="188" y="130"/>
                    </a:cubicBezTo>
                    <a:cubicBezTo>
                      <a:pt x="190" y="126"/>
                      <a:pt x="191" y="122"/>
                      <a:pt x="194" y="118"/>
                    </a:cubicBezTo>
                    <a:cubicBezTo>
                      <a:pt x="195" y="117"/>
                      <a:pt x="197" y="116"/>
                      <a:pt x="198" y="114"/>
                    </a:cubicBezTo>
                    <a:cubicBezTo>
                      <a:pt x="198" y="113"/>
                      <a:pt x="198" y="113"/>
                      <a:pt x="198" y="112"/>
                    </a:cubicBezTo>
                    <a:cubicBezTo>
                      <a:pt x="199" y="111"/>
                      <a:pt x="200" y="110"/>
                      <a:pt x="200" y="108"/>
                    </a:cubicBezTo>
                    <a:cubicBezTo>
                      <a:pt x="201" y="106"/>
                      <a:pt x="200" y="104"/>
                      <a:pt x="201" y="102"/>
                    </a:cubicBezTo>
                    <a:cubicBezTo>
                      <a:pt x="201" y="101"/>
                      <a:pt x="202" y="100"/>
                      <a:pt x="202" y="99"/>
                    </a:cubicBezTo>
                    <a:cubicBezTo>
                      <a:pt x="203" y="98"/>
                      <a:pt x="201" y="97"/>
                      <a:pt x="202" y="96"/>
                    </a:cubicBezTo>
                    <a:cubicBezTo>
                      <a:pt x="203" y="95"/>
                      <a:pt x="204" y="92"/>
                      <a:pt x="203" y="91"/>
                    </a:cubicBezTo>
                    <a:cubicBezTo>
                      <a:pt x="203" y="89"/>
                      <a:pt x="202" y="88"/>
                      <a:pt x="202" y="87"/>
                    </a:cubicBezTo>
                    <a:cubicBezTo>
                      <a:pt x="201" y="86"/>
                      <a:pt x="201" y="84"/>
                      <a:pt x="201" y="83"/>
                    </a:cubicBezTo>
                    <a:cubicBezTo>
                      <a:pt x="200" y="79"/>
                      <a:pt x="203" y="77"/>
                      <a:pt x="202" y="73"/>
                    </a:cubicBezTo>
                    <a:cubicBezTo>
                      <a:pt x="202" y="74"/>
                      <a:pt x="201" y="76"/>
                      <a:pt x="200" y="76"/>
                    </a:cubicBezTo>
                    <a:cubicBezTo>
                      <a:pt x="198" y="76"/>
                      <a:pt x="197" y="72"/>
                      <a:pt x="196" y="70"/>
                    </a:cubicBezTo>
                    <a:cubicBezTo>
                      <a:pt x="194" y="67"/>
                      <a:pt x="190" y="67"/>
                      <a:pt x="190" y="62"/>
                    </a:cubicBezTo>
                    <a:cubicBezTo>
                      <a:pt x="189" y="60"/>
                      <a:pt x="188" y="60"/>
                      <a:pt x="187" y="59"/>
                    </a:cubicBezTo>
                    <a:cubicBezTo>
                      <a:pt x="185" y="58"/>
                      <a:pt x="185" y="61"/>
                      <a:pt x="184" y="59"/>
                    </a:cubicBezTo>
                    <a:cubicBezTo>
                      <a:pt x="184" y="56"/>
                      <a:pt x="183" y="55"/>
                      <a:pt x="181" y="53"/>
                    </a:cubicBezTo>
                    <a:cubicBezTo>
                      <a:pt x="181" y="53"/>
                      <a:pt x="180" y="52"/>
                      <a:pt x="180" y="51"/>
                    </a:cubicBezTo>
                    <a:cubicBezTo>
                      <a:pt x="179" y="51"/>
                      <a:pt x="180" y="49"/>
                      <a:pt x="180" y="50"/>
                    </a:cubicBezTo>
                    <a:cubicBezTo>
                      <a:pt x="178" y="48"/>
                      <a:pt x="176" y="47"/>
                      <a:pt x="174" y="46"/>
                    </a:cubicBezTo>
                    <a:cubicBezTo>
                      <a:pt x="172" y="44"/>
                      <a:pt x="169" y="45"/>
                      <a:pt x="168" y="43"/>
                    </a:cubicBezTo>
                    <a:cubicBezTo>
                      <a:pt x="166" y="41"/>
                      <a:pt x="167" y="37"/>
                      <a:pt x="166" y="36"/>
                    </a:cubicBezTo>
                    <a:cubicBezTo>
                      <a:pt x="166" y="34"/>
                      <a:pt x="166" y="32"/>
                      <a:pt x="165" y="31"/>
                    </a:cubicBezTo>
                    <a:cubicBezTo>
                      <a:pt x="164" y="30"/>
                      <a:pt x="163" y="30"/>
                      <a:pt x="163" y="28"/>
                    </a:cubicBezTo>
                    <a:cubicBezTo>
                      <a:pt x="163" y="26"/>
                      <a:pt x="163" y="23"/>
                      <a:pt x="161" y="20"/>
                    </a:cubicBezTo>
                    <a:cubicBezTo>
                      <a:pt x="160" y="20"/>
                      <a:pt x="158" y="17"/>
                      <a:pt x="158" y="18"/>
                    </a:cubicBezTo>
                    <a:cubicBezTo>
                      <a:pt x="156" y="18"/>
                      <a:pt x="156" y="19"/>
                      <a:pt x="155" y="17"/>
                    </a:cubicBezTo>
                    <a:cubicBezTo>
                      <a:pt x="153" y="15"/>
                      <a:pt x="154" y="11"/>
                      <a:pt x="152" y="8"/>
                    </a:cubicBezTo>
                    <a:cubicBezTo>
                      <a:pt x="152" y="7"/>
                      <a:pt x="148" y="0"/>
                      <a:pt x="148" y="0"/>
                    </a:cubicBezTo>
                    <a:cubicBezTo>
                      <a:pt x="147" y="0"/>
                      <a:pt x="147" y="2"/>
                      <a:pt x="147" y="3"/>
                    </a:cubicBezTo>
                    <a:cubicBezTo>
                      <a:pt x="147" y="4"/>
                      <a:pt x="146" y="5"/>
                      <a:pt x="145" y="6"/>
                    </a:cubicBezTo>
                    <a:cubicBezTo>
                      <a:pt x="145" y="6"/>
                      <a:pt x="143" y="8"/>
                      <a:pt x="144" y="9"/>
                    </a:cubicBezTo>
                    <a:cubicBezTo>
                      <a:pt x="144" y="9"/>
                      <a:pt x="146" y="9"/>
                      <a:pt x="145" y="10"/>
                    </a:cubicBezTo>
                    <a:cubicBezTo>
                      <a:pt x="144" y="10"/>
                      <a:pt x="143" y="15"/>
                      <a:pt x="143" y="16"/>
                    </a:cubicBezTo>
                    <a:cubicBezTo>
                      <a:pt x="144" y="18"/>
                      <a:pt x="144" y="20"/>
                      <a:pt x="144" y="22"/>
                    </a:cubicBezTo>
                    <a:cubicBezTo>
                      <a:pt x="143" y="26"/>
                      <a:pt x="143" y="36"/>
                      <a:pt x="137" y="36"/>
                    </a:cubicBezTo>
                    <a:cubicBezTo>
                      <a:pt x="133" y="36"/>
                      <a:pt x="133" y="32"/>
                      <a:pt x="130" y="31"/>
                    </a:cubicBezTo>
                    <a:cubicBezTo>
                      <a:pt x="128" y="30"/>
                      <a:pt x="126" y="30"/>
                      <a:pt x="124" y="28"/>
                    </a:cubicBezTo>
                    <a:cubicBezTo>
                      <a:pt x="123" y="27"/>
                      <a:pt x="112" y="21"/>
                      <a:pt x="113" y="20"/>
                    </a:cubicBezTo>
                    <a:cubicBezTo>
                      <a:pt x="113" y="19"/>
                      <a:pt x="114" y="18"/>
                      <a:pt x="115" y="17"/>
                    </a:cubicBezTo>
                    <a:cubicBezTo>
                      <a:pt x="115" y="16"/>
                      <a:pt x="117" y="16"/>
                      <a:pt x="117" y="15"/>
                    </a:cubicBezTo>
                    <a:cubicBezTo>
                      <a:pt x="117" y="15"/>
                      <a:pt x="116" y="14"/>
                      <a:pt x="116" y="13"/>
                    </a:cubicBezTo>
                    <a:cubicBezTo>
                      <a:pt x="117" y="12"/>
                      <a:pt x="117" y="12"/>
                      <a:pt x="118" y="11"/>
                    </a:cubicBezTo>
                    <a:cubicBezTo>
                      <a:pt x="118" y="10"/>
                      <a:pt x="120" y="9"/>
                      <a:pt x="121" y="8"/>
                    </a:cubicBezTo>
                    <a:cubicBezTo>
                      <a:pt x="121" y="7"/>
                      <a:pt x="119" y="5"/>
                      <a:pt x="118" y="6"/>
                    </a:cubicBezTo>
                    <a:cubicBezTo>
                      <a:pt x="118" y="6"/>
                      <a:pt x="117" y="8"/>
                      <a:pt x="117" y="8"/>
                    </a:cubicBezTo>
                    <a:cubicBezTo>
                      <a:pt x="116" y="7"/>
                      <a:pt x="116" y="7"/>
                      <a:pt x="115" y="6"/>
                    </a:cubicBezTo>
                    <a:cubicBezTo>
                      <a:pt x="115" y="5"/>
                      <a:pt x="113" y="7"/>
                      <a:pt x="112" y="7"/>
                    </a:cubicBezTo>
                    <a:cubicBezTo>
                      <a:pt x="111" y="8"/>
                      <a:pt x="110" y="7"/>
                      <a:pt x="109" y="7"/>
                    </a:cubicBezTo>
                    <a:cubicBezTo>
                      <a:pt x="107" y="6"/>
                      <a:pt x="104" y="5"/>
                      <a:pt x="101" y="4"/>
                    </a:cubicBezTo>
                    <a:cubicBezTo>
                      <a:pt x="99" y="4"/>
                      <a:pt x="103" y="5"/>
                      <a:pt x="101" y="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26" name="Google Shape;626;p35"/>
              <p:cNvSpPr/>
              <p:nvPr/>
            </p:nvSpPr>
            <p:spPr>
              <a:xfrm>
                <a:off x="18212595" y="8259388"/>
                <a:ext cx="48790" cy="22128"/>
              </a:xfrm>
              <a:custGeom>
                <a:avLst/>
                <a:gdLst/>
                <a:ahLst/>
                <a:cxnLst/>
                <a:rect l="l" t="t" r="r" b="b"/>
                <a:pathLst>
                  <a:path w="5" h="2" extrusionOk="0">
                    <a:moveTo>
                      <a:pt x="5" y="1"/>
                    </a:moveTo>
                    <a:cubicBezTo>
                      <a:pt x="5" y="0"/>
                      <a:pt x="0" y="0"/>
                      <a:pt x="0" y="1"/>
                    </a:cubicBezTo>
                    <a:cubicBezTo>
                      <a:pt x="0" y="1"/>
                      <a:pt x="5" y="2"/>
                      <a:pt x="5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27" name="Google Shape;627;p35"/>
              <p:cNvSpPr/>
              <p:nvPr/>
            </p:nvSpPr>
            <p:spPr>
              <a:xfrm>
                <a:off x="18223052" y="8270449"/>
                <a:ext cx="191674" cy="121701"/>
              </a:xfrm>
              <a:custGeom>
                <a:avLst/>
                <a:gdLst/>
                <a:ahLst/>
                <a:cxnLst/>
                <a:rect l="l" t="t" r="r" b="b"/>
                <a:pathLst>
                  <a:path w="19" h="11" extrusionOk="0">
                    <a:moveTo>
                      <a:pt x="10" y="1"/>
                    </a:moveTo>
                    <a:cubicBezTo>
                      <a:pt x="9" y="0"/>
                      <a:pt x="5" y="2"/>
                      <a:pt x="4" y="3"/>
                    </a:cubicBezTo>
                    <a:cubicBezTo>
                      <a:pt x="3" y="3"/>
                      <a:pt x="4" y="3"/>
                      <a:pt x="3" y="4"/>
                    </a:cubicBezTo>
                    <a:cubicBezTo>
                      <a:pt x="3" y="5"/>
                      <a:pt x="2" y="3"/>
                      <a:pt x="1" y="3"/>
                    </a:cubicBezTo>
                    <a:cubicBezTo>
                      <a:pt x="0" y="3"/>
                      <a:pt x="2" y="6"/>
                      <a:pt x="3" y="6"/>
                    </a:cubicBezTo>
                    <a:cubicBezTo>
                      <a:pt x="3" y="7"/>
                      <a:pt x="5" y="7"/>
                      <a:pt x="6" y="7"/>
                    </a:cubicBezTo>
                    <a:cubicBezTo>
                      <a:pt x="8" y="7"/>
                      <a:pt x="8" y="9"/>
                      <a:pt x="9" y="10"/>
                    </a:cubicBezTo>
                    <a:cubicBezTo>
                      <a:pt x="10" y="11"/>
                      <a:pt x="13" y="10"/>
                      <a:pt x="14" y="10"/>
                    </a:cubicBezTo>
                    <a:cubicBezTo>
                      <a:pt x="18" y="10"/>
                      <a:pt x="19" y="8"/>
                      <a:pt x="18" y="5"/>
                    </a:cubicBezTo>
                    <a:cubicBezTo>
                      <a:pt x="18" y="3"/>
                      <a:pt x="17" y="2"/>
                      <a:pt x="15" y="2"/>
                    </a:cubicBezTo>
                    <a:cubicBezTo>
                      <a:pt x="14" y="2"/>
                      <a:pt x="12" y="1"/>
                      <a:pt x="10" y="1"/>
                    </a:cubicBezTo>
                    <a:cubicBezTo>
                      <a:pt x="10" y="1"/>
                      <a:pt x="11" y="1"/>
                      <a:pt x="10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28" name="Google Shape;628;p35"/>
              <p:cNvSpPr/>
              <p:nvPr/>
            </p:nvSpPr>
            <p:spPr>
              <a:xfrm>
                <a:off x="19132628" y="8476972"/>
                <a:ext cx="212583" cy="129075"/>
              </a:xfrm>
              <a:custGeom>
                <a:avLst/>
                <a:gdLst/>
                <a:ahLst/>
                <a:cxnLst/>
                <a:rect l="l" t="t" r="r" b="b"/>
                <a:pathLst>
                  <a:path w="21" h="12" extrusionOk="0">
                    <a:moveTo>
                      <a:pt x="0" y="8"/>
                    </a:moveTo>
                    <a:cubicBezTo>
                      <a:pt x="1" y="7"/>
                      <a:pt x="5" y="8"/>
                      <a:pt x="6" y="8"/>
                    </a:cubicBezTo>
                    <a:cubicBezTo>
                      <a:pt x="7" y="8"/>
                      <a:pt x="8" y="6"/>
                      <a:pt x="9" y="7"/>
                    </a:cubicBezTo>
                    <a:cubicBezTo>
                      <a:pt x="10" y="8"/>
                      <a:pt x="12" y="8"/>
                      <a:pt x="13" y="7"/>
                    </a:cubicBezTo>
                    <a:cubicBezTo>
                      <a:pt x="13" y="6"/>
                      <a:pt x="14" y="5"/>
                      <a:pt x="14" y="5"/>
                    </a:cubicBezTo>
                    <a:cubicBezTo>
                      <a:pt x="15" y="5"/>
                      <a:pt x="17" y="5"/>
                      <a:pt x="17" y="3"/>
                    </a:cubicBezTo>
                    <a:cubicBezTo>
                      <a:pt x="17" y="0"/>
                      <a:pt x="21" y="2"/>
                      <a:pt x="20" y="4"/>
                    </a:cubicBezTo>
                    <a:cubicBezTo>
                      <a:pt x="19" y="5"/>
                      <a:pt x="18" y="7"/>
                      <a:pt x="18" y="7"/>
                    </a:cubicBezTo>
                    <a:cubicBezTo>
                      <a:pt x="15" y="8"/>
                      <a:pt x="14" y="10"/>
                      <a:pt x="11" y="11"/>
                    </a:cubicBezTo>
                    <a:cubicBezTo>
                      <a:pt x="9" y="12"/>
                      <a:pt x="0" y="11"/>
                      <a:pt x="0" y="8"/>
                    </a:cubicBezTo>
                    <a:cubicBezTo>
                      <a:pt x="0" y="7"/>
                      <a:pt x="0" y="10"/>
                      <a:pt x="0" y="8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29" name="Google Shape;629;p35"/>
              <p:cNvSpPr/>
              <p:nvPr/>
            </p:nvSpPr>
            <p:spPr>
              <a:xfrm>
                <a:off x="19439306" y="8543352"/>
                <a:ext cx="90610" cy="118010"/>
              </a:xfrm>
              <a:custGeom>
                <a:avLst/>
                <a:gdLst/>
                <a:ahLst/>
                <a:cxnLst/>
                <a:rect l="l" t="t" r="r" b="b"/>
                <a:pathLst>
                  <a:path w="9" h="11" extrusionOk="0">
                    <a:moveTo>
                      <a:pt x="1" y="0"/>
                    </a:moveTo>
                    <a:cubicBezTo>
                      <a:pt x="0" y="1"/>
                      <a:pt x="5" y="11"/>
                      <a:pt x="8" y="8"/>
                    </a:cubicBezTo>
                    <a:cubicBezTo>
                      <a:pt x="9" y="6"/>
                      <a:pt x="6" y="4"/>
                      <a:pt x="5" y="4"/>
                    </a:cubicBezTo>
                    <a:cubicBezTo>
                      <a:pt x="4" y="3"/>
                      <a:pt x="1" y="0"/>
                      <a:pt x="1" y="0"/>
                    </a:cubicBezTo>
                    <a:cubicBezTo>
                      <a:pt x="0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30" name="Google Shape;630;p35"/>
              <p:cNvSpPr/>
              <p:nvPr/>
            </p:nvSpPr>
            <p:spPr>
              <a:xfrm>
                <a:off x="19704163" y="8760939"/>
                <a:ext cx="59243" cy="62692"/>
              </a:xfrm>
              <a:custGeom>
                <a:avLst/>
                <a:gdLst/>
                <a:ahLst/>
                <a:cxnLst/>
                <a:rect l="l" t="t" r="r" b="b"/>
                <a:pathLst>
                  <a:path w="6" h="6" extrusionOk="0">
                    <a:moveTo>
                      <a:pt x="6" y="4"/>
                    </a:moveTo>
                    <a:cubicBezTo>
                      <a:pt x="6" y="2"/>
                      <a:pt x="0" y="0"/>
                      <a:pt x="1" y="2"/>
                    </a:cubicBezTo>
                    <a:cubicBezTo>
                      <a:pt x="1" y="3"/>
                      <a:pt x="6" y="5"/>
                      <a:pt x="6" y="4"/>
                    </a:cubicBezTo>
                    <a:cubicBezTo>
                      <a:pt x="6" y="3"/>
                      <a:pt x="6" y="6"/>
                      <a:pt x="6" y="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31" name="Google Shape;631;p35"/>
              <p:cNvSpPr/>
              <p:nvPr/>
            </p:nvSpPr>
            <p:spPr>
              <a:xfrm>
                <a:off x="19641433" y="8661365"/>
                <a:ext cx="94095" cy="66379"/>
              </a:xfrm>
              <a:custGeom>
                <a:avLst/>
                <a:gdLst/>
                <a:ahLst/>
                <a:cxnLst/>
                <a:rect l="l" t="t" r="r" b="b"/>
                <a:pathLst>
                  <a:path w="9" h="6" extrusionOk="0">
                    <a:moveTo>
                      <a:pt x="8" y="6"/>
                    </a:moveTo>
                    <a:cubicBezTo>
                      <a:pt x="6" y="5"/>
                      <a:pt x="3" y="0"/>
                      <a:pt x="0" y="1"/>
                    </a:cubicBezTo>
                    <a:cubicBezTo>
                      <a:pt x="0" y="2"/>
                      <a:pt x="3" y="3"/>
                      <a:pt x="3" y="4"/>
                    </a:cubicBezTo>
                    <a:cubicBezTo>
                      <a:pt x="5" y="4"/>
                      <a:pt x="6" y="5"/>
                      <a:pt x="8" y="6"/>
                    </a:cubicBezTo>
                    <a:cubicBezTo>
                      <a:pt x="9" y="6"/>
                      <a:pt x="6" y="5"/>
                      <a:pt x="8" y="6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32" name="Google Shape;632;p35"/>
              <p:cNvSpPr/>
              <p:nvPr/>
            </p:nvSpPr>
            <p:spPr>
              <a:xfrm>
                <a:off x="19550823" y="8617109"/>
                <a:ext cx="41820" cy="55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 extrusionOk="0">
                    <a:moveTo>
                      <a:pt x="4" y="4"/>
                    </a:moveTo>
                    <a:cubicBezTo>
                      <a:pt x="4" y="2"/>
                      <a:pt x="0" y="0"/>
                      <a:pt x="0" y="0"/>
                    </a:cubicBezTo>
                    <a:cubicBezTo>
                      <a:pt x="0" y="1"/>
                      <a:pt x="4" y="5"/>
                      <a:pt x="4" y="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33" name="Google Shape;633;p35"/>
              <p:cNvSpPr/>
              <p:nvPr/>
            </p:nvSpPr>
            <p:spPr>
              <a:xfrm>
                <a:off x="19927198" y="9376809"/>
                <a:ext cx="163792" cy="129075"/>
              </a:xfrm>
              <a:custGeom>
                <a:avLst/>
                <a:gdLst/>
                <a:ahLst/>
                <a:cxnLst/>
                <a:rect l="l" t="t" r="r" b="b"/>
                <a:pathLst>
                  <a:path w="16" h="12" extrusionOk="0">
                    <a:moveTo>
                      <a:pt x="15" y="11"/>
                    </a:moveTo>
                    <a:cubicBezTo>
                      <a:pt x="16" y="12"/>
                      <a:pt x="3" y="0"/>
                      <a:pt x="2" y="0"/>
                    </a:cubicBezTo>
                    <a:cubicBezTo>
                      <a:pt x="0" y="0"/>
                      <a:pt x="7" y="9"/>
                      <a:pt x="15" y="1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34" name="Google Shape;634;p35"/>
              <p:cNvSpPr/>
              <p:nvPr/>
            </p:nvSpPr>
            <p:spPr>
              <a:xfrm>
                <a:off x="20366305" y="10199201"/>
                <a:ext cx="115005" cy="151203"/>
              </a:xfrm>
              <a:custGeom>
                <a:avLst/>
                <a:gdLst/>
                <a:ahLst/>
                <a:cxnLst/>
                <a:rect l="l" t="t" r="r" b="b"/>
                <a:pathLst>
                  <a:path w="11" h="14" extrusionOk="0">
                    <a:moveTo>
                      <a:pt x="11" y="14"/>
                    </a:moveTo>
                    <a:cubicBezTo>
                      <a:pt x="10" y="12"/>
                      <a:pt x="11" y="11"/>
                      <a:pt x="9" y="10"/>
                    </a:cubicBezTo>
                    <a:cubicBezTo>
                      <a:pt x="8" y="8"/>
                      <a:pt x="9" y="8"/>
                      <a:pt x="9" y="7"/>
                    </a:cubicBezTo>
                    <a:cubicBezTo>
                      <a:pt x="8" y="5"/>
                      <a:pt x="0" y="1"/>
                      <a:pt x="0" y="0"/>
                    </a:cubicBezTo>
                    <a:cubicBezTo>
                      <a:pt x="0" y="1"/>
                      <a:pt x="3" y="3"/>
                      <a:pt x="3" y="4"/>
                    </a:cubicBezTo>
                    <a:cubicBezTo>
                      <a:pt x="4" y="6"/>
                      <a:pt x="4" y="7"/>
                      <a:pt x="5" y="8"/>
                    </a:cubicBezTo>
                    <a:cubicBezTo>
                      <a:pt x="6" y="9"/>
                      <a:pt x="9" y="10"/>
                      <a:pt x="8" y="11"/>
                    </a:cubicBezTo>
                    <a:cubicBezTo>
                      <a:pt x="8" y="13"/>
                      <a:pt x="9" y="13"/>
                      <a:pt x="11" y="1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35" name="Google Shape;635;p35"/>
              <p:cNvSpPr/>
              <p:nvPr/>
            </p:nvSpPr>
            <p:spPr>
              <a:xfrm>
                <a:off x="20397670" y="10339341"/>
                <a:ext cx="264855" cy="328220"/>
              </a:xfrm>
              <a:custGeom>
                <a:avLst/>
                <a:gdLst/>
                <a:ahLst/>
                <a:cxnLst/>
                <a:rect l="l" t="t" r="r" b="b"/>
                <a:pathLst>
                  <a:path w="26" h="30" extrusionOk="0">
                    <a:moveTo>
                      <a:pt x="8" y="2"/>
                    </a:moveTo>
                    <a:cubicBezTo>
                      <a:pt x="7" y="2"/>
                      <a:pt x="7" y="9"/>
                      <a:pt x="7" y="11"/>
                    </a:cubicBezTo>
                    <a:cubicBezTo>
                      <a:pt x="6" y="13"/>
                      <a:pt x="0" y="16"/>
                      <a:pt x="5" y="18"/>
                    </a:cubicBezTo>
                    <a:cubicBezTo>
                      <a:pt x="8" y="19"/>
                      <a:pt x="11" y="21"/>
                      <a:pt x="9" y="25"/>
                    </a:cubicBezTo>
                    <a:cubicBezTo>
                      <a:pt x="6" y="30"/>
                      <a:pt x="11" y="29"/>
                      <a:pt x="14" y="26"/>
                    </a:cubicBezTo>
                    <a:cubicBezTo>
                      <a:pt x="15" y="25"/>
                      <a:pt x="16" y="23"/>
                      <a:pt x="17" y="22"/>
                    </a:cubicBezTo>
                    <a:cubicBezTo>
                      <a:pt x="19" y="19"/>
                      <a:pt x="18" y="19"/>
                      <a:pt x="18" y="16"/>
                    </a:cubicBezTo>
                    <a:cubicBezTo>
                      <a:pt x="19" y="14"/>
                      <a:pt x="21" y="14"/>
                      <a:pt x="22" y="14"/>
                    </a:cubicBezTo>
                    <a:cubicBezTo>
                      <a:pt x="23" y="15"/>
                      <a:pt x="25" y="11"/>
                      <a:pt x="26" y="10"/>
                    </a:cubicBezTo>
                    <a:cubicBezTo>
                      <a:pt x="26" y="9"/>
                      <a:pt x="26" y="6"/>
                      <a:pt x="25" y="6"/>
                    </a:cubicBezTo>
                    <a:cubicBezTo>
                      <a:pt x="23" y="6"/>
                      <a:pt x="21" y="8"/>
                      <a:pt x="20" y="8"/>
                    </a:cubicBezTo>
                    <a:cubicBezTo>
                      <a:pt x="18" y="8"/>
                      <a:pt x="15" y="7"/>
                      <a:pt x="14" y="5"/>
                    </a:cubicBezTo>
                    <a:cubicBezTo>
                      <a:pt x="13" y="4"/>
                      <a:pt x="13" y="0"/>
                      <a:pt x="11" y="0"/>
                    </a:cubicBezTo>
                    <a:cubicBezTo>
                      <a:pt x="11" y="0"/>
                      <a:pt x="11" y="3"/>
                      <a:pt x="11" y="3"/>
                    </a:cubicBezTo>
                    <a:cubicBezTo>
                      <a:pt x="10" y="3"/>
                      <a:pt x="9" y="1"/>
                      <a:pt x="8" y="2"/>
                    </a:cubicBezTo>
                    <a:cubicBezTo>
                      <a:pt x="7" y="2"/>
                      <a:pt x="9" y="1"/>
                      <a:pt x="8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36" name="Google Shape;636;p35"/>
              <p:cNvSpPr/>
              <p:nvPr/>
            </p:nvSpPr>
            <p:spPr>
              <a:xfrm>
                <a:off x="20049177" y="10579051"/>
                <a:ext cx="400771" cy="413040"/>
              </a:xfrm>
              <a:custGeom>
                <a:avLst/>
                <a:gdLst/>
                <a:ahLst/>
                <a:cxnLst/>
                <a:rect l="l" t="t" r="r" b="b"/>
                <a:pathLst>
                  <a:path w="39" h="38" extrusionOk="0">
                    <a:moveTo>
                      <a:pt x="33" y="4"/>
                    </a:moveTo>
                    <a:cubicBezTo>
                      <a:pt x="33" y="4"/>
                      <a:pt x="32" y="0"/>
                      <a:pt x="30" y="1"/>
                    </a:cubicBezTo>
                    <a:cubicBezTo>
                      <a:pt x="27" y="3"/>
                      <a:pt x="28" y="5"/>
                      <a:pt x="26" y="8"/>
                    </a:cubicBezTo>
                    <a:cubicBezTo>
                      <a:pt x="25" y="9"/>
                      <a:pt x="24" y="12"/>
                      <a:pt x="22" y="13"/>
                    </a:cubicBezTo>
                    <a:cubicBezTo>
                      <a:pt x="20" y="16"/>
                      <a:pt x="18" y="17"/>
                      <a:pt x="15" y="18"/>
                    </a:cubicBezTo>
                    <a:cubicBezTo>
                      <a:pt x="13" y="19"/>
                      <a:pt x="12" y="21"/>
                      <a:pt x="9" y="22"/>
                    </a:cubicBezTo>
                    <a:cubicBezTo>
                      <a:pt x="7" y="23"/>
                      <a:pt x="7" y="27"/>
                      <a:pt x="4" y="27"/>
                    </a:cubicBezTo>
                    <a:cubicBezTo>
                      <a:pt x="0" y="28"/>
                      <a:pt x="4" y="31"/>
                      <a:pt x="2" y="33"/>
                    </a:cubicBezTo>
                    <a:cubicBezTo>
                      <a:pt x="1" y="33"/>
                      <a:pt x="0" y="33"/>
                      <a:pt x="1" y="34"/>
                    </a:cubicBezTo>
                    <a:cubicBezTo>
                      <a:pt x="1" y="35"/>
                      <a:pt x="1" y="35"/>
                      <a:pt x="3" y="35"/>
                    </a:cubicBezTo>
                    <a:cubicBezTo>
                      <a:pt x="5" y="35"/>
                      <a:pt x="8" y="37"/>
                      <a:pt x="10" y="37"/>
                    </a:cubicBezTo>
                    <a:cubicBezTo>
                      <a:pt x="14" y="38"/>
                      <a:pt x="16" y="36"/>
                      <a:pt x="19" y="34"/>
                    </a:cubicBezTo>
                    <a:cubicBezTo>
                      <a:pt x="21" y="32"/>
                      <a:pt x="22" y="30"/>
                      <a:pt x="22" y="27"/>
                    </a:cubicBezTo>
                    <a:cubicBezTo>
                      <a:pt x="23" y="24"/>
                      <a:pt x="24" y="24"/>
                      <a:pt x="27" y="22"/>
                    </a:cubicBezTo>
                    <a:cubicBezTo>
                      <a:pt x="28" y="22"/>
                      <a:pt x="28" y="21"/>
                      <a:pt x="29" y="21"/>
                    </a:cubicBezTo>
                    <a:cubicBezTo>
                      <a:pt x="30" y="21"/>
                      <a:pt x="31" y="21"/>
                      <a:pt x="33" y="21"/>
                    </a:cubicBezTo>
                    <a:cubicBezTo>
                      <a:pt x="34" y="20"/>
                      <a:pt x="33" y="19"/>
                      <a:pt x="32" y="19"/>
                    </a:cubicBezTo>
                    <a:cubicBezTo>
                      <a:pt x="31" y="18"/>
                      <a:pt x="31" y="18"/>
                      <a:pt x="32" y="17"/>
                    </a:cubicBezTo>
                    <a:cubicBezTo>
                      <a:pt x="34" y="14"/>
                      <a:pt x="36" y="12"/>
                      <a:pt x="38" y="9"/>
                    </a:cubicBezTo>
                    <a:cubicBezTo>
                      <a:pt x="38" y="8"/>
                      <a:pt x="38" y="7"/>
                      <a:pt x="38" y="6"/>
                    </a:cubicBezTo>
                    <a:cubicBezTo>
                      <a:pt x="38" y="5"/>
                      <a:pt x="38" y="5"/>
                      <a:pt x="38" y="4"/>
                    </a:cubicBezTo>
                    <a:cubicBezTo>
                      <a:pt x="39" y="3"/>
                      <a:pt x="37" y="4"/>
                      <a:pt x="37" y="4"/>
                    </a:cubicBezTo>
                    <a:cubicBezTo>
                      <a:pt x="37" y="3"/>
                      <a:pt x="37" y="3"/>
                      <a:pt x="37" y="2"/>
                    </a:cubicBezTo>
                    <a:cubicBezTo>
                      <a:pt x="36" y="3"/>
                      <a:pt x="35" y="5"/>
                      <a:pt x="33" y="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37" name="Google Shape;637;p35"/>
              <p:cNvSpPr/>
              <p:nvPr/>
            </p:nvSpPr>
            <p:spPr>
              <a:xfrm>
                <a:off x="20111903" y="10992094"/>
                <a:ext cx="20911" cy="22128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2" y="2"/>
                    </a:moveTo>
                    <a:cubicBezTo>
                      <a:pt x="2" y="1"/>
                      <a:pt x="1" y="1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2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38" name="Google Shape;638;p35"/>
              <p:cNvSpPr/>
              <p:nvPr/>
            </p:nvSpPr>
            <p:spPr>
              <a:xfrm>
                <a:off x="18937470" y="10590116"/>
                <a:ext cx="195161" cy="195458"/>
              </a:xfrm>
              <a:custGeom>
                <a:avLst/>
                <a:gdLst/>
                <a:ahLst/>
                <a:cxnLst/>
                <a:rect l="l" t="t" r="r" b="b"/>
                <a:pathLst>
                  <a:path w="19" h="18" extrusionOk="0">
                    <a:moveTo>
                      <a:pt x="0" y="2"/>
                    </a:moveTo>
                    <a:cubicBezTo>
                      <a:pt x="0" y="3"/>
                      <a:pt x="2" y="6"/>
                      <a:pt x="2" y="7"/>
                    </a:cubicBezTo>
                    <a:cubicBezTo>
                      <a:pt x="3" y="8"/>
                      <a:pt x="4" y="9"/>
                      <a:pt x="4" y="10"/>
                    </a:cubicBezTo>
                    <a:cubicBezTo>
                      <a:pt x="4" y="11"/>
                      <a:pt x="3" y="11"/>
                      <a:pt x="3" y="12"/>
                    </a:cubicBezTo>
                    <a:cubicBezTo>
                      <a:pt x="4" y="15"/>
                      <a:pt x="7" y="17"/>
                      <a:pt x="9" y="18"/>
                    </a:cubicBezTo>
                    <a:cubicBezTo>
                      <a:pt x="11" y="18"/>
                      <a:pt x="11" y="16"/>
                      <a:pt x="12" y="15"/>
                    </a:cubicBezTo>
                    <a:cubicBezTo>
                      <a:pt x="12" y="15"/>
                      <a:pt x="13" y="17"/>
                      <a:pt x="13" y="17"/>
                    </a:cubicBezTo>
                    <a:cubicBezTo>
                      <a:pt x="13" y="16"/>
                      <a:pt x="13" y="14"/>
                      <a:pt x="14" y="14"/>
                    </a:cubicBezTo>
                    <a:cubicBezTo>
                      <a:pt x="15" y="13"/>
                      <a:pt x="15" y="15"/>
                      <a:pt x="16" y="15"/>
                    </a:cubicBezTo>
                    <a:cubicBezTo>
                      <a:pt x="15" y="15"/>
                      <a:pt x="18" y="8"/>
                      <a:pt x="18" y="7"/>
                    </a:cubicBezTo>
                    <a:cubicBezTo>
                      <a:pt x="18" y="6"/>
                      <a:pt x="19" y="0"/>
                      <a:pt x="16" y="1"/>
                    </a:cubicBezTo>
                    <a:cubicBezTo>
                      <a:pt x="13" y="2"/>
                      <a:pt x="10" y="4"/>
                      <a:pt x="7" y="3"/>
                    </a:cubicBezTo>
                    <a:cubicBezTo>
                      <a:pt x="6" y="3"/>
                      <a:pt x="1" y="0"/>
                      <a:pt x="0" y="2"/>
                    </a:cubicBezTo>
                    <a:cubicBezTo>
                      <a:pt x="0" y="3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39" name="Google Shape;639;p35"/>
              <p:cNvSpPr/>
              <p:nvPr/>
            </p:nvSpPr>
            <p:spPr>
              <a:xfrm>
                <a:off x="19090808" y="10534799"/>
                <a:ext cx="31364" cy="5532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 extrusionOk="0">
                    <a:moveTo>
                      <a:pt x="3" y="4"/>
                    </a:moveTo>
                    <a:cubicBezTo>
                      <a:pt x="3" y="5"/>
                      <a:pt x="0" y="1"/>
                      <a:pt x="1" y="0"/>
                    </a:cubicBezTo>
                    <a:cubicBezTo>
                      <a:pt x="2" y="0"/>
                      <a:pt x="3" y="1"/>
                      <a:pt x="3" y="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40" name="Google Shape;640;p35"/>
              <p:cNvSpPr/>
              <p:nvPr/>
            </p:nvSpPr>
            <p:spPr>
              <a:xfrm>
                <a:off x="18885195" y="10534799"/>
                <a:ext cx="20911" cy="22128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1" y="2"/>
                    </a:moveTo>
                    <a:cubicBezTo>
                      <a:pt x="0" y="2"/>
                      <a:pt x="0" y="0"/>
                      <a:pt x="1" y="0"/>
                    </a:cubicBezTo>
                    <a:cubicBezTo>
                      <a:pt x="2" y="0"/>
                      <a:pt x="2" y="2"/>
                      <a:pt x="1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41" name="Google Shape;641;p35"/>
              <p:cNvSpPr/>
              <p:nvPr/>
            </p:nvSpPr>
            <p:spPr>
              <a:xfrm>
                <a:off x="18191684" y="8358957"/>
                <a:ext cx="20911" cy="11065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2" y="0"/>
                    </a:moveTo>
                    <a:cubicBezTo>
                      <a:pt x="2" y="1"/>
                      <a:pt x="0" y="0"/>
                      <a:pt x="0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42" name="Google Shape;642;p35"/>
              <p:cNvSpPr/>
              <p:nvPr/>
            </p:nvSpPr>
            <p:spPr>
              <a:xfrm>
                <a:off x="18519270" y="10265581"/>
                <a:ext cx="69700" cy="5532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 extrusionOk="0">
                    <a:moveTo>
                      <a:pt x="6" y="2"/>
                    </a:moveTo>
                    <a:cubicBezTo>
                      <a:pt x="7" y="0"/>
                      <a:pt x="0" y="1"/>
                      <a:pt x="1" y="2"/>
                    </a:cubicBezTo>
                    <a:cubicBezTo>
                      <a:pt x="1" y="3"/>
                      <a:pt x="5" y="5"/>
                      <a:pt x="6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43" name="Google Shape;643;p35"/>
              <p:cNvSpPr/>
              <p:nvPr/>
            </p:nvSpPr>
            <p:spPr>
              <a:xfrm>
                <a:off x="18292745" y="8336829"/>
                <a:ext cx="460016" cy="413040"/>
              </a:xfrm>
              <a:custGeom>
                <a:avLst/>
                <a:gdLst/>
                <a:ahLst/>
                <a:cxnLst/>
                <a:rect l="l" t="t" r="r" b="b"/>
                <a:pathLst>
                  <a:path w="45" h="38" extrusionOk="0">
                    <a:moveTo>
                      <a:pt x="45" y="29"/>
                    </a:moveTo>
                    <a:cubicBezTo>
                      <a:pt x="45" y="28"/>
                      <a:pt x="44" y="27"/>
                      <a:pt x="45" y="26"/>
                    </a:cubicBezTo>
                    <a:cubicBezTo>
                      <a:pt x="45" y="25"/>
                      <a:pt x="45" y="25"/>
                      <a:pt x="45" y="24"/>
                    </a:cubicBezTo>
                    <a:cubicBezTo>
                      <a:pt x="45" y="21"/>
                      <a:pt x="45" y="18"/>
                      <a:pt x="45" y="15"/>
                    </a:cubicBezTo>
                    <a:cubicBezTo>
                      <a:pt x="45" y="12"/>
                      <a:pt x="45" y="9"/>
                      <a:pt x="45" y="6"/>
                    </a:cubicBezTo>
                    <a:cubicBezTo>
                      <a:pt x="45" y="6"/>
                      <a:pt x="36" y="3"/>
                      <a:pt x="35" y="3"/>
                    </a:cubicBezTo>
                    <a:cubicBezTo>
                      <a:pt x="33" y="2"/>
                      <a:pt x="32" y="1"/>
                      <a:pt x="30" y="0"/>
                    </a:cubicBezTo>
                    <a:cubicBezTo>
                      <a:pt x="27" y="0"/>
                      <a:pt x="27" y="2"/>
                      <a:pt x="26" y="3"/>
                    </a:cubicBezTo>
                    <a:cubicBezTo>
                      <a:pt x="26" y="4"/>
                      <a:pt x="23" y="4"/>
                      <a:pt x="22" y="5"/>
                    </a:cubicBezTo>
                    <a:cubicBezTo>
                      <a:pt x="21" y="7"/>
                      <a:pt x="20" y="9"/>
                      <a:pt x="18" y="10"/>
                    </a:cubicBezTo>
                    <a:cubicBezTo>
                      <a:pt x="16" y="11"/>
                      <a:pt x="14" y="10"/>
                      <a:pt x="14" y="8"/>
                    </a:cubicBezTo>
                    <a:cubicBezTo>
                      <a:pt x="13" y="6"/>
                      <a:pt x="12" y="6"/>
                      <a:pt x="11" y="5"/>
                    </a:cubicBezTo>
                    <a:cubicBezTo>
                      <a:pt x="11" y="3"/>
                      <a:pt x="10" y="5"/>
                      <a:pt x="9" y="6"/>
                    </a:cubicBezTo>
                    <a:cubicBezTo>
                      <a:pt x="8" y="6"/>
                      <a:pt x="7" y="5"/>
                      <a:pt x="7" y="5"/>
                    </a:cubicBezTo>
                    <a:cubicBezTo>
                      <a:pt x="6" y="5"/>
                      <a:pt x="5" y="6"/>
                      <a:pt x="4" y="6"/>
                    </a:cubicBezTo>
                    <a:cubicBezTo>
                      <a:pt x="4" y="7"/>
                      <a:pt x="0" y="6"/>
                      <a:pt x="0" y="7"/>
                    </a:cubicBezTo>
                    <a:cubicBezTo>
                      <a:pt x="0" y="8"/>
                      <a:pt x="2" y="8"/>
                      <a:pt x="3" y="8"/>
                    </a:cubicBezTo>
                    <a:cubicBezTo>
                      <a:pt x="4" y="9"/>
                      <a:pt x="4" y="10"/>
                      <a:pt x="4" y="11"/>
                    </a:cubicBezTo>
                    <a:cubicBezTo>
                      <a:pt x="4" y="13"/>
                      <a:pt x="7" y="13"/>
                      <a:pt x="7" y="14"/>
                    </a:cubicBezTo>
                    <a:cubicBezTo>
                      <a:pt x="7" y="12"/>
                      <a:pt x="7" y="9"/>
                      <a:pt x="9" y="8"/>
                    </a:cubicBezTo>
                    <a:cubicBezTo>
                      <a:pt x="7" y="9"/>
                      <a:pt x="8" y="11"/>
                      <a:pt x="10" y="12"/>
                    </a:cubicBezTo>
                    <a:cubicBezTo>
                      <a:pt x="12" y="13"/>
                      <a:pt x="13" y="13"/>
                      <a:pt x="15" y="12"/>
                    </a:cubicBezTo>
                    <a:cubicBezTo>
                      <a:pt x="12" y="13"/>
                      <a:pt x="17" y="15"/>
                      <a:pt x="18" y="15"/>
                    </a:cubicBezTo>
                    <a:cubicBezTo>
                      <a:pt x="21" y="16"/>
                      <a:pt x="24" y="18"/>
                      <a:pt x="27" y="19"/>
                    </a:cubicBezTo>
                    <a:cubicBezTo>
                      <a:pt x="29" y="20"/>
                      <a:pt x="31" y="21"/>
                      <a:pt x="32" y="22"/>
                    </a:cubicBezTo>
                    <a:cubicBezTo>
                      <a:pt x="32" y="24"/>
                      <a:pt x="33" y="25"/>
                      <a:pt x="34" y="26"/>
                    </a:cubicBezTo>
                    <a:cubicBezTo>
                      <a:pt x="34" y="26"/>
                      <a:pt x="36" y="27"/>
                      <a:pt x="36" y="27"/>
                    </a:cubicBezTo>
                    <a:cubicBezTo>
                      <a:pt x="36" y="27"/>
                      <a:pt x="34" y="28"/>
                      <a:pt x="34" y="28"/>
                    </a:cubicBezTo>
                    <a:cubicBezTo>
                      <a:pt x="34" y="28"/>
                      <a:pt x="36" y="28"/>
                      <a:pt x="36" y="29"/>
                    </a:cubicBezTo>
                    <a:cubicBezTo>
                      <a:pt x="36" y="28"/>
                      <a:pt x="35" y="29"/>
                      <a:pt x="35" y="30"/>
                    </a:cubicBezTo>
                    <a:cubicBezTo>
                      <a:pt x="34" y="31"/>
                      <a:pt x="33" y="30"/>
                      <a:pt x="32" y="31"/>
                    </a:cubicBezTo>
                    <a:cubicBezTo>
                      <a:pt x="31" y="31"/>
                      <a:pt x="28" y="34"/>
                      <a:pt x="29" y="34"/>
                    </a:cubicBezTo>
                    <a:cubicBezTo>
                      <a:pt x="30" y="35"/>
                      <a:pt x="32" y="35"/>
                      <a:pt x="34" y="35"/>
                    </a:cubicBezTo>
                    <a:cubicBezTo>
                      <a:pt x="34" y="34"/>
                      <a:pt x="35" y="30"/>
                      <a:pt x="36" y="31"/>
                    </a:cubicBezTo>
                    <a:cubicBezTo>
                      <a:pt x="36" y="32"/>
                      <a:pt x="33" y="33"/>
                      <a:pt x="36" y="33"/>
                    </a:cubicBezTo>
                    <a:cubicBezTo>
                      <a:pt x="38" y="34"/>
                      <a:pt x="39" y="34"/>
                      <a:pt x="40" y="32"/>
                    </a:cubicBezTo>
                    <a:cubicBezTo>
                      <a:pt x="39" y="34"/>
                      <a:pt x="44" y="37"/>
                      <a:pt x="45" y="38"/>
                    </a:cubicBezTo>
                    <a:cubicBezTo>
                      <a:pt x="45" y="35"/>
                      <a:pt x="45" y="32"/>
                      <a:pt x="45" y="29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44" name="Google Shape;644;p35"/>
              <p:cNvSpPr/>
              <p:nvPr/>
            </p:nvSpPr>
            <p:spPr>
              <a:xfrm>
                <a:off x="18742308" y="8403216"/>
                <a:ext cx="522745" cy="442543"/>
              </a:xfrm>
              <a:custGeom>
                <a:avLst/>
                <a:gdLst/>
                <a:ahLst/>
                <a:cxnLst/>
                <a:rect l="l" t="t" r="r" b="b"/>
                <a:pathLst>
                  <a:path w="51" h="41" extrusionOk="0">
                    <a:moveTo>
                      <a:pt x="50" y="39"/>
                    </a:moveTo>
                    <a:cubicBezTo>
                      <a:pt x="48" y="38"/>
                      <a:pt x="46" y="38"/>
                      <a:pt x="45" y="37"/>
                    </a:cubicBezTo>
                    <a:cubicBezTo>
                      <a:pt x="44" y="36"/>
                      <a:pt x="46" y="35"/>
                      <a:pt x="47" y="36"/>
                    </a:cubicBezTo>
                    <a:cubicBezTo>
                      <a:pt x="45" y="35"/>
                      <a:pt x="42" y="36"/>
                      <a:pt x="42" y="34"/>
                    </a:cubicBezTo>
                    <a:cubicBezTo>
                      <a:pt x="42" y="32"/>
                      <a:pt x="39" y="32"/>
                      <a:pt x="38" y="30"/>
                    </a:cubicBezTo>
                    <a:cubicBezTo>
                      <a:pt x="37" y="29"/>
                      <a:pt x="38" y="29"/>
                      <a:pt x="37" y="28"/>
                    </a:cubicBezTo>
                    <a:cubicBezTo>
                      <a:pt x="36" y="27"/>
                      <a:pt x="35" y="27"/>
                      <a:pt x="34" y="26"/>
                    </a:cubicBezTo>
                    <a:cubicBezTo>
                      <a:pt x="34" y="26"/>
                      <a:pt x="30" y="21"/>
                      <a:pt x="29" y="21"/>
                    </a:cubicBezTo>
                    <a:cubicBezTo>
                      <a:pt x="30" y="20"/>
                      <a:pt x="33" y="21"/>
                      <a:pt x="34" y="21"/>
                    </a:cubicBezTo>
                    <a:cubicBezTo>
                      <a:pt x="36" y="21"/>
                      <a:pt x="35" y="20"/>
                      <a:pt x="34" y="18"/>
                    </a:cubicBezTo>
                    <a:cubicBezTo>
                      <a:pt x="34" y="17"/>
                      <a:pt x="32" y="17"/>
                      <a:pt x="31" y="17"/>
                    </a:cubicBezTo>
                    <a:cubicBezTo>
                      <a:pt x="28" y="15"/>
                      <a:pt x="26" y="14"/>
                      <a:pt x="25" y="12"/>
                    </a:cubicBezTo>
                    <a:cubicBezTo>
                      <a:pt x="24" y="10"/>
                      <a:pt x="21" y="8"/>
                      <a:pt x="19" y="7"/>
                    </a:cubicBezTo>
                    <a:cubicBezTo>
                      <a:pt x="18" y="6"/>
                      <a:pt x="17" y="6"/>
                      <a:pt x="16" y="6"/>
                    </a:cubicBezTo>
                    <a:cubicBezTo>
                      <a:pt x="15" y="6"/>
                      <a:pt x="14" y="4"/>
                      <a:pt x="13" y="4"/>
                    </a:cubicBezTo>
                    <a:cubicBezTo>
                      <a:pt x="12" y="3"/>
                      <a:pt x="10" y="3"/>
                      <a:pt x="8" y="2"/>
                    </a:cubicBezTo>
                    <a:cubicBezTo>
                      <a:pt x="6" y="2"/>
                      <a:pt x="4" y="0"/>
                      <a:pt x="1" y="0"/>
                    </a:cubicBezTo>
                    <a:cubicBezTo>
                      <a:pt x="1" y="3"/>
                      <a:pt x="1" y="7"/>
                      <a:pt x="1" y="10"/>
                    </a:cubicBezTo>
                    <a:cubicBezTo>
                      <a:pt x="1" y="13"/>
                      <a:pt x="2" y="17"/>
                      <a:pt x="1" y="20"/>
                    </a:cubicBezTo>
                    <a:cubicBezTo>
                      <a:pt x="0" y="21"/>
                      <a:pt x="1" y="23"/>
                      <a:pt x="1" y="25"/>
                    </a:cubicBezTo>
                    <a:cubicBezTo>
                      <a:pt x="1" y="27"/>
                      <a:pt x="1" y="28"/>
                      <a:pt x="1" y="30"/>
                    </a:cubicBezTo>
                    <a:cubicBezTo>
                      <a:pt x="1" y="33"/>
                      <a:pt x="2" y="33"/>
                      <a:pt x="4" y="33"/>
                    </a:cubicBezTo>
                    <a:cubicBezTo>
                      <a:pt x="7" y="33"/>
                      <a:pt x="10" y="33"/>
                      <a:pt x="13" y="31"/>
                    </a:cubicBezTo>
                    <a:cubicBezTo>
                      <a:pt x="14" y="31"/>
                      <a:pt x="9" y="28"/>
                      <a:pt x="9" y="28"/>
                    </a:cubicBezTo>
                    <a:cubicBezTo>
                      <a:pt x="10" y="28"/>
                      <a:pt x="14" y="31"/>
                      <a:pt x="14" y="30"/>
                    </a:cubicBezTo>
                    <a:cubicBezTo>
                      <a:pt x="14" y="29"/>
                      <a:pt x="13" y="28"/>
                      <a:pt x="13" y="26"/>
                    </a:cubicBezTo>
                    <a:cubicBezTo>
                      <a:pt x="13" y="26"/>
                      <a:pt x="16" y="28"/>
                      <a:pt x="15" y="27"/>
                    </a:cubicBezTo>
                    <a:cubicBezTo>
                      <a:pt x="15" y="25"/>
                      <a:pt x="17" y="25"/>
                      <a:pt x="18" y="25"/>
                    </a:cubicBezTo>
                    <a:cubicBezTo>
                      <a:pt x="19" y="25"/>
                      <a:pt x="26" y="28"/>
                      <a:pt x="26" y="27"/>
                    </a:cubicBezTo>
                    <a:cubicBezTo>
                      <a:pt x="26" y="29"/>
                      <a:pt x="30" y="31"/>
                      <a:pt x="31" y="33"/>
                    </a:cubicBezTo>
                    <a:cubicBezTo>
                      <a:pt x="32" y="35"/>
                      <a:pt x="34" y="38"/>
                      <a:pt x="36" y="38"/>
                    </a:cubicBezTo>
                    <a:cubicBezTo>
                      <a:pt x="39" y="38"/>
                      <a:pt x="42" y="39"/>
                      <a:pt x="45" y="40"/>
                    </a:cubicBezTo>
                    <a:cubicBezTo>
                      <a:pt x="46" y="40"/>
                      <a:pt x="48" y="41"/>
                      <a:pt x="48" y="40"/>
                    </a:cubicBezTo>
                    <a:cubicBezTo>
                      <a:pt x="48" y="39"/>
                      <a:pt x="51" y="39"/>
                      <a:pt x="50" y="39"/>
                    </a:cubicBezTo>
                    <a:cubicBezTo>
                      <a:pt x="49" y="38"/>
                      <a:pt x="51" y="39"/>
                      <a:pt x="50" y="39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grpSp>
          <p:nvGrpSpPr>
            <p:cNvPr id="645" name="Google Shape;645;p35"/>
            <p:cNvGrpSpPr/>
            <p:nvPr/>
          </p:nvGrpSpPr>
          <p:grpSpPr>
            <a:xfrm>
              <a:off x="7069991" y="5697654"/>
              <a:ext cx="7199596" cy="4552988"/>
              <a:chOff x="11131138" y="2399379"/>
              <a:chExt cx="10176107" cy="6435319"/>
            </a:xfrm>
          </p:grpSpPr>
          <p:sp>
            <p:nvSpPr>
              <p:cNvPr id="646" name="Google Shape;646;p35"/>
              <p:cNvSpPr/>
              <p:nvPr/>
            </p:nvSpPr>
            <p:spPr>
              <a:xfrm>
                <a:off x="11357660" y="4641596"/>
                <a:ext cx="407739" cy="652750"/>
              </a:xfrm>
              <a:custGeom>
                <a:avLst/>
                <a:gdLst/>
                <a:ahLst/>
                <a:cxnLst/>
                <a:rect l="l" t="t" r="r" b="b"/>
                <a:pathLst>
                  <a:path w="40" h="60" extrusionOk="0">
                    <a:moveTo>
                      <a:pt x="15" y="0"/>
                    </a:moveTo>
                    <a:cubicBezTo>
                      <a:pt x="12" y="0"/>
                      <a:pt x="10" y="1"/>
                      <a:pt x="7" y="0"/>
                    </a:cubicBezTo>
                    <a:cubicBezTo>
                      <a:pt x="6" y="0"/>
                      <a:pt x="5" y="0"/>
                      <a:pt x="5" y="1"/>
                    </a:cubicBezTo>
                    <a:cubicBezTo>
                      <a:pt x="6" y="3"/>
                      <a:pt x="5" y="2"/>
                      <a:pt x="4" y="3"/>
                    </a:cubicBezTo>
                    <a:cubicBezTo>
                      <a:pt x="5" y="2"/>
                      <a:pt x="5" y="4"/>
                      <a:pt x="5" y="4"/>
                    </a:cubicBezTo>
                    <a:cubicBezTo>
                      <a:pt x="4" y="6"/>
                      <a:pt x="1" y="5"/>
                      <a:pt x="2" y="8"/>
                    </a:cubicBezTo>
                    <a:cubicBezTo>
                      <a:pt x="4" y="10"/>
                      <a:pt x="3" y="11"/>
                      <a:pt x="2" y="13"/>
                    </a:cubicBezTo>
                    <a:cubicBezTo>
                      <a:pt x="2" y="15"/>
                      <a:pt x="4" y="15"/>
                      <a:pt x="5" y="14"/>
                    </a:cubicBezTo>
                    <a:cubicBezTo>
                      <a:pt x="4" y="15"/>
                      <a:pt x="5" y="15"/>
                      <a:pt x="5" y="16"/>
                    </a:cubicBezTo>
                    <a:cubicBezTo>
                      <a:pt x="5" y="15"/>
                      <a:pt x="3" y="18"/>
                      <a:pt x="3" y="18"/>
                    </a:cubicBezTo>
                    <a:cubicBezTo>
                      <a:pt x="2" y="18"/>
                      <a:pt x="0" y="18"/>
                      <a:pt x="0" y="20"/>
                    </a:cubicBezTo>
                    <a:cubicBezTo>
                      <a:pt x="1" y="20"/>
                      <a:pt x="2" y="18"/>
                      <a:pt x="3" y="19"/>
                    </a:cubicBezTo>
                    <a:cubicBezTo>
                      <a:pt x="3" y="20"/>
                      <a:pt x="3" y="21"/>
                      <a:pt x="3" y="21"/>
                    </a:cubicBezTo>
                    <a:cubicBezTo>
                      <a:pt x="2" y="22"/>
                      <a:pt x="2" y="23"/>
                      <a:pt x="2" y="23"/>
                    </a:cubicBezTo>
                    <a:cubicBezTo>
                      <a:pt x="2" y="24"/>
                      <a:pt x="3" y="22"/>
                      <a:pt x="4" y="22"/>
                    </a:cubicBezTo>
                    <a:cubicBezTo>
                      <a:pt x="4" y="21"/>
                      <a:pt x="5" y="23"/>
                      <a:pt x="5" y="23"/>
                    </a:cubicBezTo>
                    <a:cubicBezTo>
                      <a:pt x="6" y="23"/>
                      <a:pt x="5" y="19"/>
                      <a:pt x="4" y="19"/>
                    </a:cubicBezTo>
                    <a:cubicBezTo>
                      <a:pt x="5" y="19"/>
                      <a:pt x="7" y="20"/>
                      <a:pt x="7" y="19"/>
                    </a:cubicBezTo>
                    <a:cubicBezTo>
                      <a:pt x="7" y="19"/>
                      <a:pt x="6" y="20"/>
                      <a:pt x="6" y="20"/>
                    </a:cubicBezTo>
                    <a:cubicBezTo>
                      <a:pt x="6" y="21"/>
                      <a:pt x="7" y="22"/>
                      <a:pt x="7" y="23"/>
                    </a:cubicBezTo>
                    <a:cubicBezTo>
                      <a:pt x="7" y="24"/>
                      <a:pt x="4" y="27"/>
                      <a:pt x="7" y="27"/>
                    </a:cubicBezTo>
                    <a:cubicBezTo>
                      <a:pt x="7" y="27"/>
                      <a:pt x="10" y="27"/>
                      <a:pt x="11" y="27"/>
                    </a:cubicBezTo>
                    <a:cubicBezTo>
                      <a:pt x="12" y="26"/>
                      <a:pt x="15" y="26"/>
                      <a:pt x="15" y="26"/>
                    </a:cubicBezTo>
                    <a:cubicBezTo>
                      <a:pt x="14" y="28"/>
                      <a:pt x="13" y="28"/>
                      <a:pt x="14" y="30"/>
                    </a:cubicBezTo>
                    <a:cubicBezTo>
                      <a:pt x="15" y="33"/>
                      <a:pt x="15" y="31"/>
                      <a:pt x="16" y="32"/>
                    </a:cubicBezTo>
                    <a:cubicBezTo>
                      <a:pt x="16" y="33"/>
                      <a:pt x="15" y="35"/>
                      <a:pt x="16" y="36"/>
                    </a:cubicBezTo>
                    <a:cubicBezTo>
                      <a:pt x="17" y="38"/>
                      <a:pt x="14" y="38"/>
                      <a:pt x="13" y="38"/>
                    </a:cubicBezTo>
                    <a:cubicBezTo>
                      <a:pt x="11" y="39"/>
                      <a:pt x="10" y="37"/>
                      <a:pt x="8" y="39"/>
                    </a:cubicBezTo>
                    <a:cubicBezTo>
                      <a:pt x="7" y="41"/>
                      <a:pt x="12" y="40"/>
                      <a:pt x="11" y="41"/>
                    </a:cubicBezTo>
                    <a:cubicBezTo>
                      <a:pt x="11" y="41"/>
                      <a:pt x="9" y="42"/>
                      <a:pt x="9" y="42"/>
                    </a:cubicBezTo>
                    <a:cubicBezTo>
                      <a:pt x="9" y="43"/>
                      <a:pt x="10" y="43"/>
                      <a:pt x="9" y="44"/>
                    </a:cubicBezTo>
                    <a:cubicBezTo>
                      <a:pt x="8" y="45"/>
                      <a:pt x="7" y="46"/>
                      <a:pt x="5" y="47"/>
                    </a:cubicBezTo>
                    <a:cubicBezTo>
                      <a:pt x="4" y="48"/>
                      <a:pt x="6" y="49"/>
                      <a:pt x="6" y="49"/>
                    </a:cubicBezTo>
                    <a:cubicBezTo>
                      <a:pt x="7" y="49"/>
                      <a:pt x="9" y="48"/>
                      <a:pt x="9" y="48"/>
                    </a:cubicBezTo>
                    <a:cubicBezTo>
                      <a:pt x="9" y="49"/>
                      <a:pt x="12" y="49"/>
                      <a:pt x="13" y="50"/>
                    </a:cubicBezTo>
                    <a:cubicBezTo>
                      <a:pt x="15" y="50"/>
                      <a:pt x="17" y="48"/>
                      <a:pt x="18" y="48"/>
                    </a:cubicBezTo>
                    <a:cubicBezTo>
                      <a:pt x="18" y="48"/>
                      <a:pt x="16" y="53"/>
                      <a:pt x="13" y="52"/>
                    </a:cubicBezTo>
                    <a:cubicBezTo>
                      <a:pt x="12" y="51"/>
                      <a:pt x="11" y="52"/>
                      <a:pt x="10" y="52"/>
                    </a:cubicBezTo>
                    <a:cubicBezTo>
                      <a:pt x="8" y="52"/>
                      <a:pt x="9" y="51"/>
                      <a:pt x="8" y="51"/>
                    </a:cubicBezTo>
                    <a:cubicBezTo>
                      <a:pt x="8" y="51"/>
                      <a:pt x="8" y="54"/>
                      <a:pt x="7" y="55"/>
                    </a:cubicBezTo>
                    <a:cubicBezTo>
                      <a:pt x="7" y="55"/>
                      <a:pt x="6" y="56"/>
                      <a:pt x="5" y="57"/>
                    </a:cubicBezTo>
                    <a:cubicBezTo>
                      <a:pt x="5" y="57"/>
                      <a:pt x="3" y="58"/>
                      <a:pt x="3" y="59"/>
                    </a:cubicBezTo>
                    <a:cubicBezTo>
                      <a:pt x="3" y="59"/>
                      <a:pt x="5" y="59"/>
                      <a:pt x="5" y="59"/>
                    </a:cubicBezTo>
                    <a:cubicBezTo>
                      <a:pt x="5" y="59"/>
                      <a:pt x="4" y="59"/>
                      <a:pt x="5" y="60"/>
                    </a:cubicBezTo>
                    <a:cubicBezTo>
                      <a:pt x="5" y="60"/>
                      <a:pt x="7" y="57"/>
                      <a:pt x="8" y="57"/>
                    </a:cubicBezTo>
                    <a:cubicBezTo>
                      <a:pt x="9" y="57"/>
                      <a:pt x="11" y="58"/>
                      <a:pt x="12" y="57"/>
                    </a:cubicBezTo>
                    <a:cubicBezTo>
                      <a:pt x="14" y="57"/>
                      <a:pt x="13" y="55"/>
                      <a:pt x="15" y="55"/>
                    </a:cubicBezTo>
                    <a:cubicBezTo>
                      <a:pt x="16" y="54"/>
                      <a:pt x="17" y="55"/>
                      <a:pt x="19" y="55"/>
                    </a:cubicBezTo>
                    <a:cubicBezTo>
                      <a:pt x="20" y="56"/>
                      <a:pt x="21" y="54"/>
                      <a:pt x="23" y="55"/>
                    </a:cubicBezTo>
                    <a:cubicBezTo>
                      <a:pt x="24" y="56"/>
                      <a:pt x="26" y="55"/>
                      <a:pt x="27" y="54"/>
                    </a:cubicBezTo>
                    <a:cubicBezTo>
                      <a:pt x="29" y="54"/>
                      <a:pt x="32" y="54"/>
                      <a:pt x="34" y="54"/>
                    </a:cubicBezTo>
                    <a:cubicBezTo>
                      <a:pt x="34" y="54"/>
                      <a:pt x="38" y="51"/>
                      <a:pt x="38" y="51"/>
                    </a:cubicBezTo>
                    <a:cubicBezTo>
                      <a:pt x="37" y="50"/>
                      <a:pt x="33" y="51"/>
                      <a:pt x="33" y="50"/>
                    </a:cubicBezTo>
                    <a:cubicBezTo>
                      <a:pt x="33" y="49"/>
                      <a:pt x="37" y="46"/>
                      <a:pt x="38" y="46"/>
                    </a:cubicBezTo>
                    <a:cubicBezTo>
                      <a:pt x="39" y="44"/>
                      <a:pt x="40" y="40"/>
                      <a:pt x="36" y="40"/>
                    </a:cubicBezTo>
                    <a:cubicBezTo>
                      <a:pt x="35" y="40"/>
                      <a:pt x="33" y="41"/>
                      <a:pt x="32" y="41"/>
                    </a:cubicBezTo>
                    <a:cubicBezTo>
                      <a:pt x="30" y="40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6"/>
                    </a:cubicBezTo>
                    <a:cubicBezTo>
                      <a:pt x="31" y="36"/>
                      <a:pt x="27" y="35"/>
                      <a:pt x="28" y="34"/>
                    </a:cubicBezTo>
                    <a:cubicBezTo>
                      <a:pt x="28" y="34"/>
                      <a:pt x="30" y="35"/>
                      <a:pt x="30" y="34"/>
                    </a:cubicBezTo>
                    <a:cubicBezTo>
                      <a:pt x="31" y="33"/>
                      <a:pt x="30" y="32"/>
                      <a:pt x="29" y="31"/>
                    </a:cubicBezTo>
                    <a:cubicBezTo>
                      <a:pt x="26" y="29"/>
                      <a:pt x="25" y="29"/>
                      <a:pt x="23" y="25"/>
                    </a:cubicBezTo>
                    <a:cubicBezTo>
                      <a:pt x="22" y="23"/>
                      <a:pt x="21" y="21"/>
                      <a:pt x="18" y="19"/>
                    </a:cubicBezTo>
                    <a:cubicBezTo>
                      <a:pt x="17" y="18"/>
                      <a:pt x="13" y="20"/>
                      <a:pt x="12" y="18"/>
                    </a:cubicBezTo>
                    <a:cubicBezTo>
                      <a:pt x="12" y="18"/>
                      <a:pt x="18" y="17"/>
                      <a:pt x="17" y="16"/>
                    </a:cubicBezTo>
                    <a:cubicBezTo>
                      <a:pt x="17" y="16"/>
                      <a:pt x="15" y="17"/>
                      <a:pt x="14" y="16"/>
                    </a:cubicBezTo>
                    <a:cubicBezTo>
                      <a:pt x="14" y="16"/>
                      <a:pt x="18" y="15"/>
                      <a:pt x="18" y="15"/>
                    </a:cubicBezTo>
                    <a:cubicBezTo>
                      <a:pt x="19" y="14"/>
                      <a:pt x="22" y="9"/>
                      <a:pt x="21" y="8"/>
                    </a:cubicBezTo>
                    <a:cubicBezTo>
                      <a:pt x="20" y="6"/>
                      <a:pt x="17" y="6"/>
                      <a:pt x="15" y="6"/>
                    </a:cubicBezTo>
                    <a:cubicBezTo>
                      <a:pt x="14" y="7"/>
                      <a:pt x="9" y="7"/>
                      <a:pt x="9" y="7"/>
                    </a:cubicBezTo>
                    <a:cubicBezTo>
                      <a:pt x="9" y="7"/>
                      <a:pt x="11" y="6"/>
                      <a:pt x="11" y="6"/>
                    </a:cubicBezTo>
                    <a:cubicBezTo>
                      <a:pt x="11" y="6"/>
                      <a:pt x="9" y="5"/>
                      <a:pt x="9" y="6"/>
                    </a:cubicBezTo>
                    <a:cubicBezTo>
                      <a:pt x="9" y="5"/>
                      <a:pt x="18" y="1"/>
                      <a:pt x="15" y="0"/>
                    </a:cubicBezTo>
                    <a:cubicBezTo>
                      <a:pt x="14" y="0"/>
                      <a:pt x="17" y="1"/>
                      <a:pt x="15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47" name="Google Shape;647;p35"/>
              <p:cNvSpPr/>
              <p:nvPr/>
            </p:nvSpPr>
            <p:spPr>
              <a:xfrm>
                <a:off x="14278063" y="2919366"/>
                <a:ext cx="920032" cy="671193"/>
              </a:xfrm>
              <a:custGeom>
                <a:avLst/>
                <a:gdLst/>
                <a:ahLst/>
                <a:cxnLst/>
                <a:rect l="l" t="t" r="r" b="b"/>
                <a:pathLst>
                  <a:path w="90" h="62" extrusionOk="0">
                    <a:moveTo>
                      <a:pt x="84" y="1"/>
                    </a:moveTo>
                    <a:cubicBezTo>
                      <a:pt x="81" y="1"/>
                      <a:pt x="80" y="0"/>
                      <a:pt x="77" y="2"/>
                    </a:cubicBezTo>
                    <a:cubicBezTo>
                      <a:pt x="76" y="2"/>
                      <a:pt x="72" y="3"/>
                      <a:pt x="73" y="4"/>
                    </a:cubicBezTo>
                    <a:cubicBezTo>
                      <a:pt x="72" y="4"/>
                      <a:pt x="68" y="6"/>
                      <a:pt x="66" y="6"/>
                    </a:cubicBezTo>
                    <a:cubicBezTo>
                      <a:pt x="64" y="6"/>
                      <a:pt x="61" y="7"/>
                      <a:pt x="59" y="8"/>
                    </a:cubicBezTo>
                    <a:cubicBezTo>
                      <a:pt x="56" y="8"/>
                      <a:pt x="54" y="8"/>
                      <a:pt x="51" y="8"/>
                    </a:cubicBezTo>
                    <a:cubicBezTo>
                      <a:pt x="51" y="8"/>
                      <a:pt x="45" y="8"/>
                      <a:pt x="46" y="9"/>
                    </a:cubicBezTo>
                    <a:cubicBezTo>
                      <a:pt x="46" y="9"/>
                      <a:pt x="48" y="9"/>
                      <a:pt x="48" y="9"/>
                    </a:cubicBezTo>
                    <a:cubicBezTo>
                      <a:pt x="47" y="10"/>
                      <a:pt x="45" y="10"/>
                      <a:pt x="44" y="11"/>
                    </a:cubicBezTo>
                    <a:cubicBezTo>
                      <a:pt x="43" y="11"/>
                      <a:pt x="41" y="11"/>
                      <a:pt x="39" y="11"/>
                    </a:cubicBezTo>
                    <a:cubicBezTo>
                      <a:pt x="38" y="11"/>
                      <a:pt x="38" y="11"/>
                      <a:pt x="36" y="12"/>
                    </a:cubicBezTo>
                    <a:cubicBezTo>
                      <a:pt x="35" y="15"/>
                      <a:pt x="34" y="14"/>
                      <a:pt x="32" y="14"/>
                    </a:cubicBezTo>
                    <a:cubicBezTo>
                      <a:pt x="30" y="15"/>
                      <a:pt x="31" y="17"/>
                      <a:pt x="28" y="17"/>
                    </a:cubicBezTo>
                    <a:cubicBezTo>
                      <a:pt x="26" y="17"/>
                      <a:pt x="27" y="19"/>
                      <a:pt x="26" y="19"/>
                    </a:cubicBezTo>
                    <a:cubicBezTo>
                      <a:pt x="25" y="20"/>
                      <a:pt x="22" y="18"/>
                      <a:pt x="23" y="19"/>
                    </a:cubicBezTo>
                    <a:cubicBezTo>
                      <a:pt x="23" y="20"/>
                      <a:pt x="26" y="21"/>
                      <a:pt x="26" y="21"/>
                    </a:cubicBezTo>
                    <a:cubicBezTo>
                      <a:pt x="26" y="21"/>
                      <a:pt x="22" y="22"/>
                      <a:pt x="22" y="22"/>
                    </a:cubicBezTo>
                    <a:cubicBezTo>
                      <a:pt x="22" y="23"/>
                      <a:pt x="27" y="23"/>
                      <a:pt x="27" y="23"/>
                    </a:cubicBezTo>
                    <a:cubicBezTo>
                      <a:pt x="27" y="24"/>
                      <a:pt x="20" y="24"/>
                      <a:pt x="21" y="25"/>
                    </a:cubicBezTo>
                    <a:cubicBezTo>
                      <a:pt x="21" y="24"/>
                      <a:pt x="23" y="25"/>
                      <a:pt x="23" y="25"/>
                    </a:cubicBezTo>
                    <a:cubicBezTo>
                      <a:pt x="21" y="26"/>
                      <a:pt x="20" y="25"/>
                      <a:pt x="20" y="26"/>
                    </a:cubicBezTo>
                    <a:cubicBezTo>
                      <a:pt x="19" y="27"/>
                      <a:pt x="21" y="28"/>
                      <a:pt x="21" y="28"/>
                    </a:cubicBezTo>
                    <a:cubicBezTo>
                      <a:pt x="20" y="28"/>
                      <a:pt x="19" y="28"/>
                      <a:pt x="18" y="28"/>
                    </a:cubicBezTo>
                    <a:cubicBezTo>
                      <a:pt x="18" y="28"/>
                      <a:pt x="20" y="29"/>
                      <a:pt x="21" y="29"/>
                    </a:cubicBezTo>
                    <a:cubicBezTo>
                      <a:pt x="19" y="29"/>
                      <a:pt x="18" y="29"/>
                      <a:pt x="17" y="30"/>
                    </a:cubicBezTo>
                    <a:cubicBezTo>
                      <a:pt x="16" y="31"/>
                      <a:pt x="15" y="31"/>
                      <a:pt x="14" y="31"/>
                    </a:cubicBezTo>
                    <a:cubicBezTo>
                      <a:pt x="12" y="32"/>
                      <a:pt x="12" y="33"/>
                      <a:pt x="14" y="33"/>
                    </a:cubicBezTo>
                    <a:cubicBezTo>
                      <a:pt x="15" y="33"/>
                      <a:pt x="18" y="34"/>
                      <a:pt x="19" y="34"/>
                    </a:cubicBezTo>
                    <a:cubicBezTo>
                      <a:pt x="17" y="35"/>
                      <a:pt x="15" y="33"/>
                      <a:pt x="15" y="36"/>
                    </a:cubicBezTo>
                    <a:cubicBezTo>
                      <a:pt x="15" y="37"/>
                      <a:pt x="10" y="37"/>
                      <a:pt x="9" y="38"/>
                    </a:cubicBezTo>
                    <a:cubicBezTo>
                      <a:pt x="8" y="39"/>
                      <a:pt x="9" y="39"/>
                      <a:pt x="9" y="40"/>
                    </a:cubicBezTo>
                    <a:cubicBezTo>
                      <a:pt x="9" y="40"/>
                      <a:pt x="6" y="41"/>
                      <a:pt x="6" y="41"/>
                    </a:cubicBezTo>
                    <a:cubicBezTo>
                      <a:pt x="2" y="42"/>
                      <a:pt x="7" y="42"/>
                      <a:pt x="7" y="43"/>
                    </a:cubicBezTo>
                    <a:cubicBezTo>
                      <a:pt x="8" y="44"/>
                      <a:pt x="5" y="47"/>
                      <a:pt x="5" y="47"/>
                    </a:cubicBezTo>
                    <a:cubicBezTo>
                      <a:pt x="3" y="49"/>
                      <a:pt x="0" y="47"/>
                      <a:pt x="0" y="51"/>
                    </a:cubicBezTo>
                    <a:cubicBezTo>
                      <a:pt x="0" y="55"/>
                      <a:pt x="2" y="53"/>
                      <a:pt x="4" y="53"/>
                    </a:cubicBezTo>
                    <a:cubicBezTo>
                      <a:pt x="6" y="54"/>
                      <a:pt x="7" y="55"/>
                      <a:pt x="9" y="54"/>
                    </a:cubicBezTo>
                    <a:cubicBezTo>
                      <a:pt x="9" y="54"/>
                      <a:pt x="11" y="56"/>
                      <a:pt x="12" y="55"/>
                    </a:cubicBezTo>
                    <a:cubicBezTo>
                      <a:pt x="12" y="55"/>
                      <a:pt x="10" y="55"/>
                      <a:pt x="10" y="56"/>
                    </a:cubicBezTo>
                    <a:cubicBezTo>
                      <a:pt x="11" y="56"/>
                      <a:pt x="12" y="56"/>
                      <a:pt x="12" y="56"/>
                    </a:cubicBezTo>
                    <a:cubicBezTo>
                      <a:pt x="12" y="56"/>
                      <a:pt x="10" y="60"/>
                      <a:pt x="10" y="60"/>
                    </a:cubicBezTo>
                    <a:cubicBezTo>
                      <a:pt x="12" y="61"/>
                      <a:pt x="14" y="61"/>
                      <a:pt x="16" y="62"/>
                    </a:cubicBezTo>
                    <a:cubicBezTo>
                      <a:pt x="19" y="62"/>
                      <a:pt x="20" y="62"/>
                      <a:pt x="23" y="62"/>
                    </a:cubicBezTo>
                    <a:cubicBezTo>
                      <a:pt x="24" y="61"/>
                      <a:pt x="25" y="61"/>
                      <a:pt x="26" y="61"/>
                    </a:cubicBezTo>
                    <a:cubicBezTo>
                      <a:pt x="27" y="62"/>
                      <a:pt x="28" y="62"/>
                      <a:pt x="30" y="62"/>
                    </a:cubicBezTo>
                    <a:cubicBezTo>
                      <a:pt x="31" y="62"/>
                      <a:pt x="27" y="59"/>
                      <a:pt x="26" y="59"/>
                    </a:cubicBezTo>
                    <a:cubicBezTo>
                      <a:pt x="24" y="57"/>
                      <a:pt x="23" y="55"/>
                      <a:pt x="22" y="53"/>
                    </a:cubicBezTo>
                    <a:cubicBezTo>
                      <a:pt x="20" y="51"/>
                      <a:pt x="21" y="50"/>
                      <a:pt x="20" y="48"/>
                    </a:cubicBezTo>
                    <a:cubicBezTo>
                      <a:pt x="19" y="45"/>
                      <a:pt x="18" y="45"/>
                      <a:pt x="20" y="43"/>
                    </a:cubicBezTo>
                    <a:cubicBezTo>
                      <a:pt x="21" y="43"/>
                      <a:pt x="20" y="43"/>
                      <a:pt x="20" y="42"/>
                    </a:cubicBezTo>
                    <a:cubicBezTo>
                      <a:pt x="21" y="41"/>
                      <a:pt x="24" y="42"/>
                      <a:pt x="24" y="41"/>
                    </a:cubicBezTo>
                    <a:cubicBezTo>
                      <a:pt x="24" y="41"/>
                      <a:pt x="22" y="40"/>
                      <a:pt x="22" y="40"/>
                    </a:cubicBezTo>
                    <a:cubicBezTo>
                      <a:pt x="23" y="39"/>
                      <a:pt x="26" y="40"/>
                      <a:pt x="26" y="39"/>
                    </a:cubicBezTo>
                    <a:cubicBezTo>
                      <a:pt x="26" y="38"/>
                      <a:pt x="21" y="37"/>
                      <a:pt x="21" y="36"/>
                    </a:cubicBezTo>
                    <a:cubicBezTo>
                      <a:pt x="21" y="36"/>
                      <a:pt x="29" y="37"/>
                      <a:pt x="29" y="37"/>
                    </a:cubicBezTo>
                    <a:cubicBezTo>
                      <a:pt x="29" y="36"/>
                      <a:pt x="27" y="35"/>
                      <a:pt x="27" y="34"/>
                    </a:cubicBezTo>
                    <a:cubicBezTo>
                      <a:pt x="27" y="33"/>
                      <a:pt x="30" y="35"/>
                      <a:pt x="31" y="34"/>
                    </a:cubicBezTo>
                    <a:cubicBezTo>
                      <a:pt x="31" y="33"/>
                      <a:pt x="27" y="31"/>
                      <a:pt x="27" y="32"/>
                    </a:cubicBezTo>
                    <a:cubicBezTo>
                      <a:pt x="27" y="31"/>
                      <a:pt x="31" y="33"/>
                      <a:pt x="32" y="32"/>
                    </a:cubicBezTo>
                    <a:cubicBezTo>
                      <a:pt x="32" y="32"/>
                      <a:pt x="33" y="31"/>
                      <a:pt x="32" y="31"/>
                    </a:cubicBezTo>
                    <a:cubicBezTo>
                      <a:pt x="32" y="31"/>
                      <a:pt x="30" y="29"/>
                      <a:pt x="30" y="29"/>
                    </a:cubicBezTo>
                    <a:cubicBezTo>
                      <a:pt x="32" y="29"/>
                      <a:pt x="33" y="30"/>
                      <a:pt x="35" y="29"/>
                    </a:cubicBezTo>
                    <a:cubicBezTo>
                      <a:pt x="35" y="28"/>
                      <a:pt x="37" y="27"/>
                      <a:pt x="37" y="27"/>
                    </a:cubicBezTo>
                    <a:cubicBezTo>
                      <a:pt x="37" y="26"/>
                      <a:pt x="35" y="26"/>
                      <a:pt x="35" y="26"/>
                    </a:cubicBezTo>
                    <a:cubicBezTo>
                      <a:pt x="36" y="26"/>
                      <a:pt x="39" y="26"/>
                      <a:pt x="39" y="24"/>
                    </a:cubicBezTo>
                    <a:cubicBezTo>
                      <a:pt x="39" y="22"/>
                      <a:pt x="41" y="25"/>
                      <a:pt x="42" y="24"/>
                    </a:cubicBezTo>
                    <a:cubicBezTo>
                      <a:pt x="42" y="24"/>
                      <a:pt x="41" y="23"/>
                      <a:pt x="41" y="23"/>
                    </a:cubicBezTo>
                    <a:cubicBezTo>
                      <a:pt x="42" y="22"/>
                      <a:pt x="45" y="23"/>
                      <a:pt x="45" y="22"/>
                    </a:cubicBezTo>
                    <a:cubicBezTo>
                      <a:pt x="46" y="21"/>
                      <a:pt x="45" y="20"/>
                      <a:pt x="44" y="20"/>
                    </a:cubicBezTo>
                    <a:cubicBezTo>
                      <a:pt x="49" y="18"/>
                      <a:pt x="53" y="16"/>
                      <a:pt x="58" y="15"/>
                    </a:cubicBezTo>
                    <a:cubicBezTo>
                      <a:pt x="61" y="14"/>
                      <a:pt x="65" y="13"/>
                      <a:pt x="68" y="12"/>
                    </a:cubicBezTo>
                    <a:cubicBezTo>
                      <a:pt x="73" y="11"/>
                      <a:pt x="77" y="10"/>
                      <a:pt x="81" y="8"/>
                    </a:cubicBezTo>
                    <a:cubicBezTo>
                      <a:pt x="83" y="8"/>
                      <a:pt x="86" y="6"/>
                      <a:pt x="88" y="4"/>
                    </a:cubicBezTo>
                    <a:cubicBezTo>
                      <a:pt x="90" y="2"/>
                      <a:pt x="86" y="1"/>
                      <a:pt x="84" y="1"/>
                    </a:cubicBezTo>
                    <a:cubicBezTo>
                      <a:pt x="82" y="1"/>
                      <a:pt x="86" y="1"/>
                      <a:pt x="84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48" name="Google Shape;648;p35"/>
              <p:cNvSpPr/>
              <p:nvPr/>
            </p:nvSpPr>
            <p:spPr>
              <a:xfrm>
                <a:off x="16637391" y="2639089"/>
                <a:ext cx="327588" cy="173330"/>
              </a:xfrm>
              <a:custGeom>
                <a:avLst/>
                <a:gdLst/>
                <a:ahLst/>
                <a:cxnLst/>
                <a:rect l="l" t="t" r="r" b="b"/>
                <a:pathLst>
                  <a:path w="32" h="16" extrusionOk="0">
                    <a:moveTo>
                      <a:pt x="16" y="6"/>
                    </a:moveTo>
                    <a:cubicBezTo>
                      <a:pt x="16" y="6"/>
                      <a:pt x="19" y="2"/>
                      <a:pt x="19" y="1"/>
                    </a:cubicBezTo>
                    <a:cubicBezTo>
                      <a:pt x="18" y="0"/>
                      <a:pt x="17" y="0"/>
                      <a:pt x="16" y="0"/>
                    </a:cubicBezTo>
                    <a:cubicBezTo>
                      <a:pt x="15" y="0"/>
                      <a:pt x="15" y="2"/>
                      <a:pt x="15" y="2"/>
                    </a:cubicBezTo>
                    <a:cubicBezTo>
                      <a:pt x="13" y="2"/>
                      <a:pt x="12" y="0"/>
                      <a:pt x="10" y="2"/>
                    </a:cubicBezTo>
                    <a:cubicBezTo>
                      <a:pt x="10" y="2"/>
                      <a:pt x="8" y="3"/>
                      <a:pt x="9" y="4"/>
                    </a:cubicBezTo>
                    <a:cubicBezTo>
                      <a:pt x="10" y="4"/>
                      <a:pt x="11" y="5"/>
                      <a:pt x="12" y="4"/>
                    </a:cubicBezTo>
                    <a:cubicBezTo>
                      <a:pt x="10" y="5"/>
                      <a:pt x="5" y="6"/>
                      <a:pt x="10" y="8"/>
                    </a:cubicBezTo>
                    <a:cubicBezTo>
                      <a:pt x="7" y="7"/>
                      <a:pt x="6" y="8"/>
                      <a:pt x="5" y="10"/>
                    </a:cubicBezTo>
                    <a:cubicBezTo>
                      <a:pt x="4" y="11"/>
                      <a:pt x="0" y="15"/>
                      <a:pt x="1" y="15"/>
                    </a:cubicBezTo>
                    <a:cubicBezTo>
                      <a:pt x="3" y="16"/>
                      <a:pt x="6" y="16"/>
                      <a:pt x="8" y="15"/>
                    </a:cubicBezTo>
                    <a:cubicBezTo>
                      <a:pt x="11" y="13"/>
                      <a:pt x="14" y="13"/>
                      <a:pt x="17" y="14"/>
                    </a:cubicBezTo>
                    <a:cubicBezTo>
                      <a:pt x="21" y="14"/>
                      <a:pt x="24" y="13"/>
                      <a:pt x="28" y="12"/>
                    </a:cubicBezTo>
                    <a:cubicBezTo>
                      <a:pt x="30" y="11"/>
                      <a:pt x="32" y="8"/>
                      <a:pt x="29" y="7"/>
                    </a:cubicBezTo>
                    <a:cubicBezTo>
                      <a:pt x="27" y="6"/>
                      <a:pt x="24" y="2"/>
                      <a:pt x="22" y="3"/>
                    </a:cubicBezTo>
                    <a:cubicBezTo>
                      <a:pt x="20" y="3"/>
                      <a:pt x="18" y="6"/>
                      <a:pt x="16" y="6"/>
                    </a:cubicBezTo>
                    <a:cubicBezTo>
                      <a:pt x="15" y="6"/>
                      <a:pt x="17" y="6"/>
                      <a:pt x="16" y="6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49" name="Google Shape;649;p35"/>
              <p:cNvSpPr/>
              <p:nvPr/>
            </p:nvSpPr>
            <p:spPr>
              <a:xfrm>
                <a:off x="16372531" y="2539517"/>
                <a:ext cx="306678" cy="173330"/>
              </a:xfrm>
              <a:custGeom>
                <a:avLst/>
                <a:gdLst/>
                <a:ahLst/>
                <a:cxnLst/>
                <a:rect l="l" t="t" r="r" b="b"/>
                <a:pathLst>
                  <a:path w="30" h="16" extrusionOk="0">
                    <a:moveTo>
                      <a:pt x="26" y="10"/>
                    </a:moveTo>
                    <a:cubicBezTo>
                      <a:pt x="29" y="11"/>
                      <a:pt x="27" y="9"/>
                      <a:pt x="28" y="7"/>
                    </a:cubicBezTo>
                    <a:cubicBezTo>
                      <a:pt x="28" y="6"/>
                      <a:pt x="29" y="6"/>
                      <a:pt x="29" y="5"/>
                    </a:cubicBezTo>
                    <a:cubicBezTo>
                      <a:pt x="29" y="4"/>
                      <a:pt x="27" y="3"/>
                      <a:pt x="26" y="3"/>
                    </a:cubicBezTo>
                    <a:cubicBezTo>
                      <a:pt x="25" y="2"/>
                      <a:pt x="23" y="2"/>
                      <a:pt x="22" y="3"/>
                    </a:cubicBezTo>
                    <a:cubicBezTo>
                      <a:pt x="22" y="3"/>
                      <a:pt x="17" y="4"/>
                      <a:pt x="17" y="4"/>
                    </a:cubicBezTo>
                    <a:cubicBezTo>
                      <a:pt x="17" y="4"/>
                      <a:pt x="21" y="2"/>
                      <a:pt x="18" y="1"/>
                    </a:cubicBezTo>
                    <a:cubicBezTo>
                      <a:pt x="16" y="0"/>
                      <a:pt x="14" y="1"/>
                      <a:pt x="12" y="1"/>
                    </a:cubicBezTo>
                    <a:cubicBezTo>
                      <a:pt x="11" y="1"/>
                      <a:pt x="6" y="2"/>
                      <a:pt x="5" y="4"/>
                    </a:cubicBezTo>
                    <a:cubicBezTo>
                      <a:pt x="5" y="4"/>
                      <a:pt x="7" y="4"/>
                      <a:pt x="7" y="4"/>
                    </a:cubicBezTo>
                    <a:cubicBezTo>
                      <a:pt x="7" y="4"/>
                      <a:pt x="0" y="7"/>
                      <a:pt x="0" y="8"/>
                    </a:cubicBezTo>
                    <a:cubicBezTo>
                      <a:pt x="0" y="8"/>
                      <a:pt x="4" y="9"/>
                      <a:pt x="4" y="9"/>
                    </a:cubicBezTo>
                    <a:cubicBezTo>
                      <a:pt x="5" y="9"/>
                      <a:pt x="6" y="11"/>
                      <a:pt x="7" y="12"/>
                    </a:cubicBezTo>
                    <a:cubicBezTo>
                      <a:pt x="9" y="13"/>
                      <a:pt x="10" y="13"/>
                      <a:pt x="12" y="13"/>
                    </a:cubicBezTo>
                    <a:cubicBezTo>
                      <a:pt x="14" y="14"/>
                      <a:pt x="17" y="16"/>
                      <a:pt x="19" y="16"/>
                    </a:cubicBezTo>
                    <a:cubicBezTo>
                      <a:pt x="22" y="16"/>
                      <a:pt x="25" y="16"/>
                      <a:pt x="28" y="15"/>
                    </a:cubicBezTo>
                    <a:cubicBezTo>
                      <a:pt x="30" y="15"/>
                      <a:pt x="26" y="10"/>
                      <a:pt x="26" y="10"/>
                    </a:cubicBezTo>
                    <a:cubicBezTo>
                      <a:pt x="27" y="10"/>
                      <a:pt x="25" y="10"/>
                      <a:pt x="26" y="1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50" name="Google Shape;650;p35"/>
              <p:cNvSpPr/>
              <p:nvPr/>
            </p:nvSpPr>
            <p:spPr>
              <a:xfrm>
                <a:off x="16281922" y="2550579"/>
                <a:ext cx="153338" cy="55320"/>
              </a:xfrm>
              <a:custGeom>
                <a:avLst/>
                <a:gdLst/>
                <a:ahLst/>
                <a:cxnLst/>
                <a:rect l="l" t="t" r="r" b="b"/>
                <a:pathLst>
                  <a:path w="15" h="5" extrusionOk="0">
                    <a:moveTo>
                      <a:pt x="9" y="1"/>
                    </a:moveTo>
                    <a:cubicBezTo>
                      <a:pt x="8" y="1"/>
                      <a:pt x="6" y="1"/>
                      <a:pt x="4" y="1"/>
                    </a:cubicBezTo>
                    <a:cubicBezTo>
                      <a:pt x="3" y="1"/>
                      <a:pt x="1" y="0"/>
                      <a:pt x="0" y="1"/>
                    </a:cubicBezTo>
                    <a:cubicBezTo>
                      <a:pt x="0" y="1"/>
                      <a:pt x="0" y="3"/>
                      <a:pt x="1" y="3"/>
                    </a:cubicBezTo>
                    <a:cubicBezTo>
                      <a:pt x="3" y="4"/>
                      <a:pt x="4" y="5"/>
                      <a:pt x="6" y="5"/>
                    </a:cubicBezTo>
                    <a:cubicBezTo>
                      <a:pt x="8" y="5"/>
                      <a:pt x="15" y="2"/>
                      <a:pt x="9" y="1"/>
                    </a:cubicBezTo>
                    <a:cubicBezTo>
                      <a:pt x="8" y="1"/>
                      <a:pt x="10" y="2"/>
                      <a:pt x="9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51" name="Google Shape;651;p35"/>
              <p:cNvSpPr/>
              <p:nvPr/>
            </p:nvSpPr>
            <p:spPr>
              <a:xfrm>
                <a:off x="16309802" y="2399379"/>
                <a:ext cx="257886" cy="173330"/>
              </a:xfrm>
              <a:custGeom>
                <a:avLst/>
                <a:gdLst/>
                <a:ahLst/>
                <a:cxnLst/>
                <a:rect l="l" t="t" r="r" b="b"/>
                <a:pathLst>
                  <a:path w="25" h="16" extrusionOk="0">
                    <a:moveTo>
                      <a:pt x="7" y="15"/>
                    </a:moveTo>
                    <a:cubicBezTo>
                      <a:pt x="6" y="14"/>
                      <a:pt x="4" y="14"/>
                      <a:pt x="3" y="13"/>
                    </a:cubicBezTo>
                    <a:cubicBezTo>
                      <a:pt x="2" y="12"/>
                      <a:pt x="4" y="12"/>
                      <a:pt x="4" y="12"/>
                    </a:cubicBezTo>
                    <a:cubicBezTo>
                      <a:pt x="4" y="12"/>
                      <a:pt x="0" y="13"/>
                      <a:pt x="0" y="12"/>
                    </a:cubicBezTo>
                    <a:cubicBezTo>
                      <a:pt x="0" y="10"/>
                      <a:pt x="3" y="11"/>
                      <a:pt x="3" y="11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2" y="10"/>
                      <a:pt x="7" y="7"/>
                      <a:pt x="6" y="6"/>
                    </a:cubicBezTo>
                    <a:cubicBezTo>
                      <a:pt x="6" y="6"/>
                      <a:pt x="5" y="6"/>
                      <a:pt x="5" y="6"/>
                    </a:cubicBezTo>
                    <a:cubicBezTo>
                      <a:pt x="6" y="4"/>
                      <a:pt x="9" y="4"/>
                      <a:pt x="11" y="3"/>
                    </a:cubicBezTo>
                    <a:cubicBezTo>
                      <a:pt x="13" y="2"/>
                      <a:pt x="16" y="1"/>
                      <a:pt x="18" y="0"/>
                    </a:cubicBezTo>
                    <a:cubicBezTo>
                      <a:pt x="18" y="0"/>
                      <a:pt x="19" y="3"/>
                      <a:pt x="20" y="4"/>
                    </a:cubicBezTo>
                    <a:cubicBezTo>
                      <a:pt x="20" y="4"/>
                      <a:pt x="25" y="6"/>
                      <a:pt x="25" y="7"/>
                    </a:cubicBezTo>
                    <a:cubicBezTo>
                      <a:pt x="25" y="8"/>
                      <a:pt x="20" y="7"/>
                      <a:pt x="21" y="9"/>
                    </a:cubicBezTo>
                    <a:cubicBezTo>
                      <a:pt x="21" y="9"/>
                      <a:pt x="23" y="10"/>
                      <a:pt x="23" y="12"/>
                    </a:cubicBezTo>
                    <a:cubicBezTo>
                      <a:pt x="22" y="12"/>
                      <a:pt x="20" y="12"/>
                      <a:pt x="19" y="13"/>
                    </a:cubicBezTo>
                    <a:cubicBezTo>
                      <a:pt x="16" y="14"/>
                      <a:pt x="10" y="16"/>
                      <a:pt x="7" y="15"/>
                    </a:cubicBezTo>
                    <a:cubicBezTo>
                      <a:pt x="6" y="14"/>
                      <a:pt x="9" y="16"/>
                      <a:pt x="7" y="15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52" name="Google Shape;652;p35"/>
              <p:cNvSpPr/>
              <p:nvPr/>
            </p:nvSpPr>
            <p:spPr>
              <a:xfrm>
                <a:off x="19028080" y="3081631"/>
                <a:ext cx="257886" cy="88507"/>
              </a:xfrm>
              <a:custGeom>
                <a:avLst/>
                <a:gdLst/>
                <a:ahLst/>
                <a:cxnLst/>
                <a:rect l="l" t="t" r="r" b="b"/>
                <a:pathLst>
                  <a:path w="25" h="8" extrusionOk="0">
                    <a:moveTo>
                      <a:pt x="5" y="3"/>
                    </a:moveTo>
                    <a:cubicBezTo>
                      <a:pt x="4" y="3"/>
                      <a:pt x="4" y="1"/>
                      <a:pt x="3" y="1"/>
                    </a:cubicBezTo>
                    <a:cubicBezTo>
                      <a:pt x="3" y="0"/>
                      <a:pt x="1" y="2"/>
                      <a:pt x="1" y="2"/>
                    </a:cubicBezTo>
                    <a:cubicBezTo>
                      <a:pt x="0" y="4"/>
                      <a:pt x="1" y="4"/>
                      <a:pt x="2" y="4"/>
                    </a:cubicBezTo>
                    <a:cubicBezTo>
                      <a:pt x="3" y="4"/>
                      <a:pt x="4" y="6"/>
                      <a:pt x="5" y="6"/>
                    </a:cubicBezTo>
                    <a:cubicBezTo>
                      <a:pt x="9" y="7"/>
                      <a:pt x="12" y="8"/>
                      <a:pt x="16" y="8"/>
                    </a:cubicBezTo>
                    <a:cubicBezTo>
                      <a:pt x="17" y="8"/>
                      <a:pt x="25" y="7"/>
                      <a:pt x="24" y="5"/>
                    </a:cubicBezTo>
                    <a:cubicBezTo>
                      <a:pt x="23" y="5"/>
                      <a:pt x="23" y="6"/>
                      <a:pt x="23" y="6"/>
                    </a:cubicBezTo>
                    <a:cubicBezTo>
                      <a:pt x="22" y="6"/>
                      <a:pt x="21" y="5"/>
                      <a:pt x="20" y="4"/>
                    </a:cubicBezTo>
                    <a:cubicBezTo>
                      <a:pt x="19" y="4"/>
                      <a:pt x="17" y="3"/>
                      <a:pt x="15" y="4"/>
                    </a:cubicBezTo>
                    <a:cubicBezTo>
                      <a:pt x="14" y="4"/>
                      <a:pt x="12" y="2"/>
                      <a:pt x="10" y="2"/>
                    </a:cubicBezTo>
                    <a:cubicBezTo>
                      <a:pt x="8" y="2"/>
                      <a:pt x="7" y="3"/>
                      <a:pt x="5" y="3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53" name="Google Shape;653;p35"/>
              <p:cNvSpPr/>
              <p:nvPr/>
            </p:nvSpPr>
            <p:spPr>
              <a:xfrm>
                <a:off x="18700492" y="3254959"/>
                <a:ext cx="216069" cy="88507"/>
              </a:xfrm>
              <a:custGeom>
                <a:avLst/>
                <a:gdLst/>
                <a:ahLst/>
                <a:cxnLst/>
                <a:rect l="l" t="t" r="r" b="b"/>
                <a:pathLst>
                  <a:path w="21" h="8" extrusionOk="0">
                    <a:moveTo>
                      <a:pt x="2" y="6"/>
                    </a:moveTo>
                    <a:cubicBezTo>
                      <a:pt x="5" y="6"/>
                      <a:pt x="6" y="6"/>
                      <a:pt x="8" y="6"/>
                    </a:cubicBezTo>
                    <a:cubicBezTo>
                      <a:pt x="10" y="7"/>
                      <a:pt x="12" y="7"/>
                      <a:pt x="14" y="8"/>
                    </a:cubicBezTo>
                    <a:cubicBezTo>
                      <a:pt x="16" y="8"/>
                      <a:pt x="18" y="8"/>
                      <a:pt x="19" y="7"/>
                    </a:cubicBezTo>
                    <a:cubicBezTo>
                      <a:pt x="21" y="6"/>
                      <a:pt x="18" y="5"/>
                      <a:pt x="17" y="4"/>
                    </a:cubicBezTo>
                    <a:cubicBezTo>
                      <a:pt x="14" y="2"/>
                      <a:pt x="11" y="0"/>
                      <a:pt x="7" y="2"/>
                    </a:cubicBezTo>
                    <a:cubicBezTo>
                      <a:pt x="5" y="3"/>
                      <a:pt x="5" y="4"/>
                      <a:pt x="4" y="5"/>
                    </a:cubicBezTo>
                    <a:cubicBezTo>
                      <a:pt x="3" y="5"/>
                      <a:pt x="0" y="6"/>
                      <a:pt x="2" y="6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54" name="Google Shape;654;p35"/>
              <p:cNvSpPr/>
              <p:nvPr/>
            </p:nvSpPr>
            <p:spPr>
              <a:xfrm>
                <a:off x="18710948" y="3214397"/>
                <a:ext cx="83638" cy="51630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3" y="5"/>
                    </a:moveTo>
                    <a:cubicBezTo>
                      <a:pt x="0" y="5"/>
                      <a:pt x="1" y="0"/>
                      <a:pt x="4" y="1"/>
                    </a:cubicBezTo>
                    <a:cubicBezTo>
                      <a:pt x="8" y="2"/>
                      <a:pt x="6" y="4"/>
                      <a:pt x="3" y="5"/>
                    </a:cubicBezTo>
                    <a:cubicBezTo>
                      <a:pt x="1" y="5"/>
                      <a:pt x="5" y="5"/>
                      <a:pt x="3" y="5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55" name="Google Shape;655;p35"/>
              <p:cNvSpPr/>
              <p:nvPr/>
            </p:nvSpPr>
            <p:spPr>
              <a:xfrm>
                <a:off x="18487906" y="3059504"/>
                <a:ext cx="31364" cy="5532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 extrusionOk="0">
                    <a:moveTo>
                      <a:pt x="1" y="3"/>
                    </a:moveTo>
                    <a:cubicBezTo>
                      <a:pt x="0" y="2"/>
                      <a:pt x="2" y="0"/>
                      <a:pt x="3" y="1"/>
                    </a:cubicBezTo>
                    <a:cubicBezTo>
                      <a:pt x="3" y="2"/>
                      <a:pt x="2" y="5"/>
                      <a:pt x="1" y="5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0" y="2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56" name="Google Shape;656;p35"/>
              <p:cNvSpPr/>
              <p:nvPr/>
            </p:nvSpPr>
            <p:spPr>
              <a:xfrm>
                <a:off x="18487906" y="3221769"/>
                <a:ext cx="41820" cy="55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 extrusionOk="0">
                    <a:moveTo>
                      <a:pt x="4" y="4"/>
                    </a:moveTo>
                    <a:cubicBezTo>
                      <a:pt x="4" y="3"/>
                      <a:pt x="1" y="0"/>
                      <a:pt x="0" y="1"/>
                    </a:cubicBezTo>
                    <a:cubicBezTo>
                      <a:pt x="0" y="1"/>
                      <a:pt x="3" y="5"/>
                      <a:pt x="4" y="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57" name="Google Shape;657;p35"/>
              <p:cNvSpPr/>
              <p:nvPr/>
            </p:nvSpPr>
            <p:spPr>
              <a:xfrm>
                <a:off x="18557606" y="3018939"/>
                <a:ext cx="432136" cy="173330"/>
              </a:xfrm>
              <a:custGeom>
                <a:avLst/>
                <a:gdLst/>
                <a:ahLst/>
                <a:cxnLst/>
                <a:rect l="l" t="t" r="r" b="b"/>
                <a:pathLst>
                  <a:path w="42" h="16" extrusionOk="0">
                    <a:moveTo>
                      <a:pt x="34" y="4"/>
                    </a:moveTo>
                    <a:cubicBezTo>
                      <a:pt x="32" y="3"/>
                      <a:pt x="31" y="4"/>
                      <a:pt x="29" y="3"/>
                    </a:cubicBezTo>
                    <a:cubicBezTo>
                      <a:pt x="29" y="3"/>
                      <a:pt x="24" y="0"/>
                      <a:pt x="23" y="0"/>
                    </a:cubicBezTo>
                    <a:cubicBezTo>
                      <a:pt x="23" y="0"/>
                      <a:pt x="24" y="1"/>
                      <a:pt x="22" y="2"/>
                    </a:cubicBezTo>
                    <a:cubicBezTo>
                      <a:pt x="20" y="2"/>
                      <a:pt x="22" y="5"/>
                      <a:pt x="20" y="6"/>
                    </a:cubicBezTo>
                    <a:cubicBezTo>
                      <a:pt x="19" y="6"/>
                      <a:pt x="12" y="1"/>
                      <a:pt x="11" y="1"/>
                    </a:cubicBezTo>
                    <a:cubicBezTo>
                      <a:pt x="9" y="0"/>
                      <a:pt x="4" y="1"/>
                      <a:pt x="4" y="3"/>
                    </a:cubicBezTo>
                    <a:cubicBezTo>
                      <a:pt x="4" y="5"/>
                      <a:pt x="0" y="4"/>
                      <a:pt x="2" y="6"/>
                    </a:cubicBezTo>
                    <a:cubicBezTo>
                      <a:pt x="3" y="7"/>
                      <a:pt x="0" y="9"/>
                      <a:pt x="1" y="10"/>
                    </a:cubicBezTo>
                    <a:cubicBezTo>
                      <a:pt x="3" y="12"/>
                      <a:pt x="6" y="13"/>
                      <a:pt x="9" y="14"/>
                    </a:cubicBezTo>
                    <a:cubicBezTo>
                      <a:pt x="10" y="15"/>
                      <a:pt x="12" y="16"/>
                      <a:pt x="13" y="15"/>
                    </a:cubicBezTo>
                    <a:cubicBezTo>
                      <a:pt x="14" y="15"/>
                      <a:pt x="14" y="12"/>
                      <a:pt x="15" y="13"/>
                    </a:cubicBezTo>
                    <a:cubicBezTo>
                      <a:pt x="15" y="13"/>
                      <a:pt x="15" y="14"/>
                      <a:pt x="16" y="14"/>
                    </a:cubicBezTo>
                    <a:cubicBezTo>
                      <a:pt x="17" y="14"/>
                      <a:pt x="18" y="14"/>
                      <a:pt x="18" y="14"/>
                    </a:cubicBezTo>
                    <a:cubicBezTo>
                      <a:pt x="20" y="13"/>
                      <a:pt x="22" y="13"/>
                      <a:pt x="25" y="12"/>
                    </a:cubicBezTo>
                    <a:cubicBezTo>
                      <a:pt x="27" y="12"/>
                      <a:pt x="27" y="14"/>
                      <a:pt x="28" y="14"/>
                    </a:cubicBezTo>
                    <a:cubicBezTo>
                      <a:pt x="29" y="14"/>
                      <a:pt x="34" y="13"/>
                      <a:pt x="34" y="13"/>
                    </a:cubicBezTo>
                    <a:cubicBezTo>
                      <a:pt x="34" y="13"/>
                      <a:pt x="33" y="12"/>
                      <a:pt x="33" y="12"/>
                    </a:cubicBezTo>
                    <a:cubicBezTo>
                      <a:pt x="33" y="11"/>
                      <a:pt x="36" y="12"/>
                      <a:pt x="37" y="12"/>
                    </a:cubicBezTo>
                    <a:cubicBezTo>
                      <a:pt x="37" y="12"/>
                      <a:pt x="39" y="12"/>
                      <a:pt x="39" y="11"/>
                    </a:cubicBezTo>
                    <a:cubicBezTo>
                      <a:pt x="39" y="10"/>
                      <a:pt x="40" y="9"/>
                      <a:pt x="40" y="9"/>
                    </a:cubicBezTo>
                    <a:cubicBezTo>
                      <a:pt x="40" y="9"/>
                      <a:pt x="40" y="9"/>
                      <a:pt x="39" y="9"/>
                    </a:cubicBezTo>
                    <a:cubicBezTo>
                      <a:pt x="39" y="8"/>
                      <a:pt x="42" y="7"/>
                      <a:pt x="42" y="6"/>
                    </a:cubicBezTo>
                    <a:cubicBezTo>
                      <a:pt x="41" y="5"/>
                      <a:pt x="36" y="4"/>
                      <a:pt x="34" y="4"/>
                    </a:cubicBezTo>
                    <a:cubicBezTo>
                      <a:pt x="32" y="3"/>
                      <a:pt x="36" y="4"/>
                      <a:pt x="34" y="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58" name="Google Shape;658;p35"/>
              <p:cNvSpPr/>
              <p:nvPr/>
            </p:nvSpPr>
            <p:spPr>
              <a:xfrm>
                <a:off x="18805042" y="3070569"/>
                <a:ext cx="80154" cy="88507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7" y="6"/>
                    </a:moveTo>
                    <a:cubicBezTo>
                      <a:pt x="6" y="7"/>
                      <a:pt x="0" y="1"/>
                      <a:pt x="4" y="0"/>
                    </a:cubicBezTo>
                    <a:cubicBezTo>
                      <a:pt x="5" y="0"/>
                      <a:pt x="8" y="0"/>
                      <a:pt x="6" y="2"/>
                    </a:cubicBezTo>
                    <a:cubicBezTo>
                      <a:pt x="3" y="4"/>
                      <a:pt x="7" y="4"/>
                      <a:pt x="7" y="6"/>
                    </a:cubicBezTo>
                    <a:cubicBezTo>
                      <a:pt x="6" y="8"/>
                      <a:pt x="7" y="5"/>
                      <a:pt x="7" y="6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59" name="Google Shape;659;p35"/>
              <p:cNvSpPr/>
              <p:nvPr/>
            </p:nvSpPr>
            <p:spPr>
              <a:xfrm>
                <a:off x="20143270" y="3656936"/>
                <a:ext cx="111517" cy="66379"/>
              </a:xfrm>
              <a:custGeom>
                <a:avLst/>
                <a:gdLst/>
                <a:ahLst/>
                <a:cxnLst/>
                <a:rect l="l" t="t" r="r" b="b"/>
                <a:pathLst>
                  <a:path w="11" h="6" extrusionOk="0">
                    <a:moveTo>
                      <a:pt x="3" y="4"/>
                    </a:moveTo>
                    <a:cubicBezTo>
                      <a:pt x="1" y="3"/>
                      <a:pt x="0" y="3"/>
                      <a:pt x="1" y="1"/>
                    </a:cubicBezTo>
                    <a:cubicBezTo>
                      <a:pt x="2" y="0"/>
                      <a:pt x="4" y="1"/>
                      <a:pt x="6" y="1"/>
                    </a:cubicBezTo>
                    <a:cubicBezTo>
                      <a:pt x="11" y="2"/>
                      <a:pt x="6" y="6"/>
                      <a:pt x="3" y="4"/>
                    </a:cubicBezTo>
                    <a:cubicBezTo>
                      <a:pt x="2" y="3"/>
                      <a:pt x="4" y="5"/>
                      <a:pt x="3" y="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60" name="Google Shape;660;p35"/>
              <p:cNvSpPr/>
              <p:nvPr/>
            </p:nvSpPr>
            <p:spPr>
              <a:xfrm>
                <a:off x="19927198" y="4608407"/>
                <a:ext cx="62727" cy="55320"/>
              </a:xfrm>
              <a:custGeom>
                <a:avLst/>
                <a:gdLst/>
                <a:ahLst/>
                <a:cxnLst/>
                <a:rect l="l" t="t" r="r" b="b"/>
                <a:pathLst>
                  <a:path w="6" h="5" extrusionOk="0">
                    <a:moveTo>
                      <a:pt x="5" y="2"/>
                    </a:moveTo>
                    <a:cubicBezTo>
                      <a:pt x="6" y="2"/>
                      <a:pt x="5" y="1"/>
                      <a:pt x="5" y="1"/>
                    </a:cubicBezTo>
                    <a:cubicBezTo>
                      <a:pt x="4" y="0"/>
                      <a:pt x="3" y="1"/>
                      <a:pt x="2" y="1"/>
                    </a:cubicBezTo>
                    <a:cubicBezTo>
                      <a:pt x="1" y="1"/>
                      <a:pt x="0" y="2"/>
                      <a:pt x="1" y="3"/>
                    </a:cubicBezTo>
                    <a:cubicBezTo>
                      <a:pt x="1" y="3"/>
                      <a:pt x="0" y="5"/>
                      <a:pt x="0" y="4"/>
                    </a:cubicBezTo>
                    <a:cubicBezTo>
                      <a:pt x="0" y="4"/>
                      <a:pt x="5" y="2"/>
                      <a:pt x="5" y="2"/>
                    </a:cubicBezTo>
                    <a:cubicBezTo>
                      <a:pt x="6" y="2"/>
                      <a:pt x="3" y="3"/>
                      <a:pt x="5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61" name="Google Shape;661;p35"/>
              <p:cNvSpPr/>
              <p:nvPr/>
            </p:nvSpPr>
            <p:spPr>
              <a:xfrm>
                <a:off x="18568061" y="4925563"/>
                <a:ext cx="52274" cy="29502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3" y="3"/>
                    </a:moveTo>
                    <a:cubicBezTo>
                      <a:pt x="1" y="3"/>
                      <a:pt x="0" y="1"/>
                      <a:pt x="3" y="0"/>
                    </a:cubicBezTo>
                    <a:cubicBezTo>
                      <a:pt x="5" y="0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62" name="Google Shape;662;p35"/>
              <p:cNvSpPr/>
              <p:nvPr/>
            </p:nvSpPr>
            <p:spPr>
              <a:xfrm>
                <a:off x="19488094" y="5250093"/>
                <a:ext cx="52274" cy="5163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5" y="1"/>
                    </a:moveTo>
                    <a:cubicBezTo>
                      <a:pt x="5" y="1"/>
                      <a:pt x="0" y="5"/>
                      <a:pt x="1" y="5"/>
                    </a:cubicBezTo>
                    <a:cubicBezTo>
                      <a:pt x="2" y="5"/>
                      <a:pt x="4" y="3"/>
                      <a:pt x="4" y="3"/>
                    </a:cubicBezTo>
                    <a:cubicBezTo>
                      <a:pt x="5" y="2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63" name="Google Shape;663;p35"/>
              <p:cNvSpPr/>
              <p:nvPr/>
            </p:nvSpPr>
            <p:spPr>
              <a:xfrm>
                <a:off x="19456730" y="5334913"/>
                <a:ext cx="20911" cy="11063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1" y="0"/>
                    </a:move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64" name="Google Shape;664;p35"/>
              <p:cNvSpPr/>
              <p:nvPr/>
            </p:nvSpPr>
            <p:spPr>
              <a:xfrm>
                <a:off x="19313847" y="5508243"/>
                <a:ext cx="31364" cy="11063"/>
              </a:xfrm>
              <a:custGeom>
                <a:avLst/>
                <a:gdLst/>
                <a:ahLst/>
                <a:cxnLst/>
                <a:rect l="l" t="t" r="r" b="b"/>
                <a:pathLst>
                  <a:path w="3" h="1" extrusionOk="0">
                    <a:moveTo>
                      <a:pt x="2" y="0"/>
                    </a:moveTo>
                    <a:cubicBezTo>
                      <a:pt x="2" y="0"/>
                      <a:pt x="0" y="1"/>
                      <a:pt x="1" y="1"/>
                    </a:cubicBezTo>
                    <a:cubicBezTo>
                      <a:pt x="1" y="1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65" name="Google Shape;665;p35"/>
              <p:cNvSpPr/>
              <p:nvPr/>
            </p:nvSpPr>
            <p:spPr>
              <a:xfrm>
                <a:off x="19191870" y="5563561"/>
                <a:ext cx="73184" cy="44255"/>
              </a:xfrm>
              <a:custGeom>
                <a:avLst/>
                <a:gdLst/>
                <a:ahLst/>
                <a:cxnLst/>
                <a:rect l="l" t="t" r="r" b="b"/>
                <a:pathLst>
                  <a:path w="7" h="4" extrusionOk="0">
                    <a:moveTo>
                      <a:pt x="6" y="0"/>
                    </a:moveTo>
                    <a:cubicBezTo>
                      <a:pt x="5" y="0"/>
                      <a:pt x="0" y="2"/>
                      <a:pt x="1" y="3"/>
                    </a:cubicBezTo>
                    <a:cubicBezTo>
                      <a:pt x="2" y="4"/>
                      <a:pt x="7" y="0"/>
                      <a:pt x="6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66" name="Google Shape;666;p35"/>
              <p:cNvSpPr/>
              <p:nvPr/>
            </p:nvSpPr>
            <p:spPr>
              <a:xfrm>
                <a:off x="19111719" y="5607815"/>
                <a:ext cx="59243" cy="40568"/>
              </a:xfrm>
              <a:custGeom>
                <a:avLst/>
                <a:gdLst/>
                <a:ahLst/>
                <a:cxnLst/>
                <a:rect l="l" t="t" r="r" b="b"/>
                <a:pathLst>
                  <a:path w="6" h="4" extrusionOk="0">
                    <a:moveTo>
                      <a:pt x="5" y="0"/>
                    </a:moveTo>
                    <a:cubicBezTo>
                      <a:pt x="5" y="0"/>
                      <a:pt x="0" y="2"/>
                      <a:pt x="1" y="3"/>
                    </a:cubicBezTo>
                    <a:cubicBezTo>
                      <a:pt x="2" y="4"/>
                      <a:pt x="5" y="0"/>
                      <a:pt x="5" y="0"/>
                    </a:cubicBezTo>
                    <a:cubicBezTo>
                      <a:pt x="5" y="0"/>
                      <a:pt x="6" y="0"/>
                      <a:pt x="5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67" name="Google Shape;667;p35"/>
              <p:cNvSpPr/>
              <p:nvPr/>
            </p:nvSpPr>
            <p:spPr>
              <a:xfrm>
                <a:off x="19059444" y="5641005"/>
                <a:ext cx="52274" cy="5163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4" y="0"/>
                    </a:moveTo>
                    <a:cubicBezTo>
                      <a:pt x="4" y="0"/>
                      <a:pt x="0" y="4"/>
                      <a:pt x="0" y="4"/>
                    </a:cubicBezTo>
                    <a:cubicBezTo>
                      <a:pt x="2" y="5"/>
                      <a:pt x="4" y="0"/>
                      <a:pt x="4" y="0"/>
                    </a:cubicBezTo>
                    <a:cubicBezTo>
                      <a:pt x="4" y="0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68" name="Google Shape;668;p35"/>
              <p:cNvSpPr/>
              <p:nvPr/>
            </p:nvSpPr>
            <p:spPr>
              <a:xfrm>
                <a:off x="19048988" y="5714762"/>
                <a:ext cx="10454" cy="110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69" name="Google Shape;669;p35"/>
              <p:cNvSpPr/>
              <p:nvPr/>
            </p:nvSpPr>
            <p:spPr>
              <a:xfrm>
                <a:off x="18996713" y="5670508"/>
                <a:ext cx="52274" cy="44255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4" y="1"/>
                    </a:moveTo>
                    <a:cubicBezTo>
                      <a:pt x="2" y="2"/>
                      <a:pt x="0" y="3"/>
                      <a:pt x="0" y="4"/>
                    </a:cubicBezTo>
                    <a:cubicBezTo>
                      <a:pt x="0" y="4"/>
                      <a:pt x="4" y="1"/>
                      <a:pt x="4" y="1"/>
                    </a:cubicBezTo>
                    <a:cubicBezTo>
                      <a:pt x="3" y="1"/>
                      <a:pt x="5" y="0"/>
                      <a:pt x="4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70" name="Google Shape;670;p35"/>
              <p:cNvSpPr/>
              <p:nvPr/>
            </p:nvSpPr>
            <p:spPr>
              <a:xfrm>
                <a:off x="18620334" y="6072485"/>
                <a:ext cx="20911" cy="3319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1" y="0"/>
                    </a:moveTo>
                    <a:cubicBezTo>
                      <a:pt x="1" y="0"/>
                      <a:pt x="0" y="3"/>
                      <a:pt x="1" y="3"/>
                    </a:cubicBezTo>
                    <a:cubicBezTo>
                      <a:pt x="2" y="3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grpSp>
            <p:nvGrpSpPr>
              <p:cNvPr id="671" name="Google Shape;671;p35"/>
              <p:cNvGrpSpPr/>
              <p:nvPr/>
            </p:nvGrpSpPr>
            <p:grpSpPr>
              <a:xfrm>
                <a:off x="18244132" y="5607747"/>
                <a:ext cx="763212" cy="767067"/>
                <a:chOff x="5961121" y="2686387"/>
                <a:chExt cx="288233" cy="273757"/>
              </a:xfrm>
            </p:grpSpPr>
            <p:sp>
              <p:nvSpPr>
                <p:cNvPr id="672" name="Google Shape;672;p35"/>
                <p:cNvSpPr/>
                <p:nvPr/>
              </p:nvSpPr>
              <p:spPr>
                <a:xfrm>
                  <a:off x="6130902" y="2686387"/>
                  <a:ext cx="118452" cy="1000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6" extrusionOk="0">
                      <a:moveTo>
                        <a:pt x="28" y="10"/>
                      </a:moveTo>
                      <a:cubicBezTo>
                        <a:pt x="28" y="10"/>
                        <a:pt x="29" y="8"/>
                        <a:pt x="29" y="7"/>
                      </a:cubicBezTo>
                      <a:cubicBezTo>
                        <a:pt x="29" y="8"/>
                        <a:pt x="27" y="10"/>
                        <a:pt x="27" y="10"/>
                      </a:cubicBezTo>
                      <a:cubicBezTo>
                        <a:pt x="25" y="10"/>
                        <a:pt x="21" y="9"/>
                        <a:pt x="20" y="8"/>
                      </a:cubicBezTo>
                      <a:cubicBezTo>
                        <a:pt x="17" y="7"/>
                        <a:pt x="15" y="2"/>
                        <a:pt x="11" y="1"/>
                      </a:cubicBezTo>
                      <a:cubicBezTo>
                        <a:pt x="9" y="0"/>
                        <a:pt x="10" y="4"/>
                        <a:pt x="11" y="5"/>
                      </a:cubicBezTo>
                      <a:cubicBezTo>
                        <a:pt x="11" y="7"/>
                        <a:pt x="10" y="9"/>
                        <a:pt x="9" y="11"/>
                      </a:cubicBezTo>
                      <a:cubicBezTo>
                        <a:pt x="8" y="12"/>
                        <a:pt x="10" y="15"/>
                        <a:pt x="7" y="14"/>
                      </a:cubicBezTo>
                      <a:cubicBezTo>
                        <a:pt x="7" y="14"/>
                        <a:pt x="5" y="13"/>
                        <a:pt x="4" y="14"/>
                      </a:cubicBezTo>
                      <a:cubicBezTo>
                        <a:pt x="4" y="15"/>
                        <a:pt x="5" y="16"/>
                        <a:pt x="5" y="16"/>
                      </a:cubicBezTo>
                      <a:cubicBezTo>
                        <a:pt x="5" y="16"/>
                        <a:pt x="2" y="18"/>
                        <a:pt x="1" y="18"/>
                      </a:cubicBezTo>
                      <a:cubicBezTo>
                        <a:pt x="0" y="20"/>
                        <a:pt x="3" y="21"/>
                        <a:pt x="2" y="23"/>
                      </a:cubicBezTo>
                      <a:cubicBezTo>
                        <a:pt x="1" y="24"/>
                        <a:pt x="3" y="26"/>
                        <a:pt x="4" y="25"/>
                      </a:cubicBezTo>
                      <a:cubicBezTo>
                        <a:pt x="5" y="24"/>
                        <a:pt x="5" y="23"/>
                        <a:pt x="6" y="23"/>
                      </a:cubicBezTo>
                      <a:cubicBezTo>
                        <a:pt x="6" y="23"/>
                        <a:pt x="7" y="24"/>
                        <a:pt x="7" y="23"/>
                      </a:cubicBezTo>
                      <a:cubicBezTo>
                        <a:pt x="7" y="22"/>
                        <a:pt x="5" y="21"/>
                        <a:pt x="4" y="20"/>
                      </a:cubicBezTo>
                      <a:cubicBezTo>
                        <a:pt x="3" y="18"/>
                        <a:pt x="7" y="19"/>
                        <a:pt x="7" y="19"/>
                      </a:cubicBezTo>
                      <a:cubicBezTo>
                        <a:pt x="9" y="19"/>
                        <a:pt x="10" y="17"/>
                        <a:pt x="12" y="18"/>
                      </a:cubicBezTo>
                      <a:cubicBezTo>
                        <a:pt x="14" y="19"/>
                        <a:pt x="15" y="20"/>
                        <a:pt x="17" y="21"/>
                      </a:cubicBezTo>
                      <a:cubicBezTo>
                        <a:pt x="20" y="23"/>
                        <a:pt x="19" y="17"/>
                        <a:pt x="21" y="16"/>
                      </a:cubicBezTo>
                      <a:cubicBezTo>
                        <a:pt x="21" y="16"/>
                        <a:pt x="31" y="16"/>
                        <a:pt x="31" y="14"/>
                      </a:cubicBezTo>
                      <a:cubicBezTo>
                        <a:pt x="30" y="13"/>
                        <a:pt x="27" y="15"/>
                        <a:pt x="29" y="12"/>
                      </a:cubicBezTo>
                      <a:cubicBezTo>
                        <a:pt x="30" y="11"/>
                        <a:pt x="27" y="12"/>
                        <a:pt x="28" y="10"/>
                      </a:cubicBezTo>
                      <a:cubicBezTo>
                        <a:pt x="29" y="7"/>
                        <a:pt x="28" y="11"/>
                        <a:pt x="28" y="10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673" name="Google Shape;673;p35"/>
                <p:cNvSpPr/>
                <p:nvPr/>
              </p:nvSpPr>
              <p:spPr>
                <a:xfrm>
                  <a:off x="5961121" y="2778517"/>
                  <a:ext cx="215847" cy="181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47" extrusionOk="0">
                      <a:moveTo>
                        <a:pt x="52" y="1"/>
                      </a:moveTo>
                      <a:cubicBezTo>
                        <a:pt x="51" y="1"/>
                        <a:pt x="51" y="0"/>
                        <a:pt x="51" y="1"/>
                      </a:cubicBezTo>
                      <a:cubicBezTo>
                        <a:pt x="49" y="2"/>
                        <a:pt x="51" y="2"/>
                        <a:pt x="52" y="3"/>
                      </a:cubicBezTo>
                      <a:cubicBezTo>
                        <a:pt x="53" y="4"/>
                        <a:pt x="50" y="5"/>
                        <a:pt x="49" y="3"/>
                      </a:cubicBezTo>
                      <a:cubicBezTo>
                        <a:pt x="48" y="1"/>
                        <a:pt x="47" y="4"/>
                        <a:pt x="47" y="5"/>
                      </a:cubicBezTo>
                      <a:cubicBezTo>
                        <a:pt x="46" y="5"/>
                        <a:pt x="45" y="6"/>
                        <a:pt x="45" y="6"/>
                      </a:cubicBezTo>
                      <a:cubicBezTo>
                        <a:pt x="45" y="8"/>
                        <a:pt x="46" y="7"/>
                        <a:pt x="46" y="7"/>
                      </a:cubicBezTo>
                      <a:cubicBezTo>
                        <a:pt x="46" y="8"/>
                        <a:pt x="46" y="9"/>
                        <a:pt x="46" y="10"/>
                      </a:cubicBezTo>
                      <a:cubicBezTo>
                        <a:pt x="46" y="11"/>
                        <a:pt x="47" y="11"/>
                        <a:pt x="46" y="13"/>
                      </a:cubicBezTo>
                      <a:cubicBezTo>
                        <a:pt x="44" y="16"/>
                        <a:pt x="43" y="19"/>
                        <a:pt x="41" y="22"/>
                      </a:cubicBezTo>
                      <a:cubicBezTo>
                        <a:pt x="40" y="23"/>
                        <a:pt x="37" y="27"/>
                        <a:pt x="36" y="27"/>
                      </a:cubicBezTo>
                      <a:cubicBezTo>
                        <a:pt x="34" y="27"/>
                        <a:pt x="32" y="28"/>
                        <a:pt x="31" y="27"/>
                      </a:cubicBezTo>
                      <a:cubicBezTo>
                        <a:pt x="30" y="26"/>
                        <a:pt x="32" y="25"/>
                        <a:pt x="32" y="24"/>
                      </a:cubicBezTo>
                      <a:cubicBezTo>
                        <a:pt x="33" y="23"/>
                        <a:pt x="30" y="25"/>
                        <a:pt x="30" y="25"/>
                      </a:cubicBezTo>
                      <a:cubicBezTo>
                        <a:pt x="29" y="26"/>
                        <a:pt x="29" y="26"/>
                        <a:pt x="29" y="27"/>
                      </a:cubicBezTo>
                      <a:cubicBezTo>
                        <a:pt x="29" y="30"/>
                        <a:pt x="26" y="31"/>
                        <a:pt x="25" y="33"/>
                      </a:cubicBezTo>
                      <a:cubicBezTo>
                        <a:pt x="25" y="33"/>
                        <a:pt x="25" y="34"/>
                        <a:pt x="25" y="34"/>
                      </a:cubicBezTo>
                      <a:cubicBezTo>
                        <a:pt x="25" y="35"/>
                        <a:pt x="23" y="36"/>
                        <a:pt x="23" y="36"/>
                      </a:cubicBezTo>
                      <a:cubicBezTo>
                        <a:pt x="22" y="36"/>
                        <a:pt x="23" y="35"/>
                        <a:pt x="21" y="35"/>
                      </a:cubicBezTo>
                      <a:cubicBezTo>
                        <a:pt x="20" y="35"/>
                        <a:pt x="19" y="35"/>
                        <a:pt x="17" y="35"/>
                      </a:cubicBezTo>
                      <a:cubicBezTo>
                        <a:pt x="14" y="36"/>
                        <a:pt x="12" y="35"/>
                        <a:pt x="9" y="36"/>
                      </a:cubicBezTo>
                      <a:cubicBezTo>
                        <a:pt x="7" y="38"/>
                        <a:pt x="4" y="40"/>
                        <a:pt x="2" y="42"/>
                      </a:cubicBezTo>
                      <a:cubicBezTo>
                        <a:pt x="0" y="42"/>
                        <a:pt x="0" y="45"/>
                        <a:pt x="1" y="44"/>
                      </a:cubicBezTo>
                      <a:cubicBezTo>
                        <a:pt x="2" y="44"/>
                        <a:pt x="2" y="43"/>
                        <a:pt x="3" y="43"/>
                      </a:cubicBezTo>
                      <a:cubicBezTo>
                        <a:pt x="4" y="44"/>
                        <a:pt x="5" y="45"/>
                        <a:pt x="5" y="44"/>
                      </a:cubicBezTo>
                      <a:cubicBezTo>
                        <a:pt x="10" y="43"/>
                        <a:pt x="17" y="39"/>
                        <a:pt x="22" y="40"/>
                      </a:cubicBezTo>
                      <a:cubicBezTo>
                        <a:pt x="23" y="41"/>
                        <a:pt x="21" y="43"/>
                        <a:pt x="21" y="43"/>
                      </a:cubicBezTo>
                      <a:cubicBezTo>
                        <a:pt x="22" y="44"/>
                        <a:pt x="23" y="47"/>
                        <a:pt x="24" y="47"/>
                      </a:cubicBezTo>
                      <a:cubicBezTo>
                        <a:pt x="25" y="46"/>
                        <a:pt x="26" y="45"/>
                        <a:pt x="27" y="44"/>
                      </a:cubicBezTo>
                      <a:cubicBezTo>
                        <a:pt x="28" y="42"/>
                        <a:pt x="28" y="43"/>
                        <a:pt x="30" y="43"/>
                      </a:cubicBezTo>
                      <a:cubicBezTo>
                        <a:pt x="29" y="43"/>
                        <a:pt x="28" y="35"/>
                        <a:pt x="31" y="40"/>
                      </a:cubicBezTo>
                      <a:cubicBezTo>
                        <a:pt x="32" y="42"/>
                        <a:pt x="37" y="40"/>
                        <a:pt x="38" y="39"/>
                      </a:cubicBezTo>
                      <a:cubicBezTo>
                        <a:pt x="40" y="36"/>
                        <a:pt x="40" y="42"/>
                        <a:pt x="41" y="40"/>
                      </a:cubicBezTo>
                      <a:cubicBezTo>
                        <a:pt x="41" y="39"/>
                        <a:pt x="42" y="37"/>
                        <a:pt x="43" y="37"/>
                      </a:cubicBezTo>
                      <a:cubicBezTo>
                        <a:pt x="44" y="36"/>
                        <a:pt x="44" y="37"/>
                        <a:pt x="45" y="35"/>
                      </a:cubicBezTo>
                      <a:cubicBezTo>
                        <a:pt x="45" y="35"/>
                        <a:pt x="45" y="39"/>
                        <a:pt x="46" y="38"/>
                      </a:cubicBezTo>
                      <a:cubicBezTo>
                        <a:pt x="46" y="38"/>
                        <a:pt x="47" y="38"/>
                        <a:pt x="48" y="37"/>
                      </a:cubicBezTo>
                      <a:cubicBezTo>
                        <a:pt x="49" y="37"/>
                        <a:pt x="48" y="36"/>
                        <a:pt x="49" y="35"/>
                      </a:cubicBezTo>
                      <a:cubicBezTo>
                        <a:pt x="51" y="34"/>
                        <a:pt x="51" y="34"/>
                        <a:pt x="49" y="32"/>
                      </a:cubicBezTo>
                      <a:cubicBezTo>
                        <a:pt x="48" y="31"/>
                        <a:pt x="51" y="28"/>
                        <a:pt x="51" y="26"/>
                      </a:cubicBezTo>
                      <a:cubicBezTo>
                        <a:pt x="52" y="24"/>
                        <a:pt x="50" y="21"/>
                        <a:pt x="51" y="19"/>
                      </a:cubicBezTo>
                      <a:cubicBezTo>
                        <a:pt x="52" y="18"/>
                        <a:pt x="52" y="19"/>
                        <a:pt x="53" y="19"/>
                      </a:cubicBezTo>
                      <a:cubicBezTo>
                        <a:pt x="54" y="19"/>
                        <a:pt x="55" y="17"/>
                        <a:pt x="55" y="17"/>
                      </a:cubicBezTo>
                      <a:cubicBezTo>
                        <a:pt x="56" y="14"/>
                        <a:pt x="56" y="11"/>
                        <a:pt x="55" y="9"/>
                      </a:cubicBezTo>
                      <a:cubicBezTo>
                        <a:pt x="55" y="8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</p:grpSp>
          <p:sp>
            <p:nvSpPr>
              <p:cNvPr id="674" name="Google Shape;674;p35"/>
              <p:cNvSpPr/>
              <p:nvPr/>
            </p:nvSpPr>
            <p:spPr>
              <a:xfrm>
                <a:off x="18435631" y="6312195"/>
                <a:ext cx="20911" cy="29502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2" y="0"/>
                    </a:moveTo>
                    <a:cubicBezTo>
                      <a:pt x="2" y="0"/>
                      <a:pt x="0" y="1"/>
                      <a:pt x="0" y="1"/>
                    </a:cubicBezTo>
                    <a:cubicBezTo>
                      <a:pt x="1" y="3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75" name="Google Shape;675;p35"/>
              <p:cNvSpPr/>
              <p:nvPr/>
            </p:nvSpPr>
            <p:spPr>
              <a:xfrm>
                <a:off x="18313656" y="6312195"/>
                <a:ext cx="132428" cy="106947"/>
              </a:xfrm>
              <a:custGeom>
                <a:avLst/>
                <a:gdLst/>
                <a:ahLst/>
                <a:cxnLst/>
                <a:rect l="l" t="t" r="r" b="b"/>
                <a:pathLst>
                  <a:path w="13" h="10" extrusionOk="0">
                    <a:moveTo>
                      <a:pt x="11" y="2"/>
                    </a:moveTo>
                    <a:cubicBezTo>
                      <a:pt x="9" y="2"/>
                      <a:pt x="9" y="0"/>
                      <a:pt x="7" y="2"/>
                    </a:cubicBezTo>
                    <a:cubicBezTo>
                      <a:pt x="6" y="2"/>
                      <a:pt x="5" y="4"/>
                      <a:pt x="5" y="3"/>
                    </a:cubicBezTo>
                    <a:cubicBezTo>
                      <a:pt x="4" y="2"/>
                      <a:pt x="3" y="4"/>
                      <a:pt x="3" y="4"/>
                    </a:cubicBezTo>
                    <a:cubicBezTo>
                      <a:pt x="2" y="6"/>
                      <a:pt x="1" y="5"/>
                      <a:pt x="0" y="6"/>
                    </a:cubicBezTo>
                    <a:cubicBezTo>
                      <a:pt x="0" y="5"/>
                      <a:pt x="2" y="9"/>
                      <a:pt x="3" y="9"/>
                    </a:cubicBezTo>
                    <a:cubicBezTo>
                      <a:pt x="3" y="10"/>
                      <a:pt x="5" y="6"/>
                      <a:pt x="6" y="6"/>
                    </a:cubicBezTo>
                    <a:cubicBezTo>
                      <a:pt x="7" y="6"/>
                      <a:pt x="9" y="7"/>
                      <a:pt x="10" y="6"/>
                    </a:cubicBezTo>
                    <a:cubicBezTo>
                      <a:pt x="11" y="6"/>
                      <a:pt x="13" y="3"/>
                      <a:pt x="11" y="2"/>
                    </a:cubicBezTo>
                    <a:cubicBezTo>
                      <a:pt x="10" y="2"/>
                      <a:pt x="11" y="2"/>
                      <a:pt x="11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76" name="Google Shape;676;p35"/>
              <p:cNvSpPr/>
              <p:nvPr/>
            </p:nvSpPr>
            <p:spPr>
              <a:xfrm>
                <a:off x="18181230" y="6352763"/>
                <a:ext cx="111517" cy="173330"/>
              </a:xfrm>
              <a:custGeom>
                <a:avLst/>
                <a:gdLst/>
                <a:ahLst/>
                <a:cxnLst/>
                <a:rect l="l" t="t" r="r" b="b"/>
                <a:pathLst>
                  <a:path w="11" h="16" extrusionOk="0">
                    <a:moveTo>
                      <a:pt x="7" y="0"/>
                    </a:moveTo>
                    <a:cubicBezTo>
                      <a:pt x="5" y="0"/>
                      <a:pt x="3" y="1"/>
                      <a:pt x="2" y="2"/>
                    </a:cubicBezTo>
                    <a:cubicBezTo>
                      <a:pt x="0" y="3"/>
                      <a:pt x="0" y="4"/>
                      <a:pt x="0" y="6"/>
                    </a:cubicBezTo>
                    <a:cubicBezTo>
                      <a:pt x="0" y="5"/>
                      <a:pt x="3" y="5"/>
                      <a:pt x="2" y="6"/>
                    </a:cubicBezTo>
                    <a:cubicBezTo>
                      <a:pt x="3" y="5"/>
                      <a:pt x="2" y="4"/>
                      <a:pt x="3" y="4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4" y="7"/>
                      <a:pt x="4" y="8"/>
                      <a:pt x="3" y="10"/>
                    </a:cubicBezTo>
                    <a:cubicBezTo>
                      <a:pt x="2" y="11"/>
                      <a:pt x="3" y="11"/>
                      <a:pt x="3" y="11"/>
                    </a:cubicBezTo>
                    <a:cubicBezTo>
                      <a:pt x="3" y="12"/>
                      <a:pt x="3" y="13"/>
                      <a:pt x="3" y="13"/>
                    </a:cubicBezTo>
                    <a:cubicBezTo>
                      <a:pt x="3" y="16"/>
                      <a:pt x="5" y="12"/>
                      <a:pt x="5" y="12"/>
                    </a:cubicBezTo>
                    <a:cubicBezTo>
                      <a:pt x="5" y="12"/>
                      <a:pt x="5" y="15"/>
                      <a:pt x="6" y="15"/>
                    </a:cubicBezTo>
                    <a:cubicBezTo>
                      <a:pt x="6" y="16"/>
                      <a:pt x="8" y="13"/>
                      <a:pt x="8" y="12"/>
                    </a:cubicBezTo>
                    <a:cubicBezTo>
                      <a:pt x="10" y="10"/>
                      <a:pt x="10" y="8"/>
                      <a:pt x="11" y="7"/>
                    </a:cubicBezTo>
                    <a:cubicBezTo>
                      <a:pt x="11" y="5"/>
                      <a:pt x="10" y="4"/>
                      <a:pt x="10" y="2"/>
                    </a:cubicBezTo>
                    <a:cubicBezTo>
                      <a:pt x="10" y="0"/>
                      <a:pt x="7" y="2"/>
                      <a:pt x="7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77" name="Google Shape;677;p35"/>
              <p:cNvSpPr/>
              <p:nvPr/>
            </p:nvSpPr>
            <p:spPr>
              <a:xfrm>
                <a:off x="18069713" y="6776871"/>
                <a:ext cx="38336" cy="33190"/>
              </a:xfrm>
              <a:custGeom>
                <a:avLst/>
                <a:gdLst/>
                <a:ahLst/>
                <a:cxnLst/>
                <a:rect l="l" t="t" r="r" b="b"/>
                <a:pathLst>
                  <a:path w="4" h="3" extrusionOk="0">
                    <a:moveTo>
                      <a:pt x="4" y="0"/>
                    </a:moveTo>
                    <a:cubicBezTo>
                      <a:pt x="3" y="0"/>
                      <a:pt x="0" y="1"/>
                      <a:pt x="1" y="3"/>
                    </a:cubicBezTo>
                    <a:cubicBezTo>
                      <a:pt x="1" y="3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78" name="Google Shape;678;p35"/>
              <p:cNvSpPr/>
              <p:nvPr/>
            </p:nvSpPr>
            <p:spPr>
              <a:xfrm>
                <a:off x="18160319" y="6669919"/>
                <a:ext cx="20911" cy="18440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2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79" name="Google Shape;679;p35"/>
              <p:cNvSpPr/>
              <p:nvPr/>
            </p:nvSpPr>
            <p:spPr>
              <a:xfrm>
                <a:off x="17885006" y="6894880"/>
                <a:ext cx="20911" cy="11063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2" y="0"/>
                    </a:moveTo>
                    <a:cubicBezTo>
                      <a:pt x="1" y="0"/>
                      <a:pt x="0" y="1"/>
                      <a:pt x="1" y="1"/>
                    </a:cubicBezTo>
                    <a:cubicBezTo>
                      <a:pt x="2" y="1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80" name="Google Shape;680;p35"/>
              <p:cNvSpPr/>
              <p:nvPr/>
            </p:nvSpPr>
            <p:spPr>
              <a:xfrm>
                <a:off x="17689852" y="6854313"/>
                <a:ext cx="121974" cy="18070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7" extrusionOk="0">
                    <a:moveTo>
                      <a:pt x="8" y="1"/>
                    </a:moveTo>
                    <a:cubicBezTo>
                      <a:pt x="5" y="0"/>
                      <a:pt x="1" y="6"/>
                      <a:pt x="0" y="8"/>
                    </a:cubicBezTo>
                    <a:cubicBezTo>
                      <a:pt x="0" y="10"/>
                      <a:pt x="0" y="12"/>
                      <a:pt x="1" y="14"/>
                    </a:cubicBezTo>
                    <a:cubicBezTo>
                      <a:pt x="1" y="14"/>
                      <a:pt x="3" y="17"/>
                      <a:pt x="3" y="17"/>
                    </a:cubicBezTo>
                    <a:cubicBezTo>
                      <a:pt x="4" y="15"/>
                      <a:pt x="12" y="2"/>
                      <a:pt x="8" y="1"/>
                    </a:cubicBezTo>
                    <a:cubicBezTo>
                      <a:pt x="7" y="1"/>
                      <a:pt x="9" y="1"/>
                      <a:pt x="8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81" name="Google Shape;681;p35"/>
              <p:cNvSpPr/>
              <p:nvPr/>
            </p:nvSpPr>
            <p:spPr>
              <a:xfrm>
                <a:off x="17086952" y="7156718"/>
                <a:ext cx="142883" cy="106947"/>
              </a:xfrm>
              <a:custGeom>
                <a:avLst/>
                <a:gdLst/>
                <a:ahLst/>
                <a:cxnLst/>
                <a:rect l="l" t="t" r="r" b="b"/>
                <a:pathLst>
                  <a:path w="14" h="10" extrusionOk="0">
                    <a:moveTo>
                      <a:pt x="13" y="1"/>
                    </a:moveTo>
                    <a:cubicBezTo>
                      <a:pt x="12" y="1"/>
                      <a:pt x="11" y="0"/>
                      <a:pt x="9" y="0"/>
                    </a:cubicBezTo>
                    <a:cubicBezTo>
                      <a:pt x="7" y="0"/>
                      <a:pt x="6" y="1"/>
                      <a:pt x="4" y="2"/>
                    </a:cubicBezTo>
                    <a:cubicBezTo>
                      <a:pt x="2" y="4"/>
                      <a:pt x="0" y="7"/>
                      <a:pt x="4" y="9"/>
                    </a:cubicBezTo>
                    <a:cubicBezTo>
                      <a:pt x="6" y="10"/>
                      <a:pt x="10" y="8"/>
                      <a:pt x="11" y="6"/>
                    </a:cubicBezTo>
                    <a:cubicBezTo>
                      <a:pt x="11" y="5"/>
                      <a:pt x="14" y="1"/>
                      <a:pt x="13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82" name="Google Shape;682;p35"/>
              <p:cNvSpPr/>
              <p:nvPr/>
            </p:nvSpPr>
            <p:spPr>
              <a:xfrm>
                <a:off x="17668942" y="7230476"/>
                <a:ext cx="205612" cy="306092"/>
              </a:xfrm>
              <a:custGeom>
                <a:avLst/>
                <a:gdLst/>
                <a:ahLst/>
                <a:cxnLst/>
                <a:rect l="l" t="t" r="r" b="b"/>
                <a:pathLst>
                  <a:path w="20" h="28" extrusionOk="0">
                    <a:moveTo>
                      <a:pt x="12" y="2"/>
                    </a:moveTo>
                    <a:cubicBezTo>
                      <a:pt x="10" y="1"/>
                      <a:pt x="11" y="5"/>
                      <a:pt x="9" y="2"/>
                    </a:cubicBezTo>
                    <a:cubicBezTo>
                      <a:pt x="8" y="0"/>
                      <a:pt x="4" y="1"/>
                      <a:pt x="4" y="3"/>
                    </a:cubicBezTo>
                    <a:cubicBezTo>
                      <a:pt x="3" y="6"/>
                      <a:pt x="4" y="8"/>
                      <a:pt x="3" y="11"/>
                    </a:cubicBezTo>
                    <a:cubicBezTo>
                      <a:pt x="3" y="12"/>
                      <a:pt x="3" y="13"/>
                      <a:pt x="3" y="13"/>
                    </a:cubicBezTo>
                    <a:cubicBezTo>
                      <a:pt x="2" y="14"/>
                      <a:pt x="0" y="13"/>
                      <a:pt x="0" y="13"/>
                    </a:cubicBezTo>
                    <a:cubicBezTo>
                      <a:pt x="0" y="13"/>
                      <a:pt x="2" y="22"/>
                      <a:pt x="3" y="22"/>
                    </a:cubicBezTo>
                    <a:cubicBezTo>
                      <a:pt x="3" y="22"/>
                      <a:pt x="4" y="19"/>
                      <a:pt x="5" y="20"/>
                    </a:cubicBezTo>
                    <a:cubicBezTo>
                      <a:pt x="5" y="20"/>
                      <a:pt x="7" y="21"/>
                      <a:pt x="7" y="22"/>
                    </a:cubicBezTo>
                    <a:cubicBezTo>
                      <a:pt x="7" y="23"/>
                      <a:pt x="4" y="21"/>
                      <a:pt x="4" y="23"/>
                    </a:cubicBezTo>
                    <a:cubicBezTo>
                      <a:pt x="4" y="25"/>
                      <a:pt x="6" y="27"/>
                      <a:pt x="8" y="26"/>
                    </a:cubicBezTo>
                    <a:cubicBezTo>
                      <a:pt x="9" y="26"/>
                      <a:pt x="10" y="24"/>
                      <a:pt x="11" y="25"/>
                    </a:cubicBezTo>
                    <a:cubicBezTo>
                      <a:pt x="11" y="25"/>
                      <a:pt x="15" y="28"/>
                      <a:pt x="15" y="28"/>
                    </a:cubicBezTo>
                    <a:cubicBezTo>
                      <a:pt x="16" y="27"/>
                      <a:pt x="13" y="26"/>
                      <a:pt x="14" y="25"/>
                    </a:cubicBezTo>
                    <a:cubicBezTo>
                      <a:pt x="13" y="26"/>
                      <a:pt x="20" y="28"/>
                      <a:pt x="17" y="24"/>
                    </a:cubicBezTo>
                    <a:cubicBezTo>
                      <a:pt x="15" y="22"/>
                      <a:pt x="11" y="25"/>
                      <a:pt x="10" y="22"/>
                    </a:cubicBezTo>
                    <a:cubicBezTo>
                      <a:pt x="9" y="20"/>
                      <a:pt x="9" y="19"/>
                      <a:pt x="9" y="16"/>
                    </a:cubicBezTo>
                    <a:cubicBezTo>
                      <a:pt x="9" y="14"/>
                      <a:pt x="11" y="14"/>
                      <a:pt x="12" y="12"/>
                    </a:cubicBezTo>
                    <a:cubicBezTo>
                      <a:pt x="14" y="10"/>
                      <a:pt x="14" y="9"/>
                      <a:pt x="13" y="7"/>
                    </a:cubicBezTo>
                    <a:cubicBezTo>
                      <a:pt x="13" y="7"/>
                      <a:pt x="13" y="2"/>
                      <a:pt x="12" y="2"/>
                    </a:cubicBezTo>
                    <a:cubicBezTo>
                      <a:pt x="11" y="2"/>
                      <a:pt x="13" y="2"/>
                      <a:pt x="12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83" name="Google Shape;683;p35"/>
              <p:cNvSpPr/>
              <p:nvPr/>
            </p:nvSpPr>
            <p:spPr>
              <a:xfrm>
                <a:off x="17843191" y="7492312"/>
                <a:ext cx="62727" cy="84822"/>
              </a:xfrm>
              <a:custGeom>
                <a:avLst/>
                <a:gdLst/>
                <a:ahLst/>
                <a:cxnLst/>
                <a:rect l="l" t="t" r="r" b="b"/>
                <a:pathLst>
                  <a:path w="6" h="8" extrusionOk="0">
                    <a:moveTo>
                      <a:pt x="3" y="1"/>
                    </a:moveTo>
                    <a:cubicBezTo>
                      <a:pt x="3" y="1"/>
                      <a:pt x="2" y="0"/>
                      <a:pt x="1" y="1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1" y="4"/>
                      <a:pt x="0" y="5"/>
                      <a:pt x="2" y="6"/>
                    </a:cubicBezTo>
                    <a:cubicBezTo>
                      <a:pt x="2" y="6"/>
                      <a:pt x="6" y="8"/>
                      <a:pt x="5" y="7"/>
                    </a:cubicBezTo>
                    <a:cubicBezTo>
                      <a:pt x="5" y="6"/>
                      <a:pt x="5" y="5"/>
                      <a:pt x="4" y="4"/>
                    </a:cubicBezTo>
                    <a:cubicBezTo>
                      <a:pt x="2" y="4"/>
                      <a:pt x="2" y="1"/>
                      <a:pt x="3" y="1"/>
                    </a:cubicBezTo>
                    <a:cubicBezTo>
                      <a:pt x="2" y="1"/>
                      <a:pt x="4" y="1"/>
                      <a:pt x="3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84" name="Google Shape;684;p35"/>
              <p:cNvSpPr/>
              <p:nvPr/>
            </p:nvSpPr>
            <p:spPr>
              <a:xfrm>
                <a:off x="17885006" y="7566069"/>
                <a:ext cx="101063" cy="143827"/>
              </a:xfrm>
              <a:custGeom>
                <a:avLst/>
                <a:gdLst/>
                <a:ahLst/>
                <a:cxnLst/>
                <a:rect l="l" t="t" r="r" b="b"/>
                <a:pathLst>
                  <a:path w="10" h="13" extrusionOk="0">
                    <a:moveTo>
                      <a:pt x="4" y="0"/>
                    </a:moveTo>
                    <a:cubicBezTo>
                      <a:pt x="3" y="0"/>
                      <a:pt x="4" y="0"/>
                      <a:pt x="2" y="1"/>
                    </a:cubicBezTo>
                    <a:cubicBezTo>
                      <a:pt x="1" y="2"/>
                      <a:pt x="3" y="3"/>
                      <a:pt x="4" y="4"/>
                    </a:cubicBezTo>
                    <a:cubicBezTo>
                      <a:pt x="5" y="6"/>
                      <a:pt x="0" y="7"/>
                      <a:pt x="4" y="9"/>
                    </a:cubicBezTo>
                    <a:cubicBezTo>
                      <a:pt x="5" y="10"/>
                      <a:pt x="3" y="12"/>
                      <a:pt x="5" y="13"/>
                    </a:cubicBezTo>
                    <a:cubicBezTo>
                      <a:pt x="6" y="13"/>
                      <a:pt x="6" y="12"/>
                      <a:pt x="5" y="11"/>
                    </a:cubicBezTo>
                    <a:cubicBezTo>
                      <a:pt x="3" y="5"/>
                      <a:pt x="9" y="10"/>
                      <a:pt x="9" y="8"/>
                    </a:cubicBezTo>
                    <a:cubicBezTo>
                      <a:pt x="9" y="7"/>
                      <a:pt x="7" y="6"/>
                      <a:pt x="8" y="6"/>
                    </a:cubicBezTo>
                    <a:cubicBezTo>
                      <a:pt x="8" y="5"/>
                      <a:pt x="10" y="6"/>
                      <a:pt x="9" y="5"/>
                    </a:cubicBezTo>
                    <a:cubicBezTo>
                      <a:pt x="8" y="4"/>
                      <a:pt x="6" y="3"/>
                      <a:pt x="7" y="1"/>
                    </a:cubicBezTo>
                    <a:cubicBezTo>
                      <a:pt x="7" y="0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85" name="Google Shape;685;p35"/>
              <p:cNvSpPr/>
              <p:nvPr/>
            </p:nvSpPr>
            <p:spPr>
              <a:xfrm>
                <a:off x="17700303" y="7503377"/>
                <a:ext cx="62727" cy="84822"/>
              </a:xfrm>
              <a:custGeom>
                <a:avLst/>
                <a:gdLst/>
                <a:ahLst/>
                <a:cxnLst/>
                <a:rect l="l" t="t" r="r" b="b"/>
                <a:pathLst>
                  <a:path w="6" h="8" extrusionOk="0">
                    <a:moveTo>
                      <a:pt x="6" y="5"/>
                    </a:moveTo>
                    <a:cubicBezTo>
                      <a:pt x="5" y="4"/>
                      <a:pt x="3" y="0"/>
                      <a:pt x="0" y="2"/>
                    </a:cubicBezTo>
                    <a:cubicBezTo>
                      <a:pt x="0" y="2"/>
                      <a:pt x="3" y="5"/>
                      <a:pt x="3" y="6"/>
                    </a:cubicBezTo>
                    <a:cubicBezTo>
                      <a:pt x="3" y="8"/>
                      <a:pt x="6" y="8"/>
                      <a:pt x="6" y="5"/>
                    </a:cubicBezTo>
                    <a:cubicBezTo>
                      <a:pt x="6" y="5"/>
                      <a:pt x="6" y="6"/>
                      <a:pt x="6" y="5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86" name="Google Shape;686;p35"/>
              <p:cNvSpPr/>
              <p:nvPr/>
            </p:nvSpPr>
            <p:spPr>
              <a:xfrm>
                <a:off x="17773491" y="7588197"/>
                <a:ext cx="90610" cy="110635"/>
              </a:xfrm>
              <a:custGeom>
                <a:avLst/>
                <a:gdLst/>
                <a:ahLst/>
                <a:cxnLst/>
                <a:rect l="l" t="t" r="r" b="b"/>
                <a:pathLst>
                  <a:path w="9" h="10" extrusionOk="0">
                    <a:moveTo>
                      <a:pt x="3" y="2"/>
                    </a:moveTo>
                    <a:cubicBezTo>
                      <a:pt x="2" y="1"/>
                      <a:pt x="1" y="1"/>
                      <a:pt x="0" y="2"/>
                    </a:cubicBezTo>
                    <a:cubicBezTo>
                      <a:pt x="0" y="3"/>
                      <a:pt x="2" y="3"/>
                      <a:pt x="2" y="4"/>
                    </a:cubicBezTo>
                    <a:cubicBezTo>
                      <a:pt x="3" y="5"/>
                      <a:pt x="0" y="8"/>
                      <a:pt x="1" y="9"/>
                    </a:cubicBezTo>
                    <a:cubicBezTo>
                      <a:pt x="1" y="10"/>
                      <a:pt x="5" y="6"/>
                      <a:pt x="6" y="6"/>
                    </a:cubicBezTo>
                    <a:cubicBezTo>
                      <a:pt x="9" y="6"/>
                      <a:pt x="3" y="2"/>
                      <a:pt x="3" y="2"/>
                    </a:cubicBezTo>
                    <a:cubicBezTo>
                      <a:pt x="1" y="0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87" name="Google Shape;687;p35"/>
              <p:cNvSpPr/>
              <p:nvPr/>
            </p:nvSpPr>
            <p:spPr>
              <a:xfrm>
                <a:off x="17794400" y="7654577"/>
                <a:ext cx="69700" cy="118010"/>
              </a:xfrm>
              <a:custGeom>
                <a:avLst/>
                <a:gdLst/>
                <a:ahLst/>
                <a:cxnLst/>
                <a:rect l="l" t="t" r="r" b="b"/>
                <a:pathLst>
                  <a:path w="7" h="11" extrusionOk="0">
                    <a:moveTo>
                      <a:pt x="6" y="1"/>
                    </a:moveTo>
                    <a:cubicBezTo>
                      <a:pt x="3" y="1"/>
                      <a:pt x="4" y="4"/>
                      <a:pt x="3" y="5"/>
                    </a:cubicBezTo>
                    <a:cubicBezTo>
                      <a:pt x="0" y="7"/>
                      <a:pt x="1" y="7"/>
                      <a:pt x="3" y="9"/>
                    </a:cubicBezTo>
                    <a:cubicBezTo>
                      <a:pt x="6" y="11"/>
                      <a:pt x="4" y="8"/>
                      <a:pt x="5" y="6"/>
                    </a:cubicBezTo>
                    <a:cubicBezTo>
                      <a:pt x="5" y="6"/>
                      <a:pt x="7" y="0"/>
                      <a:pt x="6" y="1"/>
                    </a:cubicBezTo>
                    <a:cubicBezTo>
                      <a:pt x="5" y="1"/>
                      <a:pt x="6" y="0"/>
                      <a:pt x="6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88" name="Google Shape;688;p35"/>
              <p:cNvSpPr/>
              <p:nvPr/>
            </p:nvSpPr>
            <p:spPr>
              <a:xfrm>
                <a:off x="17853641" y="7643515"/>
                <a:ext cx="41820" cy="84822"/>
              </a:xfrm>
              <a:custGeom>
                <a:avLst/>
                <a:gdLst/>
                <a:ahLst/>
                <a:cxnLst/>
                <a:rect l="l" t="t" r="r" b="b"/>
                <a:pathLst>
                  <a:path w="4" h="8" extrusionOk="0">
                    <a:moveTo>
                      <a:pt x="3" y="1"/>
                    </a:moveTo>
                    <a:cubicBezTo>
                      <a:pt x="2" y="1"/>
                      <a:pt x="0" y="7"/>
                      <a:pt x="0" y="8"/>
                    </a:cubicBezTo>
                    <a:cubicBezTo>
                      <a:pt x="0" y="8"/>
                      <a:pt x="2" y="6"/>
                      <a:pt x="3" y="5"/>
                    </a:cubicBezTo>
                    <a:cubicBezTo>
                      <a:pt x="3" y="5"/>
                      <a:pt x="4" y="0"/>
                      <a:pt x="3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89" name="Google Shape;689;p35"/>
              <p:cNvSpPr/>
              <p:nvPr/>
            </p:nvSpPr>
            <p:spPr>
              <a:xfrm>
                <a:off x="17874555" y="7698833"/>
                <a:ext cx="62727" cy="40568"/>
              </a:xfrm>
              <a:custGeom>
                <a:avLst/>
                <a:gdLst/>
                <a:ahLst/>
                <a:cxnLst/>
                <a:rect l="l" t="t" r="r" b="b"/>
                <a:pathLst>
                  <a:path w="6" h="4" extrusionOk="0">
                    <a:moveTo>
                      <a:pt x="1" y="1"/>
                    </a:moveTo>
                    <a:cubicBezTo>
                      <a:pt x="0" y="3"/>
                      <a:pt x="1" y="4"/>
                      <a:pt x="3" y="3"/>
                    </a:cubicBezTo>
                    <a:cubicBezTo>
                      <a:pt x="6" y="3"/>
                      <a:pt x="2" y="0"/>
                      <a:pt x="1" y="1"/>
                    </a:cubicBezTo>
                    <a:cubicBezTo>
                      <a:pt x="1" y="2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90" name="Google Shape;690;p35"/>
              <p:cNvSpPr/>
              <p:nvPr/>
            </p:nvSpPr>
            <p:spPr>
              <a:xfrm>
                <a:off x="17874555" y="7728338"/>
                <a:ext cx="142883" cy="228650"/>
              </a:xfrm>
              <a:custGeom>
                <a:avLst/>
                <a:gdLst/>
                <a:ahLst/>
                <a:cxnLst/>
                <a:rect l="l" t="t" r="r" b="b"/>
                <a:pathLst>
                  <a:path w="14" h="21" extrusionOk="0">
                    <a:moveTo>
                      <a:pt x="10" y="0"/>
                    </a:moveTo>
                    <a:cubicBezTo>
                      <a:pt x="9" y="0"/>
                      <a:pt x="9" y="1"/>
                      <a:pt x="9" y="2"/>
                    </a:cubicBezTo>
                    <a:cubicBezTo>
                      <a:pt x="9" y="3"/>
                      <a:pt x="9" y="3"/>
                      <a:pt x="7" y="4"/>
                    </a:cubicBezTo>
                    <a:cubicBezTo>
                      <a:pt x="6" y="4"/>
                      <a:pt x="4" y="6"/>
                      <a:pt x="3" y="6"/>
                    </a:cubicBezTo>
                    <a:cubicBezTo>
                      <a:pt x="1" y="9"/>
                      <a:pt x="0" y="9"/>
                      <a:pt x="2" y="11"/>
                    </a:cubicBezTo>
                    <a:cubicBezTo>
                      <a:pt x="3" y="12"/>
                      <a:pt x="2" y="13"/>
                      <a:pt x="2" y="14"/>
                    </a:cubicBezTo>
                    <a:cubicBezTo>
                      <a:pt x="1" y="16"/>
                      <a:pt x="2" y="17"/>
                      <a:pt x="3" y="18"/>
                    </a:cubicBezTo>
                    <a:cubicBezTo>
                      <a:pt x="5" y="19"/>
                      <a:pt x="7" y="19"/>
                      <a:pt x="8" y="19"/>
                    </a:cubicBezTo>
                    <a:cubicBezTo>
                      <a:pt x="11" y="21"/>
                      <a:pt x="9" y="18"/>
                      <a:pt x="8" y="16"/>
                    </a:cubicBezTo>
                    <a:cubicBezTo>
                      <a:pt x="8" y="16"/>
                      <a:pt x="8" y="12"/>
                      <a:pt x="10" y="12"/>
                    </a:cubicBezTo>
                    <a:cubicBezTo>
                      <a:pt x="11" y="12"/>
                      <a:pt x="11" y="17"/>
                      <a:pt x="12" y="17"/>
                    </a:cubicBezTo>
                    <a:cubicBezTo>
                      <a:pt x="12" y="17"/>
                      <a:pt x="13" y="14"/>
                      <a:pt x="13" y="14"/>
                    </a:cubicBezTo>
                    <a:cubicBezTo>
                      <a:pt x="14" y="12"/>
                      <a:pt x="14" y="11"/>
                      <a:pt x="13" y="10"/>
                    </a:cubicBezTo>
                    <a:cubicBezTo>
                      <a:pt x="13" y="7"/>
                      <a:pt x="13" y="1"/>
                      <a:pt x="10" y="0"/>
                    </a:cubicBezTo>
                    <a:cubicBezTo>
                      <a:pt x="9" y="0"/>
                      <a:pt x="10" y="1"/>
                      <a:pt x="10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91" name="Google Shape;691;p35"/>
              <p:cNvSpPr/>
              <p:nvPr/>
            </p:nvSpPr>
            <p:spPr>
              <a:xfrm>
                <a:off x="17783944" y="7772590"/>
                <a:ext cx="121974" cy="11063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0" extrusionOk="0">
                    <a:moveTo>
                      <a:pt x="8" y="1"/>
                    </a:moveTo>
                    <a:cubicBezTo>
                      <a:pt x="6" y="0"/>
                      <a:pt x="5" y="4"/>
                      <a:pt x="2" y="4"/>
                    </a:cubicBezTo>
                    <a:cubicBezTo>
                      <a:pt x="0" y="5"/>
                      <a:pt x="0" y="9"/>
                      <a:pt x="0" y="10"/>
                    </a:cubicBezTo>
                    <a:cubicBezTo>
                      <a:pt x="1" y="9"/>
                      <a:pt x="1" y="7"/>
                      <a:pt x="2" y="6"/>
                    </a:cubicBezTo>
                    <a:cubicBezTo>
                      <a:pt x="2" y="6"/>
                      <a:pt x="4" y="5"/>
                      <a:pt x="4" y="6"/>
                    </a:cubicBezTo>
                    <a:cubicBezTo>
                      <a:pt x="4" y="7"/>
                      <a:pt x="6" y="7"/>
                      <a:pt x="6" y="7"/>
                    </a:cubicBezTo>
                    <a:cubicBezTo>
                      <a:pt x="7" y="7"/>
                      <a:pt x="7" y="8"/>
                      <a:pt x="8" y="7"/>
                    </a:cubicBezTo>
                    <a:cubicBezTo>
                      <a:pt x="8" y="7"/>
                      <a:pt x="8" y="5"/>
                      <a:pt x="8" y="5"/>
                    </a:cubicBezTo>
                    <a:cubicBezTo>
                      <a:pt x="9" y="3"/>
                      <a:pt x="11" y="2"/>
                      <a:pt x="8" y="1"/>
                    </a:cubicBezTo>
                    <a:cubicBezTo>
                      <a:pt x="7" y="1"/>
                      <a:pt x="12" y="3"/>
                      <a:pt x="8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92" name="Google Shape;692;p35"/>
              <p:cNvSpPr/>
              <p:nvPr/>
            </p:nvSpPr>
            <p:spPr>
              <a:xfrm>
                <a:off x="17536511" y="7665641"/>
                <a:ext cx="121974" cy="12907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2" extrusionOk="0">
                    <a:moveTo>
                      <a:pt x="11" y="0"/>
                    </a:moveTo>
                    <a:cubicBezTo>
                      <a:pt x="9" y="1"/>
                      <a:pt x="7" y="4"/>
                      <a:pt x="6" y="6"/>
                    </a:cubicBezTo>
                    <a:cubicBezTo>
                      <a:pt x="5" y="7"/>
                      <a:pt x="0" y="10"/>
                      <a:pt x="0" y="12"/>
                    </a:cubicBezTo>
                    <a:cubicBezTo>
                      <a:pt x="0" y="12"/>
                      <a:pt x="3" y="11"/>
                      <a:pt x="4" y="10"/>
                    </a:cubicBezTo>
                    <a:cubicBezTo>
                      <a:pt x="5" y="10"/>
                      <a:pt x="7" y="8"/>
                      <a:pt x="8" y="7"/>
                    </a:cubicBezTo>
                    <a:cubicBezTo>
                      <a:pt x="8" y="5"/>
                      <a:pt x="9" y="4"/>
                      <a:pt x="10" y="3"/>
                    </a:cubicBezTo>
                    <a:cubicBezTo>
                      <a:pt x="11" y="3"/>
                      <a:pt x="12" y="0"/>
                      <a:pt x="11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93" name="Google Shape;693;p35"/>
              <p:cNvSpPr/>
              <p:nvPr/>
            </p:nvSpPr>
            <p:spPr>
              <a:xfrm>
                <a:off x="17895464" y="7503377"/>
                <a:ext cx="20911" cy="11063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0" y="1"/>
                    </a:moveTo>
                    <a:cubicBezTo>
                      <a:pt x="1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94" name="Google Shape;694;p35"/>
              <p:cNvSpPr/>
              <p:nvPr/>
            </p:nvSpPr>
            <p:spPr>
              <a:xfrm>
                <a:off x="16414348" y="7945920"/>
                <a:ext cx="571536" cy="630625"/>
              </a:xfrm>
              <a:custGeom>
                <a:avLst/>
                <a:gdLst/>
                <a:ahLst/>
                <a:cxnLst/>
                <a:rect l="l" t="t" r="r" b="b"/>
                <a:pathLst>
                  <a:path w="56" h="58" extrusionOk="0">
                    <a:moveTo>
                      <a:pt x="12" y="3"/>
                    </a:moveTo>
                    <a:cubicBezTo>
                      <a:pt x="9" y="3"/>
                      <a:pt x="7" y="3"/>
                      <a:pt x="4" y="2"/>
                    </a:cubicBezTo>
                    <a:cubicBezTo>
                      <a:pt x="2" y="1"/>
                      <a:pt x="0" y="0"/>
                      <a:pt x="2" y="3"/>
                    </a:cubicBezTo>
                    <a:cubicBezTo>
                      <a:pt x="3" y="5"/>
                      <a:pt x="4" y="8"/>
                      <a:pt x="6" y="9"/>
                    </a:cubicBezTo>
                    <a:cubicBezTo>
                      <a:pt x="8" y="10"/>
                      <a:pt x="10" y="11"/>
                      <a:pt x="11" y="13"/>
                    </a:cubicBezTo>
                    <a:cubicBezTo>
                      <a:pt x="12" y="14"/>
                      <a:pt x="12" y="16"/>
                      <a:pt x="13" y="17"/>
                    </a:cubicBezTo>
                    <a:cubicBezTo>
                      <a:pt x="15" y="18"/>
                      <a:pt x="16" y="18"/>
                      <a:pt x="17" y="19"/>
                    </a:cubicBezTo>
                    <a:cubicBezTo>
                      <a:pt x="19" y="21"/>
                      <a:pt x="19" y="24"/>
                      <a:pt x="20" y="26"/>
                    </a:cubicBezTo>
                    <a:cubicBezTo>
                      <a:pt x="21" y="27"/>
                      <a:pt x="22" y="28"/>
                      <a:pt x="22" y="28"/>
                    </a:cubicBezTo>
                    <a:cubicBezTo>
                      <a:pt x="24" y="30"/>
                      <a:pt x="25" y="31"/>
                      <a:pt x="26" y="33"/>
                    </a:cubicBezTo>
                    <a:cubicBezTo>
                      <a:pt x="28" y="36"/>
                      <a:pt x="28" y="39"/>
                      <a:pt x="30" y="42"/>
                    </a:cubicBezTo>
                    <a:cubicBezTo>
                      <a:pt x="34" y="45"/>
                      <a:pt x="37" y="49"/>
                      <a:pt x="41" y="52"/>
                    </a:cubicBezTo>
                    <a:cubicBezTo>
                      <a:pt x="43" y="54"/>
                      <a:pt x="44" y="55"/>
                      <a:pt x="46" y="57"/>
                    </a:cubicBezTo>
                    <a:cubicBezTo>
                      <a:pt x="47" y="57"/>
                      <a:pt x="53" y="58"/>
                      <a:pt x="54" y="57"/>
                    </a:cubicBezTo>
                    <a:cubicBezTo>
                      <a:pt x="55" y="56"/>
                      <a:pt x="53" y="48"/>
                      <a:pt x="54" y="46"/>
                    </a:cubicBezTo>
                    <a:cubicBezTo>
                      <a:pt x="54" y="45"/>
                      <a:pt x="56" y="45"/>
                      <a:pt x="55" y="44"/>
                    </a:cubicBezTo>
                    <a:cubicBezTo>
                      <a:pt x="54" y="43"/>
                      <a:pt x="53" y="42"/>
                      <a:pt x="52" y="41"/>
                    </a:cubicBezTo>
                    <a:cubicBezTo>
                      <a:pt x="52" y="41"/>
                      <a:pt x="51" y="40"/>
                      <a:pt x="50" y="40"/>
                    </a:cubicBezTo>
                    <a:cubicBezTo>
                      <a:pt x="49" y="40"/>
                      <a:pt x="49" y="42"/>
                      <a:pt x="48" y="42"/>
                    </a:cubicBezTo>
                    <a:cubicBezTo>
                      <a:pt x="49" y="42"/>
                      <a:pt x="48" y="38"/>
                      <a:pt x="48" y="38"/>
                    </a:cubicBezTo>
                    <a:cubicBezTo>
                      <a:pt x="47" y="37"/>
                      <a:pt x="47" y="37"/>
                      <a:pt x="47" y="36"/>
                    </a:cubicBezTo>
                    <a:cubicBezTo>
                      <a:pt x="47" y="35"/>
                      <a:pt x="45" y="34"/>
                      <a:pt x="44" y="34"/>
                    </a:cubicBezTo>
                    <a:cubicBezTo>
                      <a:pt x="43" y="33"/>
                      <a:pt x="41" y="32"/>
                      <a:pt x="42" y="30"/>
                    </a:cubicBezTo>
                    <a:cubicBezTo>
                      <a:pt x="42" y="30"/>
                      <a:pt x="41" y="29"/>
                      <a:pt x="42" y="29"/>
                    </a:cubicBezTo>
                    <a:cubicBezTo>
                      <a:pt x="42" y="28"/>
                      <a:pt x="43" y="29"/>
                      <a:pt x="43" y="28"/>
                    </a:cubicBezTo>
                    <a:cubicBezTo>
                      <a:pt x="44" y="26"/>
                      <a:pt x="38" y="26"/>
                      <a:pt x="38" y="27"/>
                    </a:cubicBezTo>
                    <a:cubicBezTo>
                      <a:pt x="38" y="26"/>
                      <a:pt x="42" y="25"/>
                      <a:pt x="38" y="25"/>
                    </a:cubicBezTo>
                    <a:cubicBezTo>
                      <a:pt x="37" y="25"/>
                      <a:pt x="36" y="24"/>
                      <a:pt x="36" y="24"/>
                    </a:cubicBezTo>
                    <a:cubicBezTo>
                      <a:pt x="36" y="23"/>
                      <a:pt x="37" y="23"/>
                      <a:pt x="37" y="23"/>
                    </a:cubicBezTo>
                    <a:cubicBezTo>
                      <a:pt x="37" y="22"/>
                      <a:pt x="35" y="22"/>
                      <a:pt x="35" y="22"/>
                    </a:cubicBezTo>
                    <a:cubicBezTo>
                      <a:pt x="35" y="22"/>
                      <a:pt x="36" y="21"/>
                      <a:pt x="34" y="21"/>
                    </a:cubicBezTo>
                    <a:cubicBezTo>
                      <a:pt x="33" y="20"/>
                      <a:pt x="32" y="20"/>
                      <a:pt x="31" y="19"/>
                    </a:cubicBezTo>
                    <a:cubicBezTo>
                      <a:pt x="28" y="15"/>
                      <a:pt x="30" y="19"/>
                      <a:pt x="30" y="19"/>
                    </a:cubicBezTo>
                    <a:cubicBezTo>
                      <a:pt x="29" y="19"/>
                      <a:pt x="26" y="16"/>
                      <a:pt x="25" y="16"/>
                    </a:cubicBezTo>
                    <a:cubicBezTo>
                      <a:pt x="24" y="14"/>
                      <a:pt x="23" y="12"/>
                      <a:pt x="21" y="11"/>
                    </a:cubicBezTo>
                    <a:cubicBezTo>
                      <a:pt x="19" y="10"/>
                      <a:pt x="18" y="9"/>
                      <a:pt x="16" y="7"/>
                    </a:cubicBezTo>
                    <a:cubicBezTo>
                      <a:pt x="15" y="6"/>
                      <a:pt x="14" y="3"/>
                      <a:pt x="12" y="3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95" name="Google Shape;695;p35"/>
              <p:cNvSpPr/>
              <p:nvPr/>
            </p:nvSpPr>
            <p:spPr>
              <a:xfrm>
                <a:off x="16515413" y="8174571"/>
                <a:ext cx="52274" cy="5532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4" y="4"/>
                    </a:moveTo>
                    <a:cubicBezTo>
                      <a:pt x="5" y="3"/>
                      <a:pt x="2" y="0"/>
                      <a:pt x="1" y="0"/>
                    </a:cubicBezTo>
                    <a:cubicBezTo>
                      <a:pt x="0" y="1"/>
                      <a:pt x="3" y="5"/>
                      <a:pt x="4" y="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96" name="Google Shape;696;p35"/>
              <p:cNvSpPr/>
              <p:nvPr/>
            </p:nvSpPr>
            <p:spPr>
              <a:xfrm>
                <a:off x="16588600" y="8303646"/>
                <a:ext cx="48790" cy="5532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4" y="4"/>
                    </a:moveTo>
                    <a:cubicBezTo>
                      <a:pt x="5" y="3"/>
                      <a:pt x="2" y="0"/>
                      <a:pt x="1" y="0"/>
                    </a:cubicBezTo>
                    <a:cubicBezTo>
                      <a:pt x="0" y="1"/>
                      <a:pt x="3" y="5"/>
                      <a:pt x="4" y="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97" name="Google Shape;697;p35"/>
              <p:cNvSpPr/>
              <p:nvPr/>
            </p:nvSpPr>
            <p:spPr>
              <a:xfrm>
                <a:off x="16933613" y="8336832"/>
                <a:ext cx="73184" cy="77445"/>
              </a:xfrm>
              <a:custGeom>
                <a:avLst/>
                <a:gdLst/>
                <a:ahLst/>
                <a:cxnLst/>
                <a:rect l="l" t="t" r="r" b="b"/>
                <a:pathLst>
                  <a:path w="7" h="7" extrusionOk="0">
                    <a:moveTo>
                      <a:pt x="7" y="7"/>
                    </a:moveTo>
                    <a:cubicBezTo>
                      <a:pt x="7" y="5"/>
                      <a:pt x="5" y="5"/>
                      <a:pt x="5" y="3"/>
                    </a:cubicBezTo>
                    <a:cubicBezTo>
                      <a:pt x="5" y="1"/>
                      <a:pt x="2" y="0"/>
                      <a:pt x="0" y="1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3" y="3"/>
                      <a:pt x="2" y="4"/>
                      <a:pt x="3" y="5"/>
                    </a:cubicBezTo>
                    <a:cubicBezTo>
                      <a:pt x="3" y="6"/>
                      <a:pt x="7" y="7"/>
                      <a:pt x="7" y="7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98" name="Google Shape;698;p35"/>
              <p:cNvSpPr/>
              <p:nvPr/>
            </p:nvSpPr>
            <p:spPr>
              <a:xfrm>
                <a:off x="17048616" y="8392152"/>
                <a:ext cx="38336" cy="40568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2" y="3"/>
                    </a:moveTo>
                    <a:cubicBezTo>
                      <a:pt x="0" y="4"/>
                      <a:pt x="0" y="1"/>
                      <a:pt x="2" y="0"/>
                    </a:cubicBezTo>
                    <a:cubicBezTo>
                      <a:pt x="4" y="0"/>
                      <a:pt x="4" y="3"/>
                      <a:pt x="2" y="3"/>
                    </a:cubicBezTo>
                    <a:cubicBezTo>
                      <a:pt x="1" y="4"/>
                      <a:pt x="3" y="3"/>
                      <a:pt x="2" y="3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99" name="Google Shape;699;p35"/>
              <p:cNvSpPr/>
              <p:nvPr/>
            </p:nvSpPr>
            <p:spPr>
              <a:xfrm>
                <a:off x="16944066" y="8576544"/>
                <a:ext cx="470472" cy="162265"/>
              </a:xfrm>
              <a:custGeom>
                <a:avLst/>
                <a:gdLst/>
                <a:ahLst/>
                <a:cxnLst/>
                <a:rect l="l" t="t" r="r" b="b"/>
                <a:pathLst>
                  <a:path w="46" h="15" extrusionOk="0">
                    <a:moveTo>
                      <a:pt x="9" y="0"/>
                    </a:moveTo>
                    <a:cubicBezTo>
                      <a:pt x="7" y="1"/>
                      <a:pt x="6" y="0"/>
                      <a:pt x="3" y="0"/>
                    </a:cubicBezTo>
                    <a:cubicBezTo>
                      <a:pt x="3" y="0"/>
                      <a:pt x="0" y="3"/>
                      <a:pt x="0" y="4"/>
                    </a:cubicBezTo>
                    <a:cubicBezTo>
                      <a:pt x="0" y="5"/>
                      <a:pt x="4" y="4"/>
                      <a:pt x="5" y="6"/>
                    </a:cubicBezTo>
                    <a:cubicBezTo>
                      <a:pt x="6" y="8"/>
                      <a:pt x="9" y="8"/>
                      <a:pt x="11" y="9"/>
                    </a:cubicBezTo>
                    <a:cubicBezTo>
                      <a:pt x="13" y="9"/>
                      <a:pt x="14" y="9"/>
                      <a:pt x="15" y="9"/>
                    </a:cubicBezTo>
                    <a:cubicBezTo>
                      <a:pt x="18" y="9"/>
                      <a:pt x="21" y="10"/>
                      <a:pt x="24" y="11"/>
                    </a:cubicBezTo>
                    <a:cubicBezTo>
                      <a:pt x="29" y="12"/>
                      <a:pt x="35" y="11"/>
                      <a:pt x="40" y="13"/>
                    </a:cubicBezTo>
                    <a:cubicBezTo>
                      <a:pt x="41" y="13"/>
                      <a:pt x="44" y="15"/>
                      <a:pt x="45" y="13"/>
                    </a:cubicBezTo>
                    <a:cubicBezTo>
                      <a:pt x="46" y="13"/>
                      <a:pt x="44" y="9"/>
                      <a:pt x="43" y="9"/>
                    </a:cubicBezTo>
                    <a:cubicBezTo>
                      <a:pt x="42" y="8"/>
                      <a:pt x="42" y="9"/>
                      <a:pt x="41" y="9"/>
                    </a:cubicBezTo>
                    <a:cubicBezTo>
                      <a:pt x="39" y="10"/>
                      <a:pt x="38" y="9"/>
                      <a:pt x="37" y="9"/>
                    </a:cubicBezTo>
                    <a:cubicBezTo>
                      <a:pt x="36" y="8"/>
                      <a:pt x="36" y="7"/>
                      <a:pt x="35" y="6"/>
                    </a:cubicBezTo>
                    <a:cubicBezTo>
                      <a:pt x="35" y="5"/>
                      <a:pt x="33" y="5"/>
                      <a:pt x="32" y="4"/>
                    </a:cubicBezTo>
                    <a:cubicBezTo>
                      <a:pt x="31" y="4"/>
                      <a:pt x="28" y="3"/>
                      <a:pt x="27" y="3"/>
                    </a:cubicBezTo>
                    <a:cubicBezTo>
                      <a:pt x="26" y="3"/>
                      <a:pt x="25" y="4"/>
                      <a:pt x="25" y="4"/>
                    </a:cubicBezTo>
                    <a:cubicBezTo>
                      <a:pt x="24" y="5"/>
                      <a:pt x="23" y="5"/>
                      <a:pt x="21" y="5"/>
                    </a:cubicBezTo>
                    <a:cubicBezTo>
                      <a:pt x="19" y="5"/>
                      <a:pt x="17" y="4"/>
                      <a:pt x="15" y="3"/>
                    </a:cubicBezTo>
                    <a:cubicBezTo>
                      <a:pt x="14" y="2"/>
                      <a:pt x="12" y="2"/>
                      <a:pt x="11" y="2"/>
                    </a:cubicBezTo>
                    <a:cubicBezTo>
                      <a:pt x="11" y="2"/>
                      <a:pt x="10" y="0"/>
                      <a:pt x="9" y="0"/>
                    </a:cubicBezTo>
                    <a:cubicBezTo>
                      <a:pt x="8" y="1"/>
                      <a:pt x="10" y="0"/>
                      <a:pt x="9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00" name="Google Shape;700;p35"/>
              <p:cNvSpPr/>
              <p:nvPr/>
            </p:nvSpPr>
            <p:spPr>
              <a:xfrm>
                <a:off x="17292563" y="8617109"/>
                <a:ext cx="80154" cy="33190"/>
              </a:xfrm>
              <a:custGeom>
                <a:avLst/>
                <a:gdLst/>
                <a:ahLst/>
                <a:cxnLst/>
                <a:rect l="l" t="t" r="r" b="b"/>
                <a:pathLst>
                  <a:path w="8" h="3" extrusionOk="0">
                    <a:moveTo>
                      <a:pt x="3" y="3"/>
                    </a:moveTo>
                    <a:cubicBezTo>
                      <a:pt x="0" y="2"/>
                      <a:pt x="7" y="0"/>
                      <a:pt x="8" y="1"/>
                    </a:cubicBezTo>
                    <a:cubicBezTo>
                      <a:pt x="8" y="2"/>
                      <a:pt x="4" y="3"/>
                      <a:pt x="3" y="3"/>
                    </a:cubicBezTo>
                    <a:cubicBezTo>
                      <a:pt x="2" y="3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01" name="Google Shape;701;p35"/>
              <p:cNvSpPr/>
              <p:nvPr/>
            </p:nvSpPr>
            <p:spPr>
              <a:xfrm>
                <a:off x="17404081" y="8694555"/>
                <a:ext cx="62727" cy="44255"/>
              </a:xfrm>
              <a:custGeom>
                <a:avLst/>
                <a:gdLst/>
                <a:ahLst/>
                <a:cxnLst/>
                <a:rect l="l" t="t" r="r" b="b"/>
                <a:pathLst>
                  <a:path w="6" h="4" extrusionOk="0">
                    <a:moveTo>
                      <a:pt x="3" y="0"/>
                    </a:moveTo>
                    <a:cubicBezTo>
                      <a:pt x="2" y="0"/>
                      <a:pt x="0" y="0"/>
                      <a:pt x="1" y="1"/>
                    </a:cubicBezTo>
                    <a:cubicBezTo>
                      <a:pt x="1" y="1"/>
                      <a:pt x="3" y="4"/>
                      <a:pt x="3" y="4"/>
                    </a:cubicBezTo>
                    <a:cubicBezTo>
                      <a:pt x="5" y="4"/>
                      <a:pt x="6" y="0"/>
                      <a:pt x="3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02" name="Google Shape;702;p35"/>
              <p:cNvSpPr/>
              <p:nvPr/>
            </p:nvSpPr>
            <p:spPr>
              <a:xfrm>
                <a:off x="17466813" y="8705616"/>
                <a:ext cx="48790" cy="3319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4" y="1"/>
                    </a:moveTo>
                    <a:cubicBezTo>
                      <a:pt x="4" y="1"/>
                      <a:pt x="3" y="0"/>
                      <a:pt x="2" y="0"/>
                    </a:cubicBezTo>
                    <a:cubicBezTo>
                      <a:pt x="2" y="1"/>
                      <a:pt x="0" y="2"/>
                      <a:pt x="1" y="2"/>
                    </a:cubicBezTo>
                    <a:cubicBezTo>
                      <a:pt x="1" y="2"/>
                      <a:pt x="2" y="3"/>
                      <a:pt x="2" y="2"/>
                    </a:cubicBezTo>
                    <a:cubicBezTo>
                      <a:pt x="3" y="2"/>
                      <a:pt x="5" y="2"/>
                      <a:pt x="4" y="1"/>
                    </a:cubicBezTo>
                    <a:cubicBezTo>
                      <a:pt x="4" y="1"/>
                      <a:pt x="5" y="2"/>
                      <a:pt x="4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03" name="Google Shape;703;p35"/>
              <p:cNvSpPr/>
              <p:nvPr/>
            </p:nvSpPr>
            <p:spPr>
              <a:xfrm>
                <a:off x="17505145" y="8705616"/>
                <a:ext cx="73184" cy="44255"/>
              </a:xfrm>
              <a:custGeom>
                <a:avLst/>
                <a:gdLst/>
                <a:ahLst/>
                <a:cxnLst/>
                <a:rect l="l" t="t" r="r" b="b"/>
                <a:pathLst>
                  <a:path w="7" h="4" extrusionOk="0">
                    <a:moveTo>
                      <a:pt x="2" y="1"/>
                    </a:moveTo>
                    <a:cubicBezTo>
                      <a:pt x="1" y="2"/>
                      <a:pt x="0" y="4"/>
                      <a:pt x="2" y="4"/>
                    </a:cubicBezTo>
                    <a:cubicBezTo>
                      <a:pt x="4" y="4"/>
                      <a:pt x="5" y="4"/>
                      <a:pt x="6" y="3"/>
                    </a:cubicBezTo>
                    <a:cubicBezTo>
                      <a:pt x="7" y="3"/>
                      <a:pt x="5" y="2"/>
                      <a:pt x="5" y="1"/>
                    </a:cubicBezTo>
                    <a:cubicBezTo>
                      <a:pt x="4" y="0"/>
                      <a:pt x="3" y="0"/>
                      <a:pt x="2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04" name="Google Shape;704;p35"/>
              <p:cNvSpPr/>
              <p:nvPr/>
            </p:nvSpPr>
            <p:spPr>
              <a:xfrm>
                <a:off x="17557420" y="8694555"/>
                <a:ext cx="83638" cy="55320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1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2" y="1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4"/>
                      <a:pt x="6" y="5"/>
                      <a:pt x="7" y="4"/>
                    </a:cubicBezTo>
                    <a:cubicBezTo>
                      <a:pt x="8" y="3"/>
                      <a:pt x="8" y="2"/>
                      <a:pt x="7" y="1"/>
                    </a:cubicBezTo>
                    <a:cubicBezTo>
                      <a:pt x="5" y="1"/>
                      <a:pt x="3" y="1"/>
                      <a:pt x="1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05" name="Google Shape;705;p35"/>
              <p:cNvSpPr/>
              <p:nvPr/>
            </p:nvSpPr>
            <p:spPr>
              <a:xfrm>
                <a:off x="17668942" y="8705616"/>
                <a:ext cx="125458" cy="44255"/>
              </a:xfrm>
              <a:custGeom>
                <a:avLst/>
                <a:gdLst/>
                <a:ahLst/>
                <a:cxnLst/>
                <a:rect l="l" t="t" r="r" b="b"/>
                <a:pathLst>
                  <a:path w="12" h="4" extrusionOk="0">
                    <a:moveTo>
                      <a:pt x="2" y="0"/>
                    </a:moveTo>
                    <a:cubicBezTo>
                      <a:pt x="2" y="0"/>
                      <a:pt x="0" y="1"/>
                      <a:pt x="0" y="2"/>
                    </a:cubicBezTo>
                    <a:cubicBezTo>
                      <a:pt x="0" y="2"/>
                      <a:pt x="11" y="4"/>
                      <a:pt x="12" y="2"/>
                    </a:cubicBezTo>
                    <a:cubicBezTo>
                      <a:pt x="12" y="1"/>
                      <a:pt x="9" y="2"/>
                      <a:pt x="9" y="2"/>
                    </a:cubicBezTo>
                    <a:cubicBezTo>
                      <a:pt x="7" y="2"/>
                      <a:pt x="4" y="1"/>
                      <a:pt x="2" y="0"/>
                    </a:cubicBezTo>
                    <a:cubicBezTo>
                      <a:pt x="2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06" name="Google Shape;706;p35"/>
              <p:cNvSpPr/>
              <p:nvPr/>
            </p:nvSpPr>
            <p:spPr>
              <a:xfrm>
                <a:off x="17630606" y="8768312"/>
                <a:ext cx="111517" cy="66379"/>
              </a:xfrm>
              <a:custGeom>
                <a:avLst/>
                <a:gdLst/>
                <a:ahLst/>
                <a:cxnLst/>
                <a:rect l="l" t="t" r="r" b="b"/>
                <a:pathLst>
                  <a:path w="11" h="6" extrusionOk="0">
                    <a:moveTo>
                      <a:pt x="0" y="0"/>
                    </a:moveTo>
                    <a:cubicBezTo>
                      <a:pt x="1" y="0"/>
                      <a:pt x="7" y="6"/>
                      <a:pt x="8" y="4"/>
                    </a:cubicBezTo>
                    <a:cubicBezTo>
                      <a:pt x="1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07" name="Google Shape;707;p35"/>
              <p:cNvSpPr/>
              <p:nvPr/>
            </p:nvSpPr>
            <p:spPr>
              <a:xfrm>
                <a:off x="17986070" y="8421655"/>
                <a:ext cx="62727" cy="44255"/>
              </a:xfrm>
              <a:custGeom>
                <a:avLst/>
                <a:gdLst/>
                <a:ahLst/>
                <a:cxnLst/>
                <a:rect l="l" t="t" r="r" b="b"/>
                <a:pathLst>
                  <a:path w="6" h="4" extrusionOk="0">
                    <a:moveTo>
                      <a:pt x="3" y="3"/>
                    </a:moveTo>
                    <a:cubicBezTo>
                      <a:pt x="0" y="4"/>
                      <a:pt x="1" y="0"/>
                      <a:pt x="4" y="0"/>
                    </a:cubicBezTo>
                    <a:cubicBezTo>
                      <a:pt x="6" y="0"/>
                      <a:pt x="5" y="3"/>
                      <a:pt x="3" y="3"/>
                    </a:cubicBezTo>
                    <a:cubicBezTo>
                      <a:pt x="2" y="4"/>
                      <a:pt x="5" y="3"/>
                      <a:pt x="3" y="3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08" name="Google Shape;708;p35"/>
              <p:cNvSpPr/>
              <p:nvPr/>
            </p:nvSpPr>
            <p:spPr>
              <a:xfrm>
                <a:off x="18090622" y="8414280"/>
                <a:ext cx="153338" cy="51630"/>
              </a:xfrm>
              <a:custGeom>
                <a:avLst/>
                <a:gdLst/>
                <a:ahLst/>
                <a:cxnLst/>
                <a:rect l="l" t="t" r="r" b="b"/>
                <a:pathLst>
                  <a:path w="15" h="5" extrusionOk="0">
                    <a:moveTo>
                      <a:pt x="2" y="3"/>
                    </a:move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5" y="0"/>
                    </a:cubicBezTo>
                    <a:cubicBezTo>
                      <a:pt x="8" y="0"/>
                      <a:pt x="10" y="0"/>
                      <a:pt x="13" y="2"/>
                    </a:cubicBezTo>
                    <a:cubicBezTo>
                      <a:pt x="14" y="3"/>
                      <a:pt x="15" y="4"/>
                      <a:pt x="15" y="5"/>
                    </a:cubicBezTo>
                    <a:cubicBezTo>
                      <a:pt x="14" y="5"/>
                      <a:pt x="11" y="3"/>
                      <a:pt x="11" y="3"/>
                    </a:cubicBezTo>
                    <a:cubicBezTo>
                      <a:pt x="8" y="2"/>
                      <a:pt x="5" y="3"/>
                      <a:pt x="2" y="3"/>
                    </a:cubicBezTo>
                    <a:cubicBezTo>
                      <a:pt x="1" y="3"/>
                      <a:pt x="3" y="3"/>
                      <a:pt x="2" y="3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09" name="Google Shape;709;p35"/>
              <p:cNvSpPr/>
              <p:nvPr/>
            </p:nvSpPr>
            <p:spPr>
              <a:xfrm>
                <a:off x="17620150" y="8163502"/>
                <a:ext cx="327588" cy="390912"/>
              </a:xfrm>
              <a:custGeom>
                <a:avLst/>
                <a:gdLst/>
                <a:ahLst/>
                <a:cxnLst/>
                <a:rect l="l" t="t" r="r" b="b"/>
                <a:pathLst>
                  <a:path w="32" h="36" extrusionOk="0">
                    <a:moveTo>
                      <a:pt x="13" y="32"/>
                    </a:moveTo>
                    <a:cubicBezTo>
                      <a:pt x="13" y="31"/>
                      <a:pt x="14" y="31"/>
                      <a:pt x="14" y="30"/>
                    </a:cubicBezTo>
                    <a:cubicBezTo>
                      <a:pt x="14" y="29"/>
                      <a:pt x="12" y="28"/>
                      <a:pt x="11" y="28"/>
                    </a:cubicBezTo>
                    <a:cubicBezTo>
                      <a:pt x="10" y="26"/>
                      <a:pt x="12" y="25"/>
                      <a:pt x="12" y="23"/>
                    </a:cubicBezTo>
                    <a:cubicBezTo>
                      <a:pt x="12" y="22"/>
                      <a:pt x="8" y="22"/>
                      <a:pt x="8" y="23"/>
                    </a:cubicBezTo>
                    <a:cubicBezTo>
                      <a:pt x="7" y="25"/>
                      <a:pt x="8" y="27"/>
                      <a:pt x="8" y="29"/>
                    </a:cubicBezTo>
                    <a:cubicBezTo>
                      <a:pt x="7" y="29"/>
                      <a:pt x="8" y="30"/>
                      <a:pt x="8" y="30"/>
                    </a:cubicBezTo>
                    <a:cubicBezTo>
                      <a:pt x="8" y="32"/>
                      <a:pt x="7" y="33"/>
                      <a:pt x="7" y="34"/>
                    </a:cubicBezTo>
                    <a:cubicBezTo>
                      <a:pt x="6" y="36"/>
                      <a:pt x="7" y="36"/>
                      <a:pt x="4" y="36"/>
                    </a:cubicBezTo>
                    <a:cubicBezTo>
                      <a:pt x="1" y="36"/>
                      <a:pt x="4" y="32"/>
                      <a:pt x="4" y="31"/>
                    </a:cubicBezTo>
                    <a:cubicBezTo>
                      <a:pt x="5" y="30"/>
                      <a:pt x="4" y="27"/>
                      <a:pt x="2" y="26"/>
                    </a:cubicBezTo>
                    <a:cubicBezTo>
                      <a:pt x="0" y="25"/>
                      <a:pt x="0" y="23"/>
                      <a:pt x="1" y="21"/>
                    </a:cubicBezTo>
                    <a:cubicBezTo>
                      <a:pt x="2" y="19"/>
                      <a:pt x="2" y="16"/>
                      <a:pt x="3" y="14"/>
                    </a:cubicBezTo>
                    <a:cubicBezTo>
                      <a:pt x="5" y="11"/>
                      <a:pt x="4" y="5"/>
                      <a:pt x="9" y="5"/>
                    </a:cubicBezTo>
                    <a:cubicBezTo>
                      <a:pt x="10" y="5"/>
                      <a:pt x="9" y="2"/>
                      <a:pt x="11" y="2"/>
                    </a:cubicBezTo>
                    <a:cubicBezTo>
                      <a:pt x="14" y="3"/>
                      <a:pt x="16" y="4"/>
                      <a:pt x="18" y="4"/>
                    </a:cubicBezTo>
                    <a:cubicBezTo>
                      <a:pt x="20" y="4"/>
                      <a:pt x="23" y="5"/>
                      <a:pt x="25" y="4"/>
                    </a:cubicBezTo>
                    <a:cubicBezTo>
                      <a:pt x="26" y="4"/>
                      <a:pt x="32" y="0"/>
                      <a:pt x="32" y="1"/>
                    </a:cubicBezTo>
                    <a:cubicBezTo>
                      <a:pt x="32" y="2"/>
                      <a:pt x="29" y="5"/>
                      <a:pt x="29" y="6"/>
                    </a:cubicBezTo>
                    <a:cubicBezTo>
                      <a:pt x="27" y="7"/>
                      <a:pt x="25" y="7"/>
                      <a:pt x="23" y="7"/>
                    </a:cubicBezTo>
                    <a:cubicBezTo>
                      <a:pt x="18" y="6"/>
                      <a:pt x="14" y="7"/>
                      <a:pt x="10" y="7"/>
                    </a:cubicBezTo>
                    <a:cubicBezTo>
                      <a:pt x="7" y="6"/>
                      <a:pt x="6" y="7"/>
                      <a:pt x="6" y="10"/>
                    </a:cubicBezTo>
                    <a:cubicBezTo>
                      <a:pt x="6" y="13"/>
                      <a:pt x="9" y="13"/>
                      <a:pt x="10" y="15"/>
                    </a:cubicBezTo>
                    <a:cubicBezTo>
                      <a:pt x="11" y="17"/>
                      <a:pt x="12" y="15"/>
                      <a:pt x="13" y="14"/>
                    </a:cubicBezTo>
                    <a:cubicBezTo>
                      <a:pt x="13" y="13"/>
                      <a:pt x="20" y="12"/>
                      <a:pt x="20" y="13"/>
                    </a:cubicBezTo>
                    <a:cubicBezTo>
                      <a:pt x="21" y="13"/>
                      <a:pt x="18" y="16"/>
                      <a:pt x="17" y="16"/>
                    </a:cubicBezTo>
                    <a:cubicBezTo>
                      <a:pt x="15" y="18"/>
                      <a:pt x="15" y="18"/>
                      <a:pt x="13" y="17"/>
                    </a:cubicBezTo>
                    <a:cubicBezTo>
                      <a:pt x="13" y="17"/>
                      <a:pt x="14" y="20"/>
                      <a:pt x="14" y="20"/>
                    </a:cubicBezTo>
                    <a:cubicBezTo>
                      <a:pt x="15" y="21"/>
                      <a:pt x="18" y="23"/>
                      <a:pt x="18" y="25"/>
                    </a:cubicBezTo>
                    <a:cubicBezTo>
                      <a:pt x="18" y="26"/>
                      <a:pt x="18" y="27"/>
                      <a:pt x="19" y="28"/>
                    </a:cubicBezTo>
                    <a:cubicBezTo>
                      <a:pt x="19" y="28"/>
                      <a:pt x="21" y="30"/>
                      <a:pt x="22" y="30"/>
                    </a:cubicBezTo>
                    <a:cubicBezTo>
                      <a:pt x="20" y="31"/>
                      <a:pt x="15" y="33"/>
                      <a:pt x="13" y="32"/>
                    </a:cubicBezTo>
                    <a:cubicBezTo>
                      <a:pt x="13" y="31"/>
                      <a:pt x="14" y="33"/>
                      <a:pt x="13" y="3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10" name="Google Shape;710;p35"/>
              <p:cNvSpPr/>
              <p:nvPr/>
            </p:nvSpPr>
            <p:spPr>
              <a:xfrm>
                <a:off x="18059255" y="8141374"/>
                <a:ext cx="80154" cy="162265"/>
              </a:xfrm>
              <a:custGeom>
                <a:avLst/>
                <a:gdLst/>
                <a:ahLst/>
                <a:cxnLst/>
                <a:rect l="l" t="t" r="r" b="b"/>
                <a:pathLst>
                  <a:path w="8" h="15" extrusionOk="0">
                    <a:moveTo>
                      <a:pt x="3" y="2"/>
                    </a:moveTo>
                    <a:cubicBezTo>
                      <a:pt x="3" y="1"/>
                      <a:pt x="3" y="1"/>
                      <a:pt x="3" y="0"/>
                    </a:cubicBezTo>
                    <a:cubicBezTo>
                      <a:pt x="2" y="0"/>
                      <a:pt x="0" y="3"/>
                      <a:pt x="0" y="4"/>
                    </a:cubicBezTo>
                    <a:cubicBezTo>
                      <a:pt x="0" y="5"/>
                      <a:pt x="1" y="6"/>
                      <a:pt x="1" y="8"/>
                    </a:cubicBezTo>
                    <a:cubicBezTo>
                      <a:pt x="1" y="9"/>
                      <a:pt x="1" y="11"/>
                      <a:pt x="2" y="12"/>
                    </a:cubicBezTo>
                    <a:cubicBezTo>
                      <a:pt x="2" y="12"/>
                      <a:pt x="5" y="15"/>
                      <a:pt x="5" y="15"/>
                    </a:cubicBezTo>
                    <a:cubicBezTo>
                      <a:pt x="5" y="15"/>
                      <a:pt x="4" y="13"/>
                      <a:pt x="4" y="13"/>
                    </a:cubicBezTo>
                    <a:cubicBezTo>
                      <a:pt x="3" y="12"/>
                      <a:pt x="3" y="10"/>
                      <a:pt x="3" y="9"/>
                    </a:cubicBezTo>
                    <a:cubicBezTo>
                      <a:pt x="3" y="8"/>
                      <a:pt x="7" y="9"/>
                      <a:pt x="7" y="9"/>
                    </a:cubicBezTo>
                    <a:cubicBezTo>
                      <a:pt x="8" y="9"/>
                      <a:pt x="6" y="8"/>
                      <a:pt x="5" y="7"/>
                    </a:cubicBezTo>
                    <a:cubicBezTo>
                      <a:pt x="5" y="7"/>
                      <a:pt x="6" y="6"/>
                      <a:pt x="6" y="5"/>
                    </a:cubicBezTo>
                    <a:cubicBezTo>
                      <a:pt x="7" y="1"/>
                      <a:pt x="3" y="6"/>
                      <a:pt x="2" y="6"/>
                    </a:cubicBezTo>
                    <a:cubicBezTo>
                      <a:pt x="2" y="6"/>
                      <a:pt x="4" y="3"/>
                      <a:pt x="3" y="2"/>
                    </a:cubicBezTo>
                    <a:cubicBezTo>
                      <a:pt x="3" y="1"/>
                      <a:pt x="4" y="3"/>
                      <a:pt x="3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11" name="Google Shape;711;p35"/>
              <p:cNvSpPr/>
              <p:nvPr/>
            </p:nvSpPr>
            <p:spPr>
              <a:xfrm>
                <a:off x="18101078" y="8119251"/>
                <a:ext cx="27879" cy="22128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1" y="2"/>
                    </a:moveTo>
                    <a:cubicBezTo>
                      <a:pt x="0" y="2"/>
                      <a:pt x="1" y="0"/>
                      <a:pt x="2" y="0"/>
                    </a:cubicBezTo>
                    <a:cubicBezTo>
                      <a:pt x="3" y="0"/>
                      <a:pt x="2" y="2"/>
                      <a:pt x="1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12" name="Google Shape;712;p35"/>
              <p:cNvSpPr/>
              <p:nvPr/>
            </p:nvSpPr>
            <p:spPr>
              <a:xfrm>
                <a:off x="15699931" y="7728338"/>
                <a:ext cx="111517" cy="195458"/>
              </a:xfrm>
              <a:custGeom>
                <a:avLst/>
                <a:gdLst/>
                <a:ahLst/>
                <a:cxnLst/>
                <a:rect l="l" t="t" r="r" b="b"/>
                <a:pathLst>
                  <a:path w="11" h="18" extrusionOk="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3"/>
                      <a:pt x="1" y="3"/>
                    </a:cubicBezTo>
                    <a:cubicBezTo>
                      <a:pt x="1" y="5"/>
                      <a:pt x="0" y="6"/>
                      <a:pt x="0" y="8"/>
                    </a:cubicBezTo>
                    <a:cubicBezTo>
                      <a:pt x="0" y="11"/>
                      <a:pt x="0" y="18"/>
                      <a:pt x="4" y="18"/>
                    </a:cubicBezTo>
                    <a:cubicBezTo>
                      <a:pt x="6" y="18"/>
                      <a:pt x="9" y="17"/>
                      <a:pt x="9" y="15"/>
                    </a:cubicBezTo>
                    <a:cubicBezTo>
                      <a:pt x="11" y="13"/>
                      <a:pt x="9" y="10"/>
                      <a:pt x="9" y="8"/>
                    </a:cubicBezTo>
                    <a:cubicBezTo>
                      <a:pt x="7" y="6"/>
                      <a:pt x="5" y="0"/>
                      <a:pt x="2" y="0"/>
                    </a:cubicBezTo>
                    <a:cubicBezTo>
                      <a:pt x="1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13" name="Google Shape;713;p35"/>
              <p:cNvSpPr/>
              <p:nvPr/>
            </p:nvSpPr>
            <p:spPr>
              <a:xfrm>
                <a:off x="14637016" y="3601618"/>
                <a:ext cx="111517" cy="88507"/>
              </a:xfrm>
              <a:custGeom>
                <a:avLst/>
                <a:gdLst/>
                <a:ahLst/>
                <a:cxnLst/>
                <a:rect l="l" t="t" r="r" b="b"/>
                <a:pathLst>
                  <a:path w="11" h="8" extrusionOk="0">
                    <a:moveTo>
                      <a:pt x="9" y="7"/>
                    </a:moveTo>
                    <a:cubicBezTo>
                      <a:pt x="11" y="8"/>
                      <a:pt x="9" y="5"/>
                      <a:pt x="8" y="4"/>
                    </a:cubicBezTo>
                    <a:cubicBezTo>
                      <a:pt x="7" y="3"/>
                      <a:pt x="4" y="1"/>
                      <a:pt x="3" y="0"/>
                    </a:cubicBezTo>
                    <a:cubicBezTo>
                      <a:pt x="2" y="0"/>
                      <a:pt x="1" y="1"/>
                      <a:pt x="1" y="2"/>
                    </a:cubicBezTo>
                    <a:cubicBezTo>
                      <a:pt x="0" y="3"/>
                      <a:pt x="2" y="4"/>
                      <a:pt x="3" y="5"/>
                    </a:cubicBezTo>
                    <a:cubicBezTo>
                      <a:pt x="5" y="6"/>
                      <a:pt x="7" y="7"/>
                      <a:pt x="9" y="7"/>
                    </a:cubicBezTo>
                    <a:cubicBezTo>
                      <a:pt x="10" y="7"/>
                      <a:pt x="7" y="7"/>
                      <a:pt x="9" y="7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14" name="Google Shape;714;p35"/>
              <p:cNvSpPr/>
              <p:nvPr/>
            </p:nvSpPr>
            <p:spPr>
              <a:xfrm>
                <a:off x="14103816" y="3668001"/>
                <a:ext cx="111517" cy="106947"/>
              </a:xfrm>
              <a:custGeom>
                <a:avLst/>
                <a:gdLst/>
                <a:ahLst/>
                <a:cxnLst/>
                <a:rect l="l" t="t" r="r" b="b"/>
                <a:pathLst>
                  <a:path w="11" h="10" extrusionOk="0">
                    <a:moveTo>
                      <a:pt x="10" y="6"/>
                    </a:moveTo>
                    <a:cubicBezTo>
                      <a:pt x="10" y="8"/>
                      <a:pt x="7" y="9"/>
                      <a:pt x="6" y="10"/>
                    </a:cubicBezTo>
                    <a:cubicBezTo>
                      <a:pt x="4" y="10"/>
                      <a:pt x="0" y="9"/>
                      <a:pt x="0" y="6"/>
                    </a:cubicBezTo>
                    <a:cubicBezTo>
                      <a:pt x="1" y="0"/>
                      <a:pt x="11" y="6"/>
                      <a:pt x="10" y="6"/>
                    </a:cubicBezTo>
                    <a:cubicBezTo>
                      <a:pt x="10" y="7"/>
                      <a:pt x="11" y="5"/>
                      <a:pt x="10" y="6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15" name="Google Shape;715;p35"/>
              <p:cNvSpPr/>
              <p:nvPr/>
            </p:nvSpPr>
            <p:spPr>
              <a:xfrm>
                <a:off x="15219006" y="3299213"/>
                <a:ext cx="90610" cy="55320"/>
              </a:xfrm>
              <a:custGeom>
                <a:avLst/>
                <a:gdLst/>
                <a:ahLst/>
                <a:cxnLst/>
                <a:rect l="l" t="t" r="r" b="b"/>
                <a:pathLst>
                  <a:path w="9" h="5" extrusionOk="0">
                    <a:moveTo>
                      <a:pt x="9" y="3"/>
                    </a:moveTo>
                    <a:cubicBezTo>
                      <a:pt x="7" y="4"/>
                      <a:pt x="6" y="4"/>
                      <a:pt x="4" y="5"/>
                    </a:cubicBezTo>
                    <a:cubicBezTo>
                      <a:pt x="2" y="5"/>
                      <a:pt x="0" y="3"/>
                      <a:pt x="1" y="1"/>
                    </a:cubicBezTo>
                    <a:cubicBezTo>
                      <a:pt x="1" y="0"/>
                      <a:pt x="5" y="0"/>
                      <a:pt x="6" y="1"/>
                    </a:cubicBezTo>
                    <a:cubicBezTo>
                      <a:pt x="7" y="1"/>
                      <a:pt x="8" y="3"/>
                      <a:pt x="9" y="3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16" name="Google Shape;716;p35"/>
              <p:cNvSpPr/>
              <p:nvPr/>
            </p:nvSpPr>
            <p:spPr>
              <a:xfrm>
                <a:off x="17261198" y="3192266"/>
                <a:ext cx="101063" cy="51630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6" y="5"/>
                    </a:moveTo>
                    <a:cubicBezTo>
                      <a:pt x="4" y="5"/>
                      <a:pt x="2" y="4"/>
                      <a:pt x="1" y="4"/>
                    </a:cubicBezTo>
                    <a:cubicBezTo>
                      <a:pt x="0" y="3"/>
                      <a:pt x="3" y="1"/>
                      <a:pt x="4" y="1"/>
                    </a:cubicBezTo>
                    <a:cubicBezTo>
                      <a:pt x="5" y="0"/>
                      <a:pt x="8" y="0"/>
                      <a:pt x="9" y="1"/>
                    </a:cubicBezTo>
                    <a:cubicBezTo>
                      <a:pt x="10" y="2"/>
                      <a:pt x="7" y="5"/>
                      <a:pt x="6" y="5"/>
                    </a:cubicBezTo>
                    <a:cubicBezTo>
                      <a:pt x="4" y="5"/>
                      <a:pt x="6" y="5"/>
                      <a:pt x="6" y="5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17" name="Google Shape;717;p35"/>
              <p:cNvSpPr/>
              <p:nvPr/>
            </p:nvSpPr>
            <p:spPr>
              <a:xfrm>
                <a:off x="16229648" y="2410442"/>
                <a:ext cx="62727" cy="22128"/>
              </a:xfrm>
              <a:custGeom>
                <a:avLst/>
                <a:gdLst/>
                <a:ahLst/>
                <a:cxnLst/>
                <a:rect l="l" t="t" r="r" b="b"/>
                <a:pathLst>
                  <a:path w="6" h="2" extrusionOk="0">
                    <a:moveTo>
                      <a:pt x="6" y="1"/>
                    </a:moveTo>
                    <a:cubicBezTo>
                      <a:pt x="6" y="2"/>
                      <a:pt x="0" y="2"/>
                      <a:pt x="0" y="1"/>
                    </a:cubicBezTo>
                    <a:cubicBezTo>
                      <a:pt x="0" y="0"/>
                      <a:pt x="6" y="0"/>
                      <a:pt x="6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18" name="Google Shape;718;p35"/>
              <p:cNvSpPr/>
              <p:nvPr/>
            </p:nvSpPr>
            <p:spPr>
              <a:xfrm>
                <a:off x="15658116" y="3343472"/>
                <a:ext cx="59243" cy="44255"/>
              </a:xfrm>
              <a:custGeom>
                <a:avLst/>
                <a:gdLst/>
                <a:ahLst/>
                <a:cxnLst/>
                <a:rect l="l" t="t" r="r" b="b"/>
                <a:pathLst>
                  <a:path w="6" h="4" extrusionOk="0">
                    <a:moveTo>
                      <a:pt x="5" y="4"/>
                    </a:moveTo>
                    <a:cubicBezTo>
                      <a:pt x="4" y="4"/>
                      <a:pt x="0" y="3"/>
                      <a:pt x="2" y="1"/>
                    </a:cubicBezTo>
                    <a:cubicBezTo>
                      <a:pt x="5" y="0"/>
                      <a:pt x="6" y="4"/>
                      <a:pt x="5" y="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19" name="Google Shape;719;p35"/>
              <p:cNvSpPr/>
              <p:nvPr/>
            </p:nvSpPr>
            <p:spPr>
              <a:xfrm>
                <a:off x="12103442" y="5759018"/>
                <a:ext cx="59243" cy="118010"/>
              </a:xfrm>
              <a:custGeom>
                <a:avLst/>
                <a:gdLst/>
                <a:ahLst/>
                <a:cxnLst/>
                <a:rect l="l" t="t" r="r" b="b"/>
                <a:pathLst>
                  <a:path w="6" h="11" extrusionOk="0">
                    <a:moveTo>
                      <a:pt x="5" y="1"/>
                    </a:moveTo>
                    <a:cubicBezTo>
                      <a:pt x="5" y="3"/>
                      <a:pt x="6" y="5"/>
                      <a:pt x="5" y="7"/>
                    </a:cubicBezTo>
                    <a:cubicBezTo>
                      <a:pt x="4" y="8"/>
                      <a:pt x="5" y="11"/>
                      <a:pt x="3" y="10"/>
                    </a:cubicBezTo>
                    <a:cubicBezTo>
                      <a:pt x="1" y="8"/>
                      <a:pt x="0" y="6"/>
                      <a:pt x="1" y="4"/>
                    </a:cubicBezTo>
                    <a:cubicBezTo>
                      <a:pt x="1" y="3"/>
                      <a:pt x="5" y="0"/>
                      <a:pt x="5" y="1"/>
                    </a:cubicBezTo>
                    <a:cubicBezTo>
                      <a:pt x="5" y="2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20" name="Google Shape;720;p35"/>
              <p:cNvSpPr/>
              <p:nvPr/>
            </p:nvSpPr>
            <p:spPr>
              <a:xfrm>
                <a:off x="12082532" y="5865968"/>
                <a:ext cx="90610" cy="162265"/>
              </a:xfrm>
              <a:custGeom>
                <a:avLst/>
                <a:gdLst/>
                <a:ahLst/>
                <a:cxnLst/>
                <a:rect l="l" t="t" r="r" b="b"/>
                <a:pathLst>
                  <a:path w="9" h="15" extrusionOk="0">
                    <a:moveTo>
                      <a:pt x="7" y="3"/>
                    </a:moveTo>
                    <a:cubicBezTo>
                      <a:pt x="6" y="3"/>
                      <a:pt x="7" y="0"/>
                      <a:pt x="5" y="2"/>
                    </a:cubicBezTo>
                    <a:cubicBezTo>
                      <a:pt x="2" y="4"/>
                      <a:pt x="3" y="4"/>
                      <a:pt x="0" y="2"/>
                    </a:cubicBezTo>
                    <a:cubicBezTo>
                      <a:pt x="0" y="2"/>
                      <a:pt x="1" y="8"/>
                      <a:pt x="1" y="8"/>
                    </a:cubicBezTo>
                    <a:cubicBezTo>
                      <a:pt x="2" y="10"/>
                      <a:pt x="2" y="11"/>
                      <a:pt x="2" y="13"/>
                    </a:cubicBezTo>
                    <a:cubicBezTo>
                      <a:pt x="2" y="14"/>
                      <a:pt x="2" y="15"/>
                      <a:pt x="4" y="14"/>
                    </a:cubicBezTo>
                    <a:cubicBezTo>
                      <a:pt x="6" y="13"/>
                      <a:pt x="8" y="13"/>
                      <a:pt x="8" y="10"/>
                    </a:cubicBezTo>
                    <a:cubicBezTo>
                      <a:pt x="8" y="9"/>
                      <a:pt x="9" y="3"/>
                      <a:pt x="7" y="3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21" name="Google Shape;721;p35"/>
              <p:cNvSpPr/>
              <p:nvPr/>
            </p:nvSpPr>
            <p:spPr>
              <a:xfrm>
                <a:off x="12295119" y="6061423"/>
                <a:ext cx="163792" cy="106947"/>
              </a:xfrm>
              <a:custGeom>
                <a:avLst/>
                <a:gdLst/>
                <a:ahLst/>
                <a:cxnLst/>
                <a:rect l="l" t="t" r="r" b="b"/>
                <a:pathLst>
                  <a:path w="16" h="10" extrusionOk="0">
                    <a:moveTo>
                      <a:pt x="5" y="1"/>
                    </a:moveTo>
                    <a:cubicBezTo>
                      <a:pt x="4" y="1"/>
                      <a:pt x="1" y="1"/>
                      <a:pt x="0" y="2"/>
                    </a:cubicBezTo>
                    <a:cubicBezTo>
                      <a:pt x="0" y="3"/>
                      <a:pt x="2" y="4"/>
                      <a:pt x="3" y="5"/>
                    </a:cubicBezTo>
                    <a:cubicBezTo>
                      <a:pt x="5" y="5"/>
                      <a:pt x="7" y="6"/>
                      <a:pt x="8" y="7"/>
                    </a:cubicBezTo>
                    <a:cubicBezTo>
                      <a:pt x="10" y="8"/>
                      <a:pt x="12" y="10"/>
                      <a:pt x="14" y="8"/>
                    </a:cubicBezTo>
                    <a:cubicBezTo>
                      <a:pt x="16" y="7"/>
                      <a:pt x="12" y="6"/>
                      <a:pt x="13" y="4"/>
                    </a:cubicBezTo>
                    <a:cubicBezTo>
                      <a:pt x="13" y="4"/>
                      <a:pt x="16" y="2"/>
                      <a:pt x="15" y="1"/>
                    </a:cubicBezTo>
                    <a:cubicBezTo>
                      <a:pt x="15" y="0"/>
                      <a:pt x="11" y="1"/>
                      <a:pt x="11" y="1"/>
                    </a:cubicBezTo>
                    <a:cubicBezTo>
                      <a:pt x="9" y="2"/>
                      <a:pt x="7" y="1"/>
                      <a:pt x="5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22" name="Google Shape;722;p35"/>
              <p:cNvSpPr/>
              <p:nvPr/>
            </p:nvSpPr>
            <p:spPr>
              <a:xfrm>
                <a:off x="13267422" y="6212626"/>
                <a:ext cx="132428" cy="77445"/>
              </a:xfrm>
              <a:custGeom>
                <a:avLst/>
                <a:gdLst/>
                <a:ahLst/>
                <a:cxnLst/>
                <a:rect l="l" t="t" r="r" b="b"/>
                <a:pathLst>
                  <a:path w="13" h="7" extrusionOk="0">
                    <a:moveTo>
                      <a:pt x="12" y="1"/>
                    </a:moveTo>
                    <a:cubicBezTo>
                      <a:pt x="12" y="1"/>
                      <a:pt x="10" y="2"/>
                      <a:pt x="10" y="2"/>
                    </a:cubicBezTo>
                    <a:cubicBezTo>
                      <a:pt x="9" y="3"/>
                      <a:pt x="10" y="5"/>
                      <a:pt x="10" y="5"/>
                    </a:cubicBezTo>
                    <a:cubicBezTo>
                      <a:pt x="9" y="5"/>
                      <a:pt x="7" y="5"/>
                      <a:pt x="6" y="6"/>
                    </a:cubicBezTo>
                    <a:cubicBezTo>
                      <a:pt x="4" y="7"/>
                      <a:pt x="3" y="7"/>
                      <a:pt x="2" y="6"/>
                    </a:cubicBezTo>
                    <a:cubicBezTo>
                      <a:pt x="0" y="4"/>
                      <a:pt x="4" y="3"/>
                      <a:pt x="5" y="3"/>
                    </a:cubicBezTo>
                    <a:cubicBezTo>
                      <a:pt x="7" y="3"/>
                      <a:pt x="10" y="2"/>
                      <a:pt x="12" y="1"/>
                    </a:cubicBezTo>
                    <a:cubicBezTo>
                      <a:pt x="13" y="0"/>
                      <a:pt x="11" y="2"/>
                      <a:pt x="12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23" name="Google Shape;723;p35"/>
              <p:cNvSpPr/>
              <p:nvPr/>
            </p:nvSpPr>
            <p:spPr>
              <a:xfrm>
                <a:off x="12828318" y="6223688"/>
                <a:ext cx="153338" cy="44255"/>
              </a:xfrm>
              <a:custGeom>
                <a:avLst/>
                <a:gdLst/>
                <a:ahLst/>
                <a:cxnLst/>
                <a:rect l="l" t="t" r="r" b="b"/>
                <a:pathLst>
                  <a:path w="15" h="4" extrusionOk="0">
                    <a:moveTo>
                      <a:pt x="8" y="4"/>
                    </a:moveTo>
                    <a:cubicBezTo>
                      <a:pt x="7" y="4"/>
                      <a:pt x="0" y="2"/>
                      <a:pt x="1" y="1"/>
                    </a:cubicBezTo>
                    <a:cubicBezTo>
                      <a:pt x="1" y="0"/>
                      <a:pt x="7" y="1"/>
                      <a:pt x="7" y="1"/>
                    </a:cubicBezTo>
                    <a:cubicBezTo>
                      <a:pt x="10" y="2"/>
                      <a:pt x="12" y="2"/>
                      <a:pt x="15" y="2"/>
                    </a:cubicBezTo>
                    <a:cubicBezTo>
                      <a:pt x="15" y="2"/>
                      <a:pt x="13" y="3"/>
                      <a:pt x="13" y="3"/>
                    </a:cubicBezTo>
                    <a:cubicBezTo>
                      <a:pt x="12" y="4"/>
                      <a:pt x="10" y="4"/>
                      <a:pt x="8" y="4"/>
                    </a:cubicBezTo>
                    <a:cubicBezTo>
                      <a:pt x="6" y="4"/>
                      <a:pt x="9" y="4"/>
                      <a:pt x="8" y="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24" name="Google Shape;724;p35"/>
              <p:cNvSpPr/>
              <p:nvPr/>
            </p:nvSpPr>
            <p:spPr>
              <a:xfrm>
                <a:off x="12755134" y="4630533"/>
                <a:ext cx="73184" cy="77445"/>
              </a:xfrm>
              <a:custGeom>
                <a:avLst/>
                <a:gdLst/>
                <a:ahLst/>
                <a:cxnLst/>
                <a:rect l="l" t="t" r="r" b="b"/>
                <a:pathLst>
                  <a:path w="7" h="7" extrusionOk="0">
                    <a:moveTo>
                      <a:pt x="1" y="4"/>
                    </a:moveTo>
                    <a:cubicBezTo>
                      <a:pt x="1" y="3"/>
                      <a:pt x="0" y="1"/>
                      <a:pt x="1" y="1"/>
                    </a:cubicBezTo>
                    <a:cubicBezTo>
                      <a:pt x="2" y="1"/>
                      <a:pt x="7" y="0"/>
                      <a:pt x="7" y="1"/>
                    </a:cubicBezTo>
                    <a:cubicBezTo>
                      <a:pt x="7" y="2"/>
                      <a:pt x="2" y="6"/>
                      <a:pt x="1" y="4"/>
                    </a:cubicBezTo>
                    <a:cubicBezTo>
                      <a:pt x="1" y="1"/>
                      <a:pt x="2" y="7"/>
                      <a:pt x="1" y="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25" name="Google Shape;725;p35"/>
              <p:cNvSpPr/>
              <p:nvPr/>
            </p:nvSpPr>
            <p:spPr>
              <a:xfrm>
                <a:off x="12765588" y="4601031"/>
                <a:ext cx="52274" cy="29502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3" y="2"/>
                    </a:moveTo>
                    <a:cubicBezTo>
                      <a:pt x="2" y="2"/>
                      <a:pt x="0" y="1"/>
                      <a:pt x="0" y="1"/>
                    </a:cubicBezTo>
                    <a:cubicBezTo>
                      <a:pt x="0" y="1"/>
                      <a:pt x="4" y="0"/>
                      <a:pt x="4" y="1"/>
                    </a:cubicBezTo>
                    <a:cubicBezTo>
                      <a:pt x="5" y="2"/>
                      <a:pt x="4" y="3"/>
                      <a:pt x="3" y="2"/>
                    </a:cubicBezTo>
                    <a:cubicBezTo>
                      <a:pt x="1" y="2"/>
                      <a:pt x="5" y="3"/>
                      <a:pt x="3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26" name="Google Shape;726;p35"/>
              <p:cNvSpPr/>
              <p:nvPr/>
            </p:nvSpPr>
            <p:spPr>
              <a:xfrm>
                <a:off x="12553004" y="4674786"/>
                <a:ext cx="59243" cy="106947"/>
              </a:xfrm>
              <a:custGeom>
                <a:avLst/>
                <a:gdLst/>
                <a:ahLst/>
                <a:cxnLst/>
                <a:rect l="l" t="t" r="r" b="b"/>
                <a:pathLst>
                  <a:path w="6" h="10" extrusionOk="0">
                    <a:moveTo>
                      <a:pt x="6" y="2"/>
                    </a:moveTo>
                    <a:cubicBezTo>
                      <a:pt x="6" y="0"/>
                      <a:pt x="0" y="10"/>
                      <a:pt x="3" y="9"/>
                    </a:cubicBezTo>
                    <a:cubicBezTo>
                      <a:pt x="4" y="9"/>
                      <a:pt x="6" y="3"/>
                      <a:pt x="6" y="2"/>
                    </a:cubicBezTo>
                    <a:cubicBezTo>
                      <a:pt x="6" y="1"/>
                      <a:pt x="6" y="3"/>
                      <a:pt x="6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27" name="Google Shape;727;p35"/>
              <p:cNvSpPr/>
              <p:nvPr/>
            </p:nvSpPr>
            <p:spPr>
              <a:xfrm>
                <a:off x="12643617" y="4490393"/>
                <a:ext cx="41820" cy="44255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3" y="3"/>
                    </a:moveTo>
                    <a:cubicBezTo>
                      <a:pt x="2" y="3"/>
                      <a:pt x="0" y="2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4" y="0"/>
                      <a:pt x="4" y="2"/>
                      <a:pt x="3" y="3"/>
                    </a:cubicBezTo>
                    <a:cubicBezTo>
                      <a:pt x="2" y="4"/>
                      <a:pt x="4" y="2"/>
                      <a:pt x="3" y="3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28" name="Google Shape;728;p35"/>
              <p:cNvSpPr/>
              <p:nvPr/>
            </p:nvSpPr>
            <p:spPr>
              <a:xfrm>
                <a:off x="12235872" y="4825987"/>
                <a:ext cx="59243" cy="99573"/>
              </a:xfrm>
              <a:custGeom>
                <a:avLst/>
                <a:gdLst/>
                <a:ahLst/>
                <a:cxnLst/>
                <a:rect l="l" t="t" r="r" b="b"/>
                <a:pathLst>
                  <a:path w="6" h="9" extrusionOk="0">
                    <a:moveTo>
                      <a:pt x="6" y="2"/>
                    </a:moveTo>
                    <a:cubicBezTo>
                      <a:pt x="6" y="1"/>
                      <a:pt x="6" y="4"/>
                      <a:pt x="6" y="4"/>
                    </a:cubicBezTo>
                    <a:cubicBezTo>
                      <a:pt x="6" y="6"/>
                      <a:pt x="6" y="8"/>
                      <a:pt x="5" y="9"/>
                    </a:cubicBezTo>
                    <a:cubicBezTo>
                      <a:pt x="5" y="9"/>
                      <a:pt x="0" y="5"/>
                      <a:pt x="0" y="3"/>
                    </a:cubicBezTo>
                    <a:cubicBezTo>
                      <a:pt x="0" y="3"/>
                      <a:pt x="2" y="2"/>
                      <a:pt x="3" y="3"/>
                    </a:cubicBezTo>
                    <a:cubicBezTo>
                      <a:pt x="4" y="4"/>
                      <a:pt x="5" y="4"/>
                      <a:pt x="6" y="2"/>
                    </a:cubicBezTo>
                    <a:cubicBezTo>
                      <a:pt x="6" y="0"/>
                      <a:pt x="6" y="3"/>
                      <a:pt x="6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29" name="Google Shape;729;p35"/>
              <p:cNvSpPr/>
              <p:nvPr/>
            </p:nvSpPr>
            <p:spPr>
              <a:xfrm>
                <a:off x="12162691" y="4848115"/>
                <a:ext cx="83638" cy="88507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6" y="7"/>
                    </a:moveTo>
                    <a:cubicBezTo>
                      <a:pt x="5" y="8"/>
                      <a:pt x="0" y="5"/>
                      <a:pt x="1" y="4"/>
                    </a:cubicBezTo>
                    <a:cubicBezTo>
                      <a:pt x="3" y="0"/>
                      <a:pt x="8" y="5"/>
                      <a:pt x="6" y="7"/>
                    </a:cubicBezTo>
                    <a:cubicBezTo>
                      <a:pt x="5" y="8"/>
                      <a:pt x="7" y="6"/>
                      <a:pt x="6" y="7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30" name="Google Shape;730;p35"/>
              <p:cNvSpPr/>
              <p:nvPr/>
            </p:nvSpPr>
            <p:spPr>
              <a:xfrm>
                <a:off x="11796766" y="5965538"/>
                <a:ext cx="48790" cy="40568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4" y="2"/>
                    </a:moveTo>
                    <a:cubicBezTo>
                      <a:pt x="5" y="1"/>
                      <a:pt x="4" y="4"/>
                      <a:pt x="3" y="3"/>
                    </a:cubicBezTo>
                    <a:cubicBezTo>
                      <a:pt x="3" y="3"/>
                      <a:pt x="0" y="2"/>
                      <a:pt x="0" y="2"/>
                    </a:cubicBezTo>
                    <a:cubicBezTo>
                      <a:pt x="0" y="2"/>
                      <a:pt x="3" y="0"/>
                      <a:pt x="4" y="0"/>
                    </a:cubicBezTo>
                    <a:cubicBezTo>
                      <a:pt x="4" y="0"/>
                      <a:pt x="3" y="2"/>
                      <a:pt x="4" y="2"/>
                    </a:cubicBezTo>
                    <a:cubicBezTo>
                      <a:pt x="5" y="1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31" name="Google Shape;731;p35"/>
              <p:cNvSpPr/>
              <p:nvPr/>
            </p:nvSpPr>
            <p:spPr>
              <a:xfrm>
                <a:off x="11294926" y="4641596"/>
                <a:ext cx="62727" cy="66379"/>
              </a:xfrm>
              <a:custGeom>
                <a:avLst/>
                <a:gdLst/>
                <a:ahLst/>
                <a:cxnLst/>
                <a:rect l="l" t="t" r="r" b="b"/>
                <a:pathLst>
                  <a:path w="6" h="6" extrusionOk="0">
                    <a:moveTo>
                      <a:pt x="5" y="1"/>
                    </a:moveTo>
                    <a:cubicBezTo>
                      <a:pt x="6" y="2"/>
                      <a:pt x="4" y="3"/>
                      <a:pt x="4" y="5"/>
                    </a:cubicBezTo>
                    <a:cubicBezTo>
                      <a:pt x="3" y="6"/>
                      <a:pt x="2" y="6"/>
                      <a:pt x="1" y="5"/>
                    </a:cubicBezTo>
                    <a:cubicBezTo>
                      <a:pt x="0" y="4"/>
                      <a:pt x="5" y="0"/>
                      <a:pt x="5" y="1"/>
                    </a:cubicBezTo>
                    <a:cubicBezTo>
                      <a:pt x="6" y="2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32" name="Google Shape;732;p35"/>
              <p:cNvSpPr/>
              <p:nvPr/>
            </p:nvSpPr>
            <p:spPr>
              <a:xfrm>
                <a:off x="11326297" y="4719040"/>
                <a:ext cx="31364" cy="3319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3" y="1"/>
                    </a:moveTo>
                    <a:cubicBezTo>
                      <a:pt x="2" y="1"/>
                      <a:pt x="0" y="1"/>
                      <a:pt x="0" y="2"/>
                    </a:cubicBezTo>
                    <a:cubicBezTo>
                      <a:pt x="0" y="3"/>
                      <a:pt x="2" y="3"/>
                      <a:pt x="2" y="3"/>
                    </a:cubicBezTo>
                    <a:cubicBezTo>
                      <a:pt x="3" y="3"/>
                      <a:pt x="3" y="0"/>
                      <a:pt x="3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33" name="Google Shape;733;p35"/>
              <p:cNvSpPr/>
              <p:nvPr/>
            </p:nvSpPr>
            <p:spPr>
              <a:xfrm>
                <a:off x="11357660" y="4752234"/>
                <a:ext cx="17425" cy="11063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2" y="0"/>
                    </a:moveTo>
                    <a:cubicBezTo>
                      <a:pt x="1" y="0"/>
                      <a:pt x="0" y="1"/>
                      <a:pt x="1" y="1"/>
                    </a:cubicBezTo>
                    <a:cubicBezTo>
                      <a:pt x="2" y="1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34" name="Google Shape;734;p35"/>
              <p:cNvSpPr/>
              <p:nvPr/>
            </p:nvSpPr>
            <p:spPr>
              <a:xfrm>
                <a:off x="11357660" y="4781736"/>
                <a:ext cx="10454" cy="22128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1" y="0"/>
                    </a:moveTo>
                    <a:cubicBezTo>
                      <a:pt x="1" y="1"/>
                      <a:pt x="0" y="2"/>
                      <a:pt x="0" y="2"/>
                    </a:cubicBezTo>
                    <a:cubicBezTo>
                      <a:pt x="1" y="2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35" name="Google Shape;735;p35"/>
              <p:cNvSpPr/>
              <p:nvPr/>
            </p:nvSpPr>
            <p:spPr>
              <a:xfrm>
                <a:off x="11357660" y="4803861"/>
                <a:ext cx="17425" cy="11063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2" y="0"/>
                    </a:moveTo>
                    <a:cubicBezTo>
                      <a:pt x="1" y="0"/>
                      <a:pt x="0" y="1"/>
                      <a:pt x="1" y="1"/>
                    </a:cubicBezTo>
                    <a:cubicBezTo>
                      <a:pt x="2" y="1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36" name="Google Shape;736;p35"/>
              <p:cNvSpPr/>
              <p:nvPr/>
            </p:nvSpPr>
            <p:spPr>
              <a:xfrm>
                <a:off x="11437814" y="4966125"/>
                <a:ext cx="10454" cy="22128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0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37" name="Google Shape;737;p35"/>
              <p:cNvSpPr/>
              <p:nvPr/>
            </p:nvSpPr>
            <p:spPr>
              <a:xfrm>
                <a:off x="11591154" y="4479332"/>
                <a:ext cx="20911" cy="44255"/>
              </a:xfrm>
              <a:custGeom>
                <a:avLst/>
                <a:gdLst/>
                <a:ahLst/>
                <a:cxnLst/>
                <a:rect l="l" t="t" r="r" b="b"/>
                <a:pathLst>
                  <a:path w="2" h="4" extrusionOk="0">
                    <a:moveTo>
                      <a:pt x="1" y="4"/>
                    </a:moveTo>
                    <a:cubicBezTo>
                      <a:pt x="0" y="3"/>
                      <a:pt x="0" y="1"/>
                      <a:pt x="2" y="1"/>
                    </a:cubicBezTo>
                    <a:cubicBezTo>
                      <a:pt x="2" y="0"/>
                      <a:pt x="2" y="4"/>
                      <a:pt x="1" y="4"/>
                    </a:cubicBezTo>
                    <a:cubicBezTo>
                      <a:pt x="0" y="3"/>
                      <a:pt x="1" y="4"/>
                      <a:pt x="1" y="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38" name="Google Shape;738;p35"/>
              <p:cNvSpPr/>
              <p:nvPr/>
            </p:nvSpPr>
            <p:spPr>
              <a:xfrm>
                <a:off x="18059255" y="8336829"/>
                <a:ext cx="20911" cy="22128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2" y="0"/>
                    </a:moveTo>
                    <a:cubicBezTo>
                      <a:pt x="2" y="1"/>
                      <a:pt x="0" y="2"/>
                      <a:pt x="0" y="1"/>
                    </a:cubicBezTo>
                    <a:cubicBezTo>
                      <a:pt x="0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39" name="Google Shape;739;p35"/>
              <p:cNvSpPr/>
              <p:nvPr/>
            </p:nvSpPr>
            <p:spPr>
              <a:xfrm>
                <a:off x="12490277" y="3797076"/>
                <a:ext cx="3600" cy="3600"/>
              </a:xfrm>
              <a:prstGeom prst="rect">
                <a:avLst/>
              </a:pr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40" name="Google Shape;740;p35"/>
              <p:cNvSpPr/>
              <p:nvPr/>
            </p:nvSpPr>
            <p:spPr>
              <a:xfrm>
                <a:off x="17843188" y="8738810"/>
                <a:ext cx="104549" cy="95888"/>
              </a:xfrm>
              <a:custGeom>
                <a:avLst/>
                <a:gdLst/>
                <a:ahLst/>
                <a:cxnLst/>
                <a:rect l="l" t="t" r="r" b="b"/>
                <a:pathLst>
                  <a:path w="10" h="9" extrusionOk="0">
                    <a:moveTo>
                      <a:pt x="9" y="0"/>
                    </a:moveTo>
                    <a:cubicBezTo>
                      <a:pt x="7" y="1"/>
                      <a:pt x="0" y="4"/>
                      <a:pt x="2" y="7"/>
                    </a:cubicBezTo>
                    <a:cubicBezTo>
                      <a:pt x="4" y="9"/>
                      <a:pt x="9" y="3"/>
                      <a:pt x="10" y="3"/>
                    </a:cubicBezTo>
                    <a:cubicBezTo>
                      <a:pt x="10" y="2"/>
                      <a:pt x="9" y="1"/>
                      <a:pt x="9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41" name="Google Shape;741;p35"/>
              <p:cNvSpPr/>
              <p:nvPr/>
            </p:nvSpPr>
            <p:spPr>
              <a:xfrm>
                <a:off x="17926827" y="8716682"/>
                <a:ext cx="132428" cy="51630"/>
              </a:xfrm>
              <a:custGeom>
                <a:avLst/>
                <a:gdLst/>
                <a:ahLst/>
                <a:cxnLst/>
                <a:rect l="l" t="t" r="r" b="b"/>
                <a:pathLst>
                  <a:path w="13" h="5" extrusionOk="0">
                    <a:moveTo>
                      <a:pt x="12" y="0"/>
                    </a:moveTo>
                    <a:cubicBezTo>
                      <a:pt x="13" y="0"/>
                      <a:pt x="7" y="0"/>
                      <a:pt x="7" y="0"/>
                    </a:cubicBezTo>
                    <a:cubicBezTo>
                      <a:pt x="6" y="0"/>
                      <a:pt x="0" y="1"/>
                      <a:pt x="1" y="2"/>
                    </a:cubicBezTo>
                    <a:cubicBezTo>
                      <a:pt x="3" y="5"/>
                      <a:pt x="2" y="5"/>
                      <a:pt x="5" y="3"/>
                    </a:cubicBezTo>
                    <a:cubicBezTo>
                      <a:pt x="8" y="2"/>
                      <a:pt x="10" y="2"/>
                      <a:pt x="12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42" name="Google Shape;742;p35"/>
              <p:cNvSpPr/>
              <p:nvPr/>
            </p:nvSpPr>
            <p:spPr>
              <a:xfrm>
                <a:off x="12295117" y="5205838"/>
                <a:ext cx="317135" cy="184395"/>
              </a:xfrm>
              <a:custGeom>
                <a:avLst/>
                <a:gdLst/>
                <a:ahLst/>
                <a:cxnLst/>
                <a:rect l="l" t="t" r="r" b="b"/>
                <a:pathLst>
                  <a:path w="31" h="17" extrusionOk="0">
                    <a:moveTo>
                      <a:pt x="10" y="17"/>
                    </a:moveTo>
                    <a:cubicBezTo>
                      <a:pt x="12" y="17"/>
                      <a:pt x="11" y="14"/>
                      <a:pt x="13" y="14"/>
                    </a:cubicBezTo>
                    <a:cubicBezTo>
                      <a:pt x="15" y="14"/>
                      <a:pt x="16" y="16"/>
                      <a:pt x="18" y="16"/>
                    </a:cubicBezTo>
                    <a:cubicBezTo>
                      <a:pt x="19" y="16"/>
                      <a:pt x="20" y="16"/>
                      <a:pt x="21" y="16"/>
                    </a:cubicBezTo>
                    <a:cubicBezTo>
                      <a:pt x="22" y="16"/>
                      <a:pt x="23" y="15"/>
                      <a:pt x="23" y="15"/>
                    </a:cubicBezTo>
                    <a:cubicBezTo>
                      <a:pt x="26" y="14"/>
                      <a:pt x="27" y="13"/>
                      <a:pt x="29" y="11"/>
                    </a:cubicBezTo>
                    <a:cubicBezTo>
                      <a:pt x="31" y="9"/>
                      <a:pt x="29" y="8"/>
                      <a:pt x="27" y="7"/>
                    </a:cubicBezTo>
                    <a:cubicBezTo>
                      <a:pt x="25" y="6"/>
                      <a:pt x="22" y="3"/>
                      <a:pt x="21" y="5"/>
                    </a:cubicBezTo>
                    <a:cubicBezTo>
                      <a:pt x="19" y="8"/>
                      <a:pt x="18" y="4"/>
                      <a:pt x="17" y="3"/>
                    </a:cubicBezTo>
                    <a:cubicBezTo>
                      <a:pt x="16" y="2"/>
                      <a:pt x="13" y="3"/>
                      <a:pt x="13" y="0"/>
                    </a:cubicBezTo>
                    <a:cubicBezTo>
                      <a:pt x="13" y="1"/>
                      <a:pt x="12" y="3"/>
                      <a:pt x="11" y="2"/>
                    </a:cubicBezTo>
                    <a:cubicBezTo>
                      <a:pt x="9" y="0"/>
                      <a:pt x="9" y="0"/>
                      <a:pt x="8" y="2"/>
                    </a:cubicBezTo>
                    <a:cubicBezTo>
                      <a:pt x="7" y="3"/>
                      <a:pt x="0" y="5"/>
                      <a:pt x="0" y="6"/>
                    </a:cubicBezTo>
                    <a:cubicBezTo>
                      <a:pt x="0" y="6"/>
                      <a:pt x="1" y="9"/>
                      <a:pt x="2" y="10"/>
                    </a:cubicBezTo>
                    <a:cubicBezTo>
                      <a:pt x="2" y="11"/>
                      <a:pt x="3" y="12"/>
                      <a:pt x="4" y="13"/>
                    </a:cubicBezTo>
                    <a:cubicBezTo>
                      <a:pt x="6" y="14"/>
                      <a:pt x="8" y="17"/>
                      <a:pt x="10" y="17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43" name="Google Shape;743;p35"/>
              <p:cNvSpPr/>
              <p:nvPr/>
            </p:nvSpPr>
            <p:spPr>
              <a:xfrm>
                <a:off x="12152233" y="5357040"/>
                <a:ext cx="379859" cy="173330"/>
              </a:xfrm>
              <a:custGeom>
                <a:avLst/>
                <a:gdLst/>
                <a:ahLst/>
                <a:cxnLst/>
                <a:rect l="l" t="t" r="r" b="b"/>
                <a:pathLst>
                  <a:path w="37" h="16" extrusionOk="0">
                    <a:moveTo>
                      <a:pt x="32" y="2"/>
                    </a:moveTo>
                    <a:cubicBezTo>
                      <a:pt x="30" y="2"/>
                      <a:pt x="28" y="0"/>
                      <a:pt x="27" y="0"/>
                    </a:cubicBezTo>
                    <a:cubicBezTo>
                      <a:pt x="25" y="0"/>
                      <a:pt x="26" y="3"/>
                      <a:pt x="24" y="3"/>
                    </a:cubicBezTo>
                    <a:cubicBezTo>
                      <a:pt x="22" y="3"/>
                      <a:pt x="22" y="2"/>
                      <a:pt x="20" y="3"/>
                    </a:cubicBezTo>
                    <a:cubicBezTo>
                      <a:pt x="20" y="3"/>
                      <a:pt x="16" y="6"/>
                      <a:pt x="17" y="7"/>
                    </a:cubicBezTo>
                    <a:cubicBezTo>
                      <a:pt x="17" y="8"/>
                      <a:pt x="19" y="10"/>
                      <a:pt x="16" y="9"/>
                    </a:cubicBezTo>
                    <a:cubicBezTo>
                      <a:pt x="15" y="9"/>
                      <a:pt x="14" y="8"/>
                      <a:pt x="13" y="9"/>
                    </a:cubicBezTo>
                    <a:cubicBezTo>
                      <a:pt x="12" y="9"/>
                      <a:pt x="10" y="10"/>
                      <a:pt x="9" y="10"/>
                    </a:cubicBezTo>
                    <a:cubicBezTo>
                      <a:pt x="7" y="10"/>
                      <a:pt x="6" y="8"/>
                      <a:pt x="5" y="11"/>
                    </a:cubicBezTo>
                    <a:cubicBezTo>
                      <a:pt x="5" y="11"/>
                      <a:pt x="1" y="9"/>
                      <a:pt x="0" y="9"/>
                    </a:cubicBezTo>
                    <a:cubicBezTo>
                      <a:pt x="0" y="11"/>
                      <a:pt x="1" y="12"/>
                      <a:pt x="4" y="13"/>
                    </a:cubicBezTo>
                    <a:cubicBezTo>
                      <a:pt x="5" y="13"/>
                      <a:pt x="5" y="13"/>
                      <a:pt x="6" y="13"/>
                    </a:cubicBezTo>
                    <a:cubicBezTo>
                      <a:pt x="7" y="13"/>
                      <a:pt x="7" y="15"/>
                      <a:pt x="8" y="14"/>
                    </a:cubicBezTo>
                    <a:cubicBezTo>
                      <a:pt x="10" y="13"/>
                      <a:pt x="10" y="13"/>
                      <a:pt x="12" y="13"/>
                    </a:cubicBezTo>
                    <a:cubicBezTo>
                      <a:pt x="14" y="13"/>
                      <a:pt x="13" y="14"/>
                      <a:pt x="15" y="15"/>
                    </a:cubicBezTo>
                    <a:cubicBezTo>
                      <a:pt x="17" y="16"/>
                      <a:pt x="20" y="16"/>
                      <a:pt x="22" y="16"/>
                    </a:cubicBezTo>
                    <a:cubicBezTo>
                      <a:pt x="25" y="16"/>
                      <a:pt x="26" y="14"/>
                      <a:pt x="29" y="14"/>
                    </a:cubicBezTo>
                    <a:cubicBezTo>
                      <a:pt x="31" y="14"/>
                      <a:pt x="33" y="13"/>
                      <a:pt x="33" y="12"/>
                    </a:cubicBezTo>
                    <a:cubicBezTo>
                      <a:pt x="34" y="11"/>
                      <a:pt x="34" y="10"/>
                      <a:pt x="34" y="9"/>
                    </a:cubicBezTo>
                    <a:cubicBezTo>
                      <a:pt x="34" y="7"/>
                      <a:pt x="35" y="9"/>
                      <a:pt x="36" y="8"/>
                    </a:cubicBezTo>
                    <a:cubicBezTo>
                      <a:pt x="37" y="6"/>
                      <a:pt x="36" y="3"/>
                      <a:pt x="36" y="2"/>
                    </a:cubicBezTo>
                    <a:cubicBezTo>
                      <a:pt x="34" y="2"/>
                      <a:pt x="33" y="2"/>
                      <a:pt x="32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44" name="Google Shape;744;p35"/>
              <p:cNvSpPr/>
              <p:nvPr/>
            </p:nvSpPr>
            <p:spPr>
              <a:xfrm>
                <a:off x="12019803" y="5486115"/>
                <a:ext cx="581990" cy="597432"/>
              </a:xfrm>
              <a:custGeom>
                <a:avLst/>
                <a:gdLst/>
                <a:ahLst/>
                <a:cxnLst/>
                <a:rect l="l" t="t" r="r" b="b"/>
                <a:pathLst>
                  <a:path w="57" h="55" extrusionOk="0">
                    <a:moveTo>
                      <a:pt x="37" y="10"/>
                    </a:moveTo>
                    <a:cubicBezTo>
                      <a:pt x="38" y="9"/>
                      <a:pt x="40" y="10"/>
                      <a:pt x="41" y="9"/>
                    </a:cubicBezTo>
                    <a:cubicBezTo>
                      <a:pt x="43" y="8"/>
                      <a:pt x="42" y="7"/>
                      <a:pt x="43" y="6"/>
                    </a:cubicBezTo>
                    <a:cubicBezTo>
                      <a:pt x="43" y="5"/>
                      <a:pt x="44" y="4"/>
                      <a:pt x="45" y="4"/>
                    </a:cubicBezTo>
                    <a:cubicBezTo>
                      <a:pt x="46" y="3"/>
                      <a:pt x="45" y="3"/>
                      <a:pt x="45" y="1"/>
                    </a:cubicBezTo>
                    <a:cubicBezTo>
                      <a:pt x="44" y="2"/>
                      <a:pt x="43" y="2"/>
                      <a:pt x="41" y="2"/>
                    </a:cubicBezTo>
                    <a:cubicBezTo>
                      <a:pt x="39" y="2"/>
                      <a:pt x="37" y="5"/>
                      <a:pt x="36" y="4"/>
                    </a:cubicBezTo>
                    <a:cubicBezTo>
                      <a:pt x="33" y="3"/>
                      <a:pt x="28" y="4"/>
                      <a:pt x="27" y="1"/>
                    </a:cubicBezTo>
                    <a:cubicBezTo>
                      <a:pt x="26" y="0"/>
                      <a:pt x="23" y="1"/>
                      <a:pt x="22" y="1"/>
                    </a:cubicBezTo>
                    <a:cubicBezTo>
                      <a:pt x="20" y="3"/>
                      <a:pt x="20" y="1"/>
                      <a:pt x="19" y="1"/>
                    </a:cubicBezTo>
                    <a:cubicBezTo>
                      <a:pt x="18" y="1"/>
                      <a:pt x="18" y="3"/>
                      <a:pt x="18" y="3"/>
                    </a:cubicBezTo>
                    <a:cubicBezTo>
                      <a:pt x="18" y="3"/>
                      <a:pt x="17" y="4"/>
                      <a:pt x="17" y="4"/>
                    </a:cubicBezTo>
                    <a:cubicBezTo>
                      <a:pt x="17" y="5"/>
                      <a:pt x="16" y="5"/>
                      <a:pt x="15" y="5"/>
                    </a:cubicBezTo>
                    <a:cubicBezTo>
                      <a:pt x="15" y="5"/>
                      <a:pt x="14" y="5"/>
                      <a:pt x="13" y="5"/>
                    </a:cubicBezTo>
                    <a:cubicBezTo>
                      <a:pt x="13" y="5"/>
                      <a:pt x="13" y="5"/>
                      <a:pt x="12" y="4"/>
                    </a:cubicBezTo>
                    <a:cubicBezTo>
                      <a:pt x="12" y="4"/>
                      <a:pt x="11" y="7"/>
                      <a:pt x="11" y="8"/>
                    </a:cubicBezTo>
                    <a:cubicBezTo>
                      <a:pt x="11" y="9"/>
                      <a:pt x="9" y="6"/>
                      <a:pt x="9" y="5"/>
                    </a:cubicBezTo>
                    <a:cubicBezTo>
                      <a:pt x="7" y="4"/>
                      <a:pt x="6" y="7"/>
                      <a:pt x="5" y="7"/>
                    </a:cubicBezTo>
                    <a:cubicBezTo>
                      <a:pt x="3" y="7"/>
                      <a:pt x="1" y="7"/>
                      <a:pt x="0" y="7"/>
                    </a:cubicBezTo>
                    <a:cubicBezTo>
                      <a:pt x="0" y="8"/>
                      <a:pt x="1" y="9"/>
                      <a:pt x="1" y="10"/>
                    </a:cubicBezTo>
                    <a:cubicBezTo>
                      <a:pt x="1" y="12"/>
                      <a:pt x="0" y="12"/>
                      <a:pt x="0" y="14"/>
                    </a:cubicBezTo>
                    <a:cubicBezTo>
                      <a:pt x="0" y="15"/>
                      <a:pt x="0" y="18"/>
                      <a:pt x="2" y="18"/>
                    </a:cubicBezTo>
                    <a:cubicBezTo>
                      <a:pt x="3" y="19"/>
                      <a:pt x="4" y="18"/>
                      <a:pt x="4" y="21"/>
                    </a:cubicBezTo>
                    <a:cubicBezTo>
                      <a:pt x="6" y="20"/>
                      <a:pt x="10" y="16"/>
                      <a:pt x="12" y="17"/>
                    </a:cubicBezTo>
                    <a:cubicBezTo>
                      <a:pt x="13" y="18"/>
                      <a:pt x="14" y="19"/>
                      <a:pt x="15" y="19"/>
                    </a:cubicBezTo>
                    <a:cubicBezTo>
                      <a:pt x="16" y="19"/>
                      <a:pt x="17" y="21"/>
                      <a:pt x="17" y="22"/>
                    </a:cubicBezTo>
                    <a:cubicBezTo>
                      <a:pt x="18" y="23"/>
                      <a:pt x="18" y="24"/>
                      <a:pt x="18" y="25"/>
                    </a:cubicBezTo>
                    <a:cubicBezTo>
                      <a:pt x="19" y="26"/>
                      <a:pt x="20" y="27"/>
                      <a:pt x="21" y="28"/>
                    </a:cubicBezTo>
                    <a:cubicBezTo>
                      <a:pt x="23" y="29"/>
                      <a:pt x="25" y="31"/>
                      <a:pt x="28" y="33"/>
                    </a:cubicBezTo>
                    <a:cubicBezTo>
                      <a:pt x="30" y="35"/>
                      <a:pt x="31" y="35"/>
                      <a:pt x="33" y="36"/>
                    </a:cubicBezTo>
                    <a:cubicBezTo>
                      <a:pt x="36" y="38"/>
                      <a:pt x="38" y="41"/>
                      <a:pt x="42" y="42"/>
                    </a:cubicBezTo>
                    <a:cubicBezTo>
                      <a:pt x="44" y="43"/>
                      <a:pt x="44" y="46"/>
                      <a:pt x="45" y="48"/>
                    </a:cubicBezTo>
                    <a:cubicBezTo>
                      <a:pt x="45" y="50"/>
                      <a:pt x="42" y="52"/>
                      <a:pt x="43" y="55"/>
                    </a:cubicBezTo>
                    <a:cubicBezTo>
                      <a:pt x="43" y="54"/>
                      <a:pt x="49" y="49"/>
                      <a:pt x="49" y="48"/>
                    </a:cubicBezTo>
                    <a:cubicBezTo>
                      <a:pt x="50" y="47"/>
                      <a:pt x="47" y="45"/>
                      <a:pt x="47" y="45"/>
                    </a:cubicBezTo>
                    <a:cubicBezTo>
                      <a:pt x="45" y="43"/>
                      <a:pt x="49" y="39"/>
                      <a:pt x="50" y="40"/>
                    </a:cubicBezTo>
                    <a:cubicBezTo>
                      <a:pt x="51" y="41"/>
                      <a:pt x="52" y="41"/>
                      <a:pt x="53" y="41"/>
                    </a:cubicBezTo>
                    <a:cubicBezTo>
                      <a:pt x="54" y="42"/>
                      <a:pt x="54" y="43"/>
                      <a:pt x="55" y="44"/>
                    </a:cubicBezTo>
                    <a:cubicBezTo>
                      <a:pt x="57" y="44"/>
                      <a:pt x="54" y="40"/>
                      <a:pt x="53" y="39"/>
                    </a:cubicBezTo>
                    <a:cubicBezTo>
                      <a:pt x="51" y="37"/>
                      <a:pt x="47" y="37"/>
                      <a:pt x="44" y="35"/>
                    </a:cubicBezTo>
                    <a:cubicBezTo>
                      <a:pt x="43" y="34"/>
                      <a:pt x="46" y="32"/>
                      <a:pt x="44" y="32"/>
                    </a:cubicBezTo>
                    <a:cubicBezTo>
                      <a:pt x="43" y="31"/>
                      <a:pt x="41" y="32"/>
                      <a:pt x="39" y="31"/>
                    </a:cubicBezTo>
                    <a:cubicBezTo>
                      <a:pt x="37" y="30"/>
                      <a:pt x="36" y="28"/>
                      <a:pt x="35" y="26"/>
                    </a:cubicBezTo>
                    <a:cubicBezTo>
                      <a:pt x="34" y="24"/>
                      <a:pt x="34" y="22"/>
                      <a:pt x="32" y="21"/>
                    </a:cubicBezTo>
                    <a:cubicBezTo>
                      <a:pt x="31" y="20"/>
                      <a:pt x="27" y="19"/>
                      <a:pt x="27" y="17"/>
                    </a:cubicBezTo>
                    <a:cubicBezTo>
                      <a:pt x="27" y="16"/>
                      <a:pt x="27" y="15"/>
                      <a:pt x="27" y="15"/>
                    </a:cubicBezTo>
                    <a:cubicBezTo>
                      <a:pt x="28" y="13"/>
                      <a:pt x="28" y="13"/>
                      <a:pt x="28" y="12"/>
                    </a:cubicBezTo>
                    <a:cubicBezTo>
                      <a:pt x="27" y="9"/>
                      <a:pt x="30" y="10"/>
                      <a:pt x="30" y="9"/>
                    </a:cubicBezTo>
                    <a:cubicBezTo>
                      <a:pt x="31" y="8"/>
                      <a:pt x="32" y="8"/>
                      <a:pt x="32" y="8"/>
                    </a:cubicBezTo>
                    <a:cubicBezTo>
                      <a:pt x="34" y="8"/>
                      <a:pt x="34" y="9"/>
                      <a:pt x="34" y="10"/>
                    </a:cubicBezTo>
                    <a:cubicBezTo>
                      <a:pt x="35" y="10"/>
                      <a:pt x="36" y="10"/>
                      <a:pt x="37" y="10"/>
                    </a:cubicBezTo>
                    <a:cubicBezTo>
                      <a:pt x="37" y="9"/>
                      <a:pt x="36" y="10"/>
                      <a:pt x="37" y="1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45" name="Google Shape;745;p35"/>
              <p:cNvSpPr/>
              <p:nvPr/>
            </p:nvSpPr>
            <p:spPr>
              <a:xfrm>
                <a:off x="12357845" y="5519306"/>
                <a:ext cx="275312" cy="272902"/>
              </a:xfrm>
              <a:custGeom>
                <a:avLst/>
                <a:gdLst/>
                <a:ahLst/>
                <a:cxnLst/>
                <a:rect l="l" t="t" r="r" b="b"/>
                <a:pathLst>
                  <a:path w="27" h="25" extrusionOk="0">
                    <a:moveTo>
                      <a:pt x="12" y="10"/>
                    </a:moveTo>
                    <a:cubicBezTo>
                      <a:pt x="15" y="10"/>
                      <a:pt x="18" y="8"/>
                      <a:pt x="21" y="9"/>
                    </a:cubicBezTo>
                    <a:cubicBezTo>
                      <a:pt x="23" y="9"/>
                      <a:pt x="25" y="10"/>
                      <a:pt x="27" y="11"/>
                    </a:cubicBezTo>
                    <a:cubicBezTo>
                      <a:pt x="26" y="9"/>
                      <a:pt x="26" y="7"/>
                      <a:pt x="25" y="4"/>
                    </a:cubicBezTo>
                    <a:cubicBezTo>
                      <a:pt x="22" y="6"/>
                      <a:pt x="19" y="4"/>
                      <a:pt x="17" y="3"/>
                    </a:cubicBezTo>
                    <a:cubicBezTo>
                      <a:pt x="15" y="2"/>
                      <a:pt x="14" y="2"/>
                      <a:pt x="13" y="0"/>
                    </a:cubicBezTo>
                    <a:cubicBezTo>
                      <a:pt x="13" y="0"/>
                      <a:pt x="11" y="1"/>
                      <a:pt x="11" y="2"/>
                    </a:cubicBezTo>
                    <a:cubicBezTo>
                      <a:pt x="9" y="3"/>
                      <a:pt x="10" y="8"/>
                      <a:pt x="6" y="7"/>
                    </a:cubicBezTo>
                    <a:cubicBezTo>
                      <a:pt x="4" y="6"/>
                      <a:pt x="2" y="7"/>
                      <a:pt x="1" y="7"/>
                    </a:cubicBezTo>
                    <a:cubicBezTo>
                      <a:pt x="0" y="8"/>
                      <a:pt x="1" y="11"/>
                      <a:pt x="1" y="11"/>
                    </a:cubicBezTo>
                    <a:cubicBezTo>
                      <a:pt x="1" y="11"/>
                      <a:pt x="3" y="10"/>
                      <a:pt x="3" y="10"/>
                    </a:cubicBezTo>
                    <a:cubicBezTo>
                      <a:pt x="4" y="10"/>
                      <a:pt x="4" y="12"/>
                      <a:pt x="4" y="13"/>
                    </a:cubicBezTo>
                    <a:cubicBezTo>
                      <a:pt x="4" y="11"/>
                      <a:pt x="5" y="8"/>
                      <a:pt x="6" y="10"/>
                    </a:cubicBezTo>
                    <a:cubicBezTo>
                      <a:pt x="7" y="13"/>
                      <a:pt x="9" y="15"/>
                      <a:pt x="11" y="17"/>
                    </a:cubicBezTo>
                    <a:cubicBezTo>
                      <a:pt x="14" y="20"/>
                      <a:pt x="19" y="22"/>
                      <a:pt x="23" y="25"/>
                    </a:cubicBezTo>
                    <a:cubicBezTo>
                      <a:pt x="23" y="23"/>
                      <a:pt x="23" y="23"/>
                      <a:pt x="21" y="22"/>
                    </a:cubicBezTo>
                    <a:cubicBezTo>
                      <a:pt x="19" y="21"/>
                      <a:pt x="17" y="20"/>
                      <a:pt x="16" y="19"/>
                    </a:cubicBezTo>
                    <a:cubicBezTo>
                      <a:pt x="14" y="17"/>
                      <a:pt x="9" y="10"/>
                      <a:pt x="12" y="1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46" name="Google Shape;746;p35"/>
              <p:cNvSpPr/>
              <p:nvPr/>
            </p:nvSpPr>
            <p:spPr>
              <a:xfrm>
                <a:off x="11416903" y="5205838"/>
                <a:ext cx="676084" cy="615873"/>
              </a:xfrm>
              <a:custGeom>
                <a:avLst/>
                <a:gdLst/>
                <a:ahLst/>
                <a:cxnLst/>
                <a:rect l="l" t="t" r="r" b="b"/>
                <a:pathLst>
                  <a:path w="66" h="57" extrusionOk="0">
                    <a:moveTo>
                      <a:pt x="59" y="31"/>
                    </a:moveTo>
                    <a:cubicBezTo>
                      <a:pt x="58" y="29"/>
                      <a:pt x="55" y="33"/>
                      <a:pt x="56" y="30"/>
                    </a:cubicBezTo>
                    <a:cubicBezTo>
                      <a:pt x="56" y="29"/>
                      <a:pt x="59" y="24"/>
                      <a:pt x="60" y="24"/>
                    </a:cubicBezTo>
                    <a:cubicBezTo>
                      <a:pt x="61" y="23"/>
                      <a:pt x="62" y="25"/>
                      <a:pt x="63" y="23"/>
                    </a:cubicBezTo>
                    <a:cubicBezTo>
                      <a:pt x="64" y="20"/>
                      <a:pt x="63" y="18"/>
                      <a:pt x="65" y="15"/>
                    </a:cubicBezTo>
                    <a:cubicBezTo>
                      <a:pt x="66" y="13"/>
                      <a:pt x="61" y="13"/>
                      <a:pt x="60" y="13"/>
                    </a:cubicBezTo>
                    <a:cubicBezTo>
                      <a:pt x="58" y="13"/>
                      <a:pt x="57" y="12"/>
                      <a:pt x="57" y="11"/>
                    </a:cubicBezTo>
                    <a:cubicBezTo>
                      <a:pt x="56" y="11"/>
                      <a:pt x="55" y="11"/>
                      <a:pt x="55" y="11"/>
                    </a:cubicBezTo>
                    <a:cubicBezTo>
                      <a:pt x="53" y="11"/>
                      <a:pt x="48" y="9"/>
                      <a:pt x="48" y="7"/>
                    </a:cubicBezTo>
                    <a:cubicBezTo>
                      <a:pt x="47" y="10"/>
                      <a:pt x="44" y="5"/>
                      <a:pt x="43" y="5"/>
                    </a:cubicBezTo>
                    <a:cubicBezTo>
                      <a:pt x="41" y="4"/>
                      <a:pt x="39" y="3"/>
                      <a:pt x="38" y="1"/>
                    </a:cubicBezTo>
                    <a:cubicBezTo>
                      <a:pt x="37" y="0"/>
                      <a:pt x="35" y="0"/>
                      <a:pt x="34" y="1"/>
                    </a:cubicBezTo>
                    <a:cubicBezTo>
                      <a:pt x="33" y="2"/>
                      <a:pt x="32" y="4"/>
                      <a:pt x="33" y="5"/>
                    </a:cubicBezTo>
                    <a:cubicBezTo>
                      <a:pt x="33" y="6"/>
                      <a:pt x="31" y="7"/>
                      <a:pt x="30" y="8"/>
                    </a:cubicBezTo>
                    <a:cubicBezTo>
                      <a:pt x="29" y="8"/>
                      <a:pt x="27" y="8"/>
                      <a:pt x="26" y="10"/>
                    </a:cubicBezTo>
                    <a:cubicBezTo>
                      <a:pt x="26" y="11"/>
                      <a:pt x="25" y="12"/>
                      <a:pt x="24" y="12"/>
                    </a:cubicBezTo>
                    <a:cubicBezTo>
                      <a:pt x="22" y="12"/>
                      <a:pt x="21" y="12"/>
                      <a:pt x="20" y="11"/>
                    </a:cubicBezTo>
                    <a:cubicBezTo>
                      <a:pt x="18" y="11"/>
                      <a:pt x="18" y="10"/>
                      <a:pt x="16" y="10"/>
                    </a:cubicBezTo>
                    <a:cubicBezTo>
                      <a:pt x="14" y="9"/>
                      <a:pt x="20" y="16"/>
                      <a:pt x="16" y="16"/>
                    </a:cubicBezTo>
                    <a:cubicBezTo>
                      <a:pt x="13" y="16"/>
                      <a:pt x="11" y="17"/>
                      <a:pt x="9" y="15"/>
                    </a:cubicBezTo>
                    <a:cubicBezTo>
                      <a:pt x="8" y="14"/>
                      <a:pt x="1" y="16"/>
                      <a:pt x="1" y="17"/>
                    </a:cubicBezTo>
                    <a:cubicBezTo>
                      <a:pt x="1" y="18"/>
                      <a:pt x="4" y="18"/>
                      <a:pt x="2" y="19"/>
                    </a:cubicBezTo>
                    <a:cubicBezTo>
                      <a:pt x="0" y="20"/>
                      <a:pt x="3" y="21"/>
                      <a:pt x="4" y="21"/>
                    </a:cubicBezTo>
                    <a:cubicBezTo>
                      <a:pt x="6" y="22"/>
                      <a:pt x="15" y="23"/>
                      <a:pt x="15" y="25"/>
                    </a:cubicBezTo>
                    <a:cubicBezTo>
                      <a:pt x="15" y="26"/>
                      <a:pt x="13" y="26"/>
                      <a:pt x="14" y="28"/>
                    </a:cubicBezTo>
                    <a:cubicBezTo>
                      <a:pt x="16" y="30"/>
                      <a:pt x="17" y="30"/>
                      <a:pt x="19" y="31"/>
                    </a:cubicBezTo>
                    <a:cubicBezTo>
                      <a:pt x="21" y="32"/>
                      <a:pt x="18" y="34"/>
                      <a:pt x="20" y="35"/>
                    </a:cubicBezTo>
                    <a:cubicBezTo>
                      <a:pt x="20" y="35"/>
                      <a:pt x="22" y="38"/>
                      <a:pt x="22" y="38"/>
                    </a:cubicBezTo>
                    <a:cubicBezTo>
                      <a:pt x="21" y="39"/>
                      <a:pt x="20" y="36"/>
                      <a:pt x="19" y="36"/>
                    </a:cubicBezTo>
                    <a:cubicBezTo>
                      <a:pt x="18" y="36"/>
                      <a:pt x="19" y="48"/>
                      <a:pt x="16" y="49"/>
                    </a:cubicBezTo>
                    <a:cubicBezTo>
                      <a:pt x="19" y="51"/>
                      <a:pt x="23" y="54"/>
                      <a:pt x="27" y="53"/>
                    </a:cubicBezTo>
                    <a:cubicBezTo>
                      <a:pt x="28" y="53"/>
                      <a:pt x="29" y="52"/>
                      <a:pt x="30" y="53"/>
                    </a:cubicBezTo>
                    <a:cubicBezTo>
                      <a:pt x="31" y="53"/>
                      <a:pt x="32" y="54"/>
                      <a:pt x="33" y="55"/>
                    </a:cubicBezTo>
                    <a:cubicBezTo>
                      <a:pt x="35" y="56"/>
                      <a:pt x="41" y="57"/>
                      <a:pt x="40" y="54"/>
                    </a:cubicBezTo>
                    <a:cubicBezTo>
                      <a:pt x="39" y="49"/>
                      <a:pt x="44" y="47"/>
                      <a:pt x="47" y="48"/>
                    </a:cubicBezTo>
                    <a:cubicBezTo>
                      <a:pt x="51" y="49"/>
                      <a:pt x="53" y="52"/>
                      <a:pt x="57" y="50"/>
                    </a:cubicBezTo>
                    <a:cubicBezTo>
                      <a:pt x="59" y="49"/>
                      <a:pt x="60" y="48"/>
                      <a:pt x="62" y="47"/>
                    </a:cubicBezTo>
                    <a:cubicBezTo>
                      <a:pt x="62" y="47"/>
                      <a:pt x="64" y="45"/>
                      <a:pt x="62" y="45"/>
                    </a:cubicBezTo>
                    <a:cubicBezTo>
                      <a:pt x="60" y="44"/>
                      <a:pt x="58" y="40"/>
                      <a:pt x="59" y="38"/>
                    </a:cubicBezTo>
                    <a:cubicBezTo>
                      <a:pt x="61" y="36"/>
                      <a:pt x="60" y="36"/>
                      <a:pt x="59" y="34"/>
                    </a:cubicBezTo>
                    <a:cubicBezTo>
                      <a:pt x="59" y="33"/>
                      <a:pt x="59" y="32"/>
                      <a:pt x="59" y="31"/>
                    </a:cubicBezTo>
                    <a:cubicBezTo>
                      <a:pt x="58" y="30"/>
                      <a:pt x="59" y="32"/>
                      <a:pt x="59" y="3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47" name="Google Shape;747;p35"/>
              <p:cNvSpPr/>
              <p:nvPr/>
            </p:nvSpPr>
            <p:spPr>
              <a:xfrm>
                <a:off x="11977982" y="5445551"/>
                <a:ext cx="226522" cy="162265"/>
              </a:xfrm>
              <a:custGeom>
                <a:avLst/>
                <a:gdLst/>
                <a:ahLst/>
                <a:cxnLst/>
                <a:rect l="l" t="t" r="r" b="b"/>
                <a:pathLst>
                  <a:path w="22" h="15" extrusionOk="0">
                    <a:moveTo>
                      <a:pt x="17" y="1"/>
                    </a:moveTo>
                    <a:cubicBezTo>
                      <a:pt x="14" y="0"/>
                      <a:pt x="12" y="1"/>
                      <a:pt x="9" y="1"/>
                    </a:cubicBezTo>
                    <a:cubicBezTo>
                      <a:pt x="7" y="1"/>
                      <a:pt x="9" y="1"/>
                      <a:pt x="8" y="2"/>
                    </a:cubicBezTo>
                    <a:cubicBezTo>
                      <a:pt x="7" y="2"/>
                      <a:pt x="5" y="2"/>
                      <a:pt x="5" y="2"/>
                    </a:cubicBezTo>
                    <a:cubicBezTo>
                      <a:pt x="4" y="2"/>
                      <a:pt x="3" y="5"/>
                      <a:pt x="3" y="5"/>
                    </a:cubicBezTo>
                    <a:cubicBezTo>
                      <a:pt x="2" y="6"/>
                      <a:pt x="0" y="10"/>
                      <a:pt x="1" y="9"/>
                    </a:cubicBezTo>
                    <a:cubicBezTo>
                      <a:pt x="3" y="9"/>
                      <a:pt x="3" y="8"/>
                      <a:pt x="4" y="10"/>
                    </a:cubicBezTo>
                    <a:cubicBezTo>
                      <a:pt x="4" y="12"/>
                      <a:pt x="5" y="11"/>
                      <a:pt x="7" y="11"/>
                    </a:cubicBezTo>
                    <a:cubicBezTo>
                      <a:pt x="8" y="11"/>
                      <a:pt x="10" y="11"/>
                      <a:pt x="11" y="10"/>
                    </a:cubicBezTo>
                    <a:cubicBezTo>
                      <a:pt x="12" y="8"/>
                      <a:pt x="13" y="9"/>
                      <a:pt x="13" y="10"/>
                    </a:cubicBezTo>
                    <a:cubicBezTo>
                      <a:pt x="16" y="15"/>
                      <a:pt x="15" y="8"/>
                      <a:pt x="16" y="8"/>
                    </a:cubicBezTo>
                    <a:cubicBezTo>
                      <a:pt x="17" y="8"/>
                      <a:pt x="17" y="9"/>
                      <a:pt x="18" y="9"/>
                    </a:cubicBezTo>
                    <a:cubicBezTo>
                      <a:pt x="19" y="9"/>
                      <a:pt x="20" y="9"/>
                      <a:pt x="21" y="8"/>
                    </a:cubicBezTo>
                    <a:cubicBezTo>
                      <a:pt x="22" y="7"/>
                      <a:pt x="22" y="7"/>
                      <a:pt x="22" y="5"/>
                    </a:cubicBezTo>
                    <a:cubicBezTo>
                      <a:pt x="22" y="5"/>
                      <a:pt x="19" y="4"/>
                      <a:pt x="18" y="4"/>
                    </a:cubicBezTo>
                    <a:cubicBezTo>
                      <a:pt x="17" y="3"/>
                      <a:pt x="17" y="2"/>
                      <a:pt x="17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48" name="Google Shape;748;p35"/>
              <p:cNvSpPr/>
              <p:nvPr/>
            </p:nvSpPr>
            <p:spPr>
              <a:xfrm>
                <a:off x="11786311" y="5183710"/>
                <a:ext cx="212583" cy="140138"/>
              </a:xfrm>
              <a:custGeom>
                <a:avLst/>
                <a:gdLst/>
                <a:ahLst/>
                <a:cxnLst/>
                <a:rect l="l" t="t" r="r" b="b"/>
                <a:pathLst>
                  <a:path w="21" h="13" extrusionOk="0">
                    <a:moveTo>
                      <a:pt x="19" y="9"/>
                    </a:moveTo>
                    <a:cubicBezTo>
                      <a:pt x="18" y="9"/>
                      <a:pt x="21" y="7"/>
                      <a:pt x="20" y="6"/>
                    </a:cubicBezTo>
                    <a:cubicBezTo>
                      <a:pt x="20" y="5"/>
                      <a:pt x="19" y="3"/>
                      <a:pt x="18" y="3"/>
                    </a:cubicBezTo>
                    <a:cubicBezTo>
                      <a:pt x="17" y="2"/>
                      <a:pt x="15" y="0"/>
                      <a:pt x="13" y="0"/>
                    </a:cubicBezTo>
                    <a:cubicBezTo>
                      <a:pt x="11" y="0"/>
                      <a:pt x="10" y="1"/>
                      <a:pt x="8" y="1"/>
                    </a:cubicBezTo>
                    <a:cubicBezTo>
                      <a:pt x="6" y="1"/>
                      <a:pt x="5" y="0"/>
                      <a:pt x="3" y="1"/>
                    </a:cubicBezTo>
                    <a:cubicBezTo>
                      <a:pt x="0" y="3"/>
                      <a:pt x="3" y="5"/>
                      <a:pt x="5" y="6"/>
                    </a:cubicBezTo>
                    <a:cubicBezTo>
                      <a:pt x="7" y="7"/>
                      <a:pt x="8" y="7"/>
                      <a:pt x="10" y="9"/>
                    </a:cubicBezTo>
                    <a:cubicBezTo>
                      <a:pt x="10" y="10"/>
                      <a:pt x="12" y="10"/>
                      <a:pt x="12" y="9"/>
                    </a:cubicBezTo>
                    <a:cubicBezTo>
                      <a:pt x="12" y="10"/>
                      <a:pt x="17" y="13"/>
                      <a:pt x="18" y="13"/>
                    </a:cubicBezTo>
                    <a:cubicBezTo>
                      <a:pt x="18" y="11"/>
                      <a:pt x="18" y="10"/>
                      <a:pt x="19" y="9"/>
                    </a:cubicBezTo>
                    <a:cubicBezTo>
                      <a:pt x="19" y="9"/>
                      <a:pt x="17" y="10"/>
                      <a:pt x="19" y="9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49" name="Google Shape;749;p35"/>
              <p:cNvSpPr/>
              <p:nvPr/>
            </p:nvSpPr>
            <p:spPr>
              <a:xfrm>
                <a:off x="11960560" y="5283283"/>
                <a:ext cx="38336" cy="40568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2" y="0"/>
                    </a:moveTo>
                    <a:cubicBezTo>
                      <a:pt x="1" y="0"/>
                      <a:pt x="1" y="2"/>
                      <a:pt x="1" y="3"/>
                    </a:cubicBezTo>
                    <a:cubicBezTo>
                      <a:pt x="1" y="4"/>
                      <a:pt x="3" y="4"/>
                      <a:pt x="4" y="4"/>
                    </a:cubicBezTo>
                    <a:cubicBezTo>
                      <a:pt x="4" y="2"/>
                      <a:pt x="4" y="1"/>
                      <a:pt x="2" y="0"/>
                    </a:cubicBezTo>
                    <a:cubicBezTo>
                      <a:pt x="0" y="1"/>
                      <a:pt x="3" y="1"/>
                      <a:pt x="2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50" name="Google Shape;750;p35"/>
              <p:cNvSpPr/>
              <p:nvPr/>
            </p:nvSpPr>
            <p:spPr>
              <a:xfrm>
                <a:off x="11835102" y="5032509"/>
                <a:ext cx="205617" cy="195460"/>
              </a:xfrm>
              <a:custGeom>
                <a:avLst/>
                <a:gdLst/>
                <a:ahLst/>
                <a:cxnLst/>
                <a:rect l="l" t="t" r="r" b="b"/>
                <a:pathLst>
                  <a:path w="20" h="18" extrusionOk="0">
                    <a:moveTo>
                      <a:pt x="5" y="14"/>
                    </a:moveTo>
                    <a:cubicBezTo>
                      <a:pt x="7" y="12"/>
                      <a:pt x="13" y="16"/>
                      <a:pt x="14" y="18"/>
                    </a:cubicBezTo>
                    <a:cubicBezTo>
                      <a:pt x="15" y="16"/>
                      <a:pt x="15" y="14"/>
                      <a:pt x="14" y="13"/>
                    </a:cubicBezTo>
                    <a:cubicBezTo>
                      <a:pt x="13" y="9"/>
                      <a:pt x="15" y="11"/>
                      <a:pt x="17" y="11"/>
                    </a:cubicBezTo>
                    <a:cubicBezTo>
                      <a:pt x="19" y="10"/>
                      <a:pt x="19" y="8"/>
                      <a:pt x="18" y="6"/>
                    </a:cubicBezTo>
                    <a:cubicBezTo>
                      <a:pt x="18" y="6"/>
                      <a:pt x="20" y="5"/>
                      <a:pt x="20" y="5"/>
                    </a:cubicBezTo>
                    <a:cubicBezTo>
                      <a:pt x="20" y="3"/>
                      <a:pt x="20" y="2"/>
                      <a:pt x="19" y="0"/>
                    </a:cubicBezTo>
                    <a:cubicBezTo>
                      <a:pt x="19" y="0"/>
                      <a:pt x="15" y="1"/>
                      <a:pt x="15" y="1"/>
                    </a:cubicBezTo>
                    <a:cubicBezTo>
                      <a:pt x="13" y="1"/>
                      <a:pt x="12" y="1"/>
                      <a:pt x="10" y="3"/>
                    </a:cubicBezTo>
                    <a:cubicBezTo>
                      <a:pt x="10" y="3"/>
                      <a:pt x="13" y="5"/>
                      <a:pt x="12" y="6"/>
                    </a:cubicBezTo>
                    <a:cubicBezTo>
                      <a:pt x="10" y="8"/>
                      <a:pt x="9" y="4"/>
                      <a:pt x="10" y="4"/>
                    </a:cubicBezTo>
                    <a:cubicBezTo>
                      <a:pt x="10" y="4"/>
                      <a:pt x="7" y="5"/>
                      <a:pt x="7" y="6"/>
                    </a:cubicBezTo>
                    <a:cubicBezTo>
                      <a:pt x="7" y="7"/>
                      <a:pt x="6" y="7"/>
                      <a:pt x="5" y="8"/>
                    </a:cubicBezTo>
                    <a:cubicBezTo>
                      <a:pt x="5" y="9"/>
                      <a:pt x="3" y="12"/>
                      <a:pt x="5" y="12"/>
                    </a:cubicBezTo>
                    <a:cubicBezTo>
                      <a:pt x="5" y="12"/>
                      <a:pt x="4" y="12"/>
                      <a:pt x="3" y="12"/>
                    </a:cubicBezTo>
                    <a:cubicBezTo>
                      <a:pt x="3" y="12"/>
                      <a:pt x="4" y="12"/>
                      <a:pt x="4" y="12"/>
                    </a:cubicBezTo>
                    <a:cubicBezTo>
                      <a:pt x="4" y="12"/>
                      <a:pt x="3" y="12"/>
                      <a:pt x="3" y="12"/>
                    </a:cubicBezTo>
                    <a:cubicBezTo>
                      <a:pt x="2" y="13"/>
                      <a:pt x="4" y="14"/>
                      <a:pt x="4" y="14"/>
                    </a:cubicBezTo>
                    <a:cubicBezTo>
                      <a:pt x="4" y="13"/>
                      <a:pt x="2" y="13"/>
                      <a:pt x="2" y="13"/>
                    </a:cubicBezTo>
                    <a:cubicBezTo>
                      <a:pt x="2" y="13"/>
                      <a:pt x="3" y="14"/>
                      <a:pt x="3" y="14"/>
                    </a:cubicBezTo>
                    <a:cubicBezTo>
                      <a:pt x="3" y="14"/>
                      <a:pt x="2" y="13"/>
                      <a:pt x="1" y="14"/>
                    </a:cubicBezTo>
                    <a:cubicBezTo>
                      <a:pt x="1" y="14"/>
                      <a:pt x="2" y="15"/>
                      <a:pt x="2" y="15"/>
                    </a:cubicBezTo>
                    <a:cubicBezTo>
                      <a:pt x="2" y="14"/>
                      <a:pt x="1" y="14"/>
                      <a:pt x="0" y="15"/>
                    </a:cubicBezTo>
                    <a:cubicBezTo>
                      <a:pt x="1" y="15"/>
                      <a:pt x="4" y="16"/>
                      <a:pt x="5" y="14"/>
                    </a:cubicBezTo>
                    <a:cubicBezTo>
                      <a:pt x="5" y="14"/>
                      <a:pt x="5" y="15"/>
                      <a:pt x="5" y="1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51" name="Google Shape;751;p35"/>
              <p:cNvSpPr/>
              <p:nvPr/>
            </p:nvSpPr>
            <p:spPr>
              <a:xfrm>
                <a:off x="12082532" y="4707976"/>
                <a:ext cx="153338" cy="239710"/>
              </a:xfrm>
              <a:custGeom>
                <a:avLst/>
                <a:gdLst/>
                <a:ahLst/>
                <a:cxnLst/>
                <a:rect l="l" t="t" r="r" b="b"/>
                <a:pathLst>
                  <a:path w="15" h="22" extrusionOk="0">
                    <a:moveTo>
                      <a:pt x="10" y="21"/>
                    </a:moveTo>
                    <a:cubicBezTo>
                      <a:pt x="10" y="20"/>
                      <a:pt x="6" y="18"/>
                      <a:pt x="8" y="17"/>
                    </a:cubicBezTo>
                    <a:cubicBezTo>
                      <a:pt x="9" y="16"/>
                      <a:pt x="9" y="13"/>
                      <a:pt x="11" y="12"/>
                    </a:cubicBezTo>
                    <a:cubicBezTo>
                      <a:pt x="11" y="12"/>
                      <a:pt x="11" y="13"/>
                      <a:pt x="11" y="13"/>
                    </a:cubicBezTo>
                    <a:cubicBezTo>
                      <a:pt x="12" y="13"/>
                      <a:pt x="15" y="11"/>
                      <a:pt x="15" y="10"/>
                    </a:cubicBezTo>
                    <a:cubicBezTo>
                      <a:pt x="15" y="9"/>
                      <a:pt x="11" y="9"/>
                      <a:pt x="11" y="7"/>
                    </a:cubicBezTo>
                    <a:cubicBezTo>
                      <a:pt x="11" y="6"/>
                      <a:pt x="10" y="6"/>
                      <a:pt x="10" y="5"/>
                    </a:cubicBezTo>
                    <a:cubicBezTo>
                      <a:pt x="10" y="4"/>
                      <a:pt x="12" y="5"/>
                      <a:pt x="12" y="4"/>
                    </a:cubicBezTo>
                    <a:cubicBezTo>
                      <a:pt x="12" y="3"/>
                      <a:pt x="12" y="2"/>
                      <a:pt x="12" y="1"/>
                    </a:cubicBezTo>
                    <a:cubicBezTo>
                      <a:pt x="12" y="0"/>
                      <a:pt x="12" y="1"/>
                      <a:pt x="11" y="1"/>
                    </a:cubicBezTo>
                    <a:cubicBezTo>
                      <a:pt x="8" y="1"/>
                      <a:pt x="9" y="2"/>
                      <a:pt x="7" y="4"/>
                    </a:cubicBezTo>
                    <a:cubicBezTo>
                      <a:pt x="6" y="5"/>
                      <a:pt x="3" y="3"/>
                      <a:pt x="2" y="5"/>
                    </a:cubicBezTo>
                    <a:cubicBezTo>
                      <a:pt x="0" y="7"/>
                      <a:pt x="3" y="7"/>
                      <a:pt x="4" y="6"/>
                    </a:cubicBezTo>
                    <a:cubicBezTo>
                      <a:pt x="5" y="5"/>
                      <a:pt x="7" y="6"/>
                      <a:pt x="6" y="8"/>
                    </a:cubicBezTo>
                    <a:cubicBezTo>
                      <a:pt x="6" y="7"/>
                      <a:pt x="4" y="6"/>
                      <a:pt x="4" y="8"/>
                    </a:cubicBezTo>
                    <a:cubicBezTo>
                      <a:pt x="3" y="8"/>
                      <a:pt x="2" y="9"/>
                      <a:pt x="2" y="8"/>
                    </a:cubicBezTo>
                    <a:cubicBezTo>
                      <a:pt x="2" y="9"/>
                      <a:pt x="0" y="7"/>
                      <a:pt x="0" y="9"/>
                    </a:cubicBezTo>
                    <a:cubicBezTo>
                      <a:pt x="0" y="11"/>
                      <a:pt x="0" y="12"/>
                      <a:pt x="0" y="14"/>
                    </a:cubicBezTo>
                    <a:cubicBezTo>
                      <a:pt x="1" y="15"/>
                      <a:pt x="2" y="15"/>
                      <a:pt x="2" y="16"/>
                    </a:cubicBezTo>
                    <a:cubicBezTo>
                      <a:pt x="3" y="18"/>
                      <a:pt x="1" y="19"/>
                      <a:pt x="2" y="20"/>
                    </a:cubicBezTo>
                    <a:cubicBezTo>
                      <a:pt x="4" y="22"/>
                      <a:pt x="8" y="21"/>
                      <a:pt x="10" y="2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52" name="Google Shape;752;p35"/>
              <p:cNvSpPr/>
              <p:nvPr/>
            </p:nvSpPr>
            <p:spPr>
              <a:xfrm>
                <a:off x="11971015" y="4925564"/>
                <a:ext cx="456531" cy="560555"/>
              </a:xfrm>
              <a:custGeom>
                <a:avLst/>
                <a:gdLst/>
                <a:ahLst/>
                <a:cxnLst/>
                <a:rect l="l" t="t" r="r" b="b"/>
                <a:pathLst>
                  <a:path w="45" h="52" extrusionOk="0">
                    <a:moveTo>
                      <a:pt x="44" y="24"/>
                    </a:moveTo>
                    <a:cubicBezTo>
                      <a:pt x="43" y="22"/>
                      <a:pt x="43" y="20"/>
                      <a:pt x="43" y="18"/>
                    </a:cubicBezTo>
                    <a:cubicBezTo>
                      <a:pt x="42" y="16"/>
                      <a:pt x="41" y="15"/>
                      <a:pt x="42" y="12"/>
                    </a:cubicBezTo>
                    <a:cubicBezTo>
                      <a:pt x="43" y="10"/>
                      <a:pt x="42" y="8"/>
                      <a:pt x="41" y="7"/>
                    </a:cubicBezTo>
                    <a:cubicBezTo>
                      <a:pt x="40" y="6"/>
                      <a:pt x="38" y="5"/>
                      <a:pt x="38" y="4"/>
                    </a:cubicBezTo>
                    <a:cubicBezTo>
                      <a:pt x="38" y="4"/>
                      <a:pt x="39" y="3"/>
                      <a:pt x="38" y="2"/>
                    </a:cubicBezTo>
                    <a:cubicBezTo>
                      <a:pt x="37" y="2"/>
                      <a:pt x="37" y="5"/>
                      <a:pt x="37" y="5"/>
                    </a:cubicBezTo>
                    <a:cubicBezTo>
                      <a:pt x="35" y="5"/>
                      <a:pt x="35" y="4"/>
                      <a:pt x="33" y="4"/>
                    </a:cubicBezTo>
                    <a:cubicBezTo>
                      <a:pt x="31" y="5"/>
                      <a:pt x="28" y="7"/>
                      <a:pt x="25" y="7"/>
                    </a:cubicBezTo>
                    <a:cubicBezTo>
                      <a:pt x="24" y="6"/>
                      <a:pt x="26" y="5"/>
                      <a:pt x="26" y="4"/>
                    </a:cubicBezTo>
                    <a:cubicBezTo>
                      <a:pt x="24" y="4"/>
                      <a:pt x="23" y="5"/>
                      <a:pt x="21" y="4"/>
                    </a:cubicBezTo>
                    <a:cubicBezTo>
                      <a:pt x="20" y="3"/>
                      <a:pt x="23" y="1"/>
                      <a:pt x="20" y="1"/>
                    </a:cubicBezTo>
                    <a:cubicBezTo>
                      <a:pt x="18" y="1"/>
                      <a:pt x="16" y="1"/>
                      <a:pt x="13" y="0"/>
                    </a:cubicBezTo>
                    <a:cubicBezTo>
                      <a:pt x="14" y="1"/>
                      <a:pt x="15" y="1"/>
                      <a:pt x="15" y="3"/>
                    </a:cubicBezTo>
                    <a:cubicBezTo>
                      <a:pt x="14" y="4"/>
                      <a:pt x="14" y="4"/>
                      <a:pt x="15" y="6"/>
                    </a:cubicBezTo>
                    <a:cubicBezTo>
                      <a:pt x="15" y="8"/>
                      <a:pt x="15" y="7"/>
                      <a:pt x="17" y="7"/>
                    </a:cubicBezTo>
                    <a:cubicBezTo>
                      <a:pt x="18" y="7"/>
                      <a:pt x="19" y="8"/>
                      <a:pt x="20" y="9"/>
                    </a:cubicBezTo>
                    <a:cubicBezTo>
                      <a:pt x="19" y="8"/>
                      <a:pt x="16" y="8"/>
                      <a:pt x="15" y="8"/>
                    </a:cubicBezTo>
                    <a:cubicBezTo>
                      <a:pt x="15" y="8"/>
                      <a:pt x="14" y="8"/>
                      <a:pt x="14" y="8"/>
                    </a:cubicBezTo>
                    <a:cubicBezTo>
                      <a:pt x="13" y="9"/>
                      <a:pt x="14" y="10"/>
                      <a:pt x="13" y="10"/>
                    </a:cubicBezTo>
                    <a:cubicBezTo>
                      <a:pt x="11" y="11"/>
                      <a:pt x="7" y="6"/>
                      <a:pt x="6" y="10"/>
                    </a:cubicBezTo>
                    <a:cubicBezTo>
                      <a:pt x="7" y="12"/>
                      <a:pt x="8" y="14"/>
                      <a:pt x="6" y="15"/>
                    </a:cubicBezTo>
                    <a:cubicBezTo>
                      <a:pt x="5" y="17"/>
                      <a:pt x="5" y="15"/>
                      <a:pt x="6" y="17"/>
                    </a:cubicBezTo>
                    <a:cubicBezTo>
                      <a:pt x="6" y="22"/>
                      <a:pt x="0" y="20"/>
                      <a:pt x="1" y="22"/>
                    </a:cubicBezTo>
                    <a:cubicBezTo>
                      <a:pt x="1" y="23"/>
                      <a:pt x="2" y="24"/>
                      <a:pt x="2" y="26"/>
                    </a:cubicBezTo>
                    <a:cubicBezTo>
                      <a:pt x="2" y="28"/>
                      <a:pt x="1" y="28"/>
                      <a:pt x="2" y="30"/>
                    </a:cubicBezTo>
                    <a:cubicBezTo>
                      <a:pt x="3" y="31"/>
                      <a:pt x="0" y="33"/>
                      <a:pt x="1" y="33"/>
                    </a:cubicBezTo>
                    <a:cubicBezTo>
                      <a:pt x="3" y="34"/>
                      <a:pt x="2" y="36"/>
                      <a:pt x="3" y="37"/>
                    </a:cubicBezTo>
                    <a:cubicBezTo>
                      <a:pt x="4" y="40"/>
                      <a:pt x="8" y="39"/>
                      <a:pt x="11" y="40"/>
                    </a:cubicBezTo>
                    <a:cubicBezTo>
                      <a:pt x="11" y="40"/>
                      <a:pt x="9" y="48"/>
                      <a:pt x="9" y="49"/>
                    </a:cubicBezTo>
                    <a:cubicBezTo>
                      <a:pt x="13" y="49"/>
                      <a:pt x="15" y="48"/>
                      <a:pt x="19" y="49"/>
                    </a:cubicBezTo>
                    <a:cubicBezTo>
                      <a:pt x="19" y="49"/>
                      <a:pt x="23" y="52"/>
                      <a:pt x="23" y="51"/>
                    </a:cubicBezTo>
                    <a:cubicBezTo>
                      <a:pt x="24" y="49"/>
                      <a:pt x="25" y="49"/>
                      <a:pt x="26" y="50"/>
                    </a:cubicBezTo>
                    <a:cubicBezTo>
                      <a:pt x="27" y="51"/>
                      <a:pt x="32" y="48"/>
                      <a:pt x="33" y="49"/>
                    </a:cubicBezTo>
                    <a:cubicBezTo>
                      <a:pt x="33" y="49"/>
                      <a:pt x="37" y="50"/>
                      <a:pt x="36" y="49"/>
                    </a:cubicBezTo>
                    <a:cubicBezTo>
                      <a:pt x="35" y="46"/>
                      <a:pt x="34" y="46"/>
                      <a:pt x="36" y="45"/>
                    </a:cubicBezTo>
                    <a:cubicBezTo>
                      <a:pt x="38" y="43"/>
                      <a:pt x="38" y="43"/>
                      <a:pt x="40" y="43"/>
                    </a:cubicBezTo>
                    <a:cubicBezTo>
                      <a:pt x="41" y="42"/>
                      <a:pt x="36" y="38"/>
                      <a:pt x="35" y="37"/>
                    </a:cubicBezTo>
                    <a:cubicBezTo>
                      <a:pt x="34" y="37"/>
                      <a:pt x="31" y="32"/>
                      <a:pt x="32" y="31"/>
                    </a:cubicBezTo>
                    <a:cubicBezTo>
                      <a:pt x="36" y="30"/>
                      <a:pt x="38" y="29"/>
                      <a:pt x="41" y="26"/>
                    </a:cubicBezTo>
                    <a:cubicBezTo>
                      <a:pt x="42" y="25"/>
                      <a:pt x="43" y="29"/>
                      <a:pt x="44" y="28"/>
                    </a:cubicBezTo>
                    <a:cubicBezTo>
                      <a:pt x="45" y="27"/>
                      <a:pt x="45" y="25"/>
                      <a:pt x="44" y="24"/>
                    </a:cubicBezTo>
                    <a:cubicBezTo>
                      <a:pt x="44" y="23"/>
                      <a:pt x="44" y="24"/>
                      <a:pt x="44" y="2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53" name="Google Shape;753;p35"/>
              <p:cNvSpPr/>
              <p:nvPr/>
            </p:nvSpPr>
            <p:spPr>
              <a:xfrm>
                <a:off x="12776043" y="5098891"/>
                <a:ext cx="909578" cy="571620"/>
              </a:xfrm>
              <a:custGeom>
                <a:avLst/>
                <a:gdLst/>
                <a:ahLst/>
                <a:cxnLst/>
                <a:rect l="l" t="t" r="r" b="b"/>
                <a:pathLst>
                  <a:path w="89" h="53" extrusionOk="0">
                    <a:moveTo>
                      <a:pt x="0" y="27"/>
                    </a:moveTo>
                    <a:cubicBezTo>
                      <a:pt x="0" y="30"/>
                      <a:pt x="7" y="30"/>
                      <a:pt x="9" y="30"/>
                    </a:cubicBezTo>
                    <a:cubicBezTo>
                      <a:pt x="11" y="30"/>
                      <a:pt x="13" y="32"/>
                      <a:pt x="16" y="31"/>
                    </a:cubicBezTo>
                    <a:cubicBezTo>
                      <a:pt x="17" y="29"/>
                      <a:pt x="20" y="28"/>
                      <a:pt x="22" y="28"/>
                    </a:cubicBezTo>
                    <a:cubicBezTo>
                      <a:pt x="25" y="26"/>
                      <a:pt x="31" y="28"/>
                      <a:pt x="33" y="30"/>
                    </a:cubicBezTo>
                    <a:cubicBezTo>
                      <a:pt x="36" y="34"/>
                      <a:pt x="37" y="38"/>
                      <a:pt x="40" y="41"/>
                    </a:cubicBezTo>
                    <a:cubicBezTo>
                      <a:pt x="42" y="40"/>
                      <a:pt x="42" y="39"/>
                      <a:pt x="44" y="38"/>
                    </a:cubicBezTo>
                    <a:cubicBezTo>
                      <a:pt x="46" y="38"/>
                      <a:pt x="46" y="40"/>
                      <a:pt x="47" y="41"/>
                    </a:cubicBezTo>
                    <a:cubicBezTo>
                      <a:pt x="48" y="42"/>
                      <a:pt x="57" y="43"/>
                      <a:pt x="57" y="42"/>
                    </a:cubicBezTo>
                    <a:cubicBezTo>
                      <a:pt x="57" y="43"/>
                      <a:pt x="51" y="45"/>
                      <a:pt x="51" y="46"/>
                    </a:cubicBezTo>
                    <a:cubicBezTo>
                      <a:pt x="52" y="47"/>
                      <a:pt x="56" y="46"/>
                      <a:pt x="55" y="49"/>
                    </a:cubicBezTo>
                    <a:cubicBezTo>
                      <a:pt x="54" y="51"/>
                      <a:pt x="57" y="53"/>
                      <a:pt x="59" y="51"/>
                    </a:cubicBezTo>
                    <a:cubicBezTo>
                      <a:pt x="61" y="50"/>
                      <a:pt x="64" y="48"/>
                      <a:pt x="67" y="48"/>
                    </a:cubicBezTo>
                    <a:cubicBezTo>
                      <a:pt x="70" y="48"/>
                      <a:pt x="71" y="48"/>
                      <a:pt x="72" y="46"/>
                    </a:cubicBezTo>
                    <a:cubicBezTo>
                      <a:pt x="72" y="46"/>
                      <a:pt x="69" y="46"/>
                      <a:pt x="68" y="46"/>
                    </a:cubicBezTo>
                    <a:cubicBezTo>
                      <a:pt x="66" y="46"/>
                      <a:pt x="64" y="47"/>
                      <a:pt x="63" y="44"/>
                    </a:cubicBezTo>
                    <a:cubicBezTo>
                      <a:pt x="60" y="40"/>
                      <a:pt x="70" y="38"/>
                      <a:pt x="72" y="38"/>
                    </a:cubicBezTo>
                    <a:cubicBezTo>
                      <a:pt x="74" y="37"/>
                      <a:pt x="76" y="36"/>
                      <a:pt x="78" y="35"/>
                    </a:cubicBezTo>
                    <a:cubicBezTo>
                      <a:pt x="79" y="33"/>
                      <a:pt x="81" y="31"/>
                      <a:pt x="84" y="31"/>
                    </a:cubicBezTo>
                    <a:cubicBezTo>
                      <a:pt x="85" y="31"/>
                      <a:pt x="87" y="31"/>
                      <a:pt x="87" y="28"/>
                    </a:cubicBezTo>
                    <a:cubicBezTo>
                      <a:pt x="87" y="27"/>
                      <a:pt x="86" y="27"/>
                      <a:pt x="86" y="26"/>
                    </a:cubicBezTo>
                    <a:cubicBezTo>
                      <a:pt x="86" y="25"/>
                      <a:pt x="88" y="25"/>
                      <a:pt x="88" y="25"/>
                    </a:cubicBezTo>
                    <a:cubicBezTo>
                      <a:pt x="88" y="25"/>
                      <a:pt x="86" y="24"/>
                      <a:pt x="86" y="24"/>
                    </a:cubicBezTo>
                    <a:cubicBezTo>
                      <a:pt x="86" y="23"/>
                      <a:pt x="89" y="23"/>
                      <a:pt x="88" y="21"/>
                    </a:cubicBezTo>
                    <a:cubicBezTo>
                      <a:pt x="88" y="21"/>
                      <a:pt x="86" y="20"/>
                      <a:pt x="85" y="19"/>
                    </a:cubicBezTo>
                    <a:cubicBezTo>
                      <a:pt x="84" y="18"/>
                      <a:pt x="83" y="20"/>
                      <a:pt x="82" y="18"/>
                    </a:cubicBezTo>
                    <a:cubicBezTo>
                      <a:pt x="81" y="17"/>
                      <a:pt x="80" y="17"/>
                      <a:pt x="78" y="18"/>
                    </a:cubicBezTo>
                    <a:cubicBezTo>
                      <a:pt x="77" y="18"/>
                      <a:pt x="76" y="15"/>
                      <a:pt x="75" y="15"/>
                    </a:cubicBezTo>
                    <a:cubicBezTo>
                      <a:pt x="74" y="14"/>
                      <a:pt x="73" y="16"/>
                      <a:pt x="72" y="17"/>
                    </a:cubicBezTo>
                    <a:cubicBezTo>
                      <a:pt x="71" y="17"/>
                      <a:pt x="70" y="14"/>
                      <a:pt x="69" y="14"/>
                    </a:cubicBezTo>
                    <a:cubicBezTo>
                      <a:pt x="68" y="14"/>
                      <a:pt x="65" y="15"/>
                      <a:pt x="65" y="14"/>
                    </a:cubicBezTo>
                    <a:cubicBezTo>
                      <a:pt x="65" y="13"/>
                      <a:pt x="65" y="11"/>
                      <a:pt x="64" y="10"/>
                    </a:cubicBezTo>
                    <a:cubicBezTo>
                      <a:pt x="63" y="9"/>
                      <a:pt x="61" y="10"/>
                      <a:pt x="60" y="9"/>
                    </a:cubicBezTo>
                    <a:cubicBezTo>
                      <a:pt x="59" y="8"/>
                      <a:pt x="58" y="6"/>
                      <a:pt x="60" y="5"/>
                    </a:cubicBezTo>
                    <a:cubicBezTo>
                      <a:pt x="61" y="5"/>
                      <a:pt x="59" y="2"/>
                      <a:pt x="58" y="2"/>
                    </a:cubicBezTo>
                    <a:cubicBezTo>
                      <a:pt x="57" y="1"/>
                      <a:pt x="54" y="2"/>
                      <a:pt x="53" y="1"/>
                    </a:cubicBezTo>
                    <a:cubicBezTo>
                      <a:pt x="50" y="0"/>
                      <a:pt x="50" y="6"/>
                      <a:pt x="47" y="2"/>
                    </a:cubicBezTo>
                    <a:cubicBezTo>
                      <a:pt x="46" y="2"/>
                      <a:pt x="44" y="3"/>
                      <a:pt x="43" y="3"/>
                    </a:cubicBezTo>
                    <a:cubicBezTo>
                      <a:pt x="41" y="4"/>
                      <a:pt x="42" y="9"/>
                      <a:pt x="41" y="9"/>
                    </a:cubicBezTo>
                    <a:cubicBezTo>
                      <a:pt x="40" y="9"/>
                      <a:pt x="39" y="7"/>
                      <a:pt x="38" y="7"/>
                    </a:cubicBezTo>
                    <a:cubicBezTo>
                      <a:pt x="38" y="7"/>
                      <a:pt x="37" y="8"/>
                      <a:pt x="36" y="8"/>
                    </a:cubicBezTo>
                    <a:cubicBezTo>
                      <a:pt x="35" y="8"/>
                      <a:pt x="34" y="7"/>
                      <a:pt x="34" y="6"/>
                    </a:cubicBezTo>
                    <a:cubicBezTo>
                      <a:pt x="34" y="5"/>
                      <a:pt x="32" y="7"/>
                      <a:pt x="31" y="7"/>
                    </a:cubicBezTo>
                    <a:cubicBezTo>
                      <a:pt x="30" y="7"/>
                      <a:pt x="30" y="6"/>
                      <a:pt x="29" y="6"/>
                    </a:cubicBezTo>
                    <a:cubicBezTo>
                      <a:pt x="28" y="6"/>
                      <a:pt x="28" y="7"/>
                      <a:pt x="28" y="8"/>
                    </a:cubicBezTo>
                    <a:cubicBezTo>
                      <a:pt x="28" y="8"/>
                      <a:pt x="21" y="5"/>
                      <a:pt x="21" y="5"/>
                    </a:cubicBezTo>
                    <a:cubicBezTo>
                      <a:pt x="18" y="4"/>
                      <a:pt x="15" y="4"/>
                      <a:pt x="12" y="4"/>
                    </a:cubicBezTo>
                    <a:cubicBezTo>
                      <a:pt x="10" y="4"/>
                      <a:pt x="9" y="6"/>
                      <a:pt x="6" y="6"/>
                    </a:cubicBezTo>
                    <a:cubicBezTo>
                      <a:pt x="6" y="9"/>
                      <a:pt x="9" y="9"/>
                      <a:pt x="9" y="11"/>
                    </a:cubicBezTo>
                    <a:cubicBezTo>
                      <a:pt x="9" y="12"/>
                      <a:pt x="10" y="13"/>
                      <a:pt x="10" y="14"/>
                    </a:cubicBezTo>
                    <a:cubicBezTo>
                      <a:pt x="9" y="15"/>
                      <a:pt x="6" y="15"/>
                      <a:pt x="5" y="16"/>
                    </a:cubicBezTo>
                    <a:cubicBezTo>
                      <a:pt x="2" y="18"/>
                      <a:pt x="3" y="20"/>
                      <a:pt x="2" y="23"/>
                    </a:cubicBezTo>
                    <a:cubicBezTo>
                      <a:pt x="2" y="25"/>
                      <a:pt x="1" y="26"/>
                      <a:pt x="0" y="27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54" name="Google Shape;754;p35"/>
              <p:cNvSpPr/>
              <p:nvPr/>
            </p:nvSpPr>
            <p:spPr>
              <a:xfrm>
                <a:off x="12490276" y="5312785"/>
                <a:ext cx="306678" cy="132762"/>
              </a:xfrm>
              <a:custGeom>
                <a:avLst/>
                <a:gdLst/>
                <a:ahLst/>
                <a:cxnLst/>
                <a:rect l="l" t="t" r="r" b="b"/>
                <a:pathLst>
                  <a:path w="30" h="12" extrusionOk="0">
                    <a:moveTo>
                      <a:pt x="30" y="4"/>
                    </a:moveTo>
                    <a:cubicBezTo>
                      <a:pt x="27" y="2"/>
                      <a:pt x="26" y="0"/>
                      <a:pt x="22" y="0"/>
                    </a:cubicBezTo>
                    <a:cubicBezTo>
                      <a:pt x="20" y="0"/>
                      <a:pt x="19" y="0"/>
                      <a:pt x="17" y="0"/>
                    </a:cubicBezTo>
                    <a:cubicBezTo>
                      <a:pt x="15" y="0"/>
                      <a:pt x="15" y="1"/>
                      <a:pt x="14" y="1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10" y="1"/>
                      <a:pt x="9" y="2"/>
                      <a:pt x="8" y="3"/>
                    </a:cubicBezTo>
                    <a:cubicBezTo>
                      <a:pt x="6" y="5"/>
                      <a:pt x="0" y="4"/>
                      <a:pt x="3" y="9"/>
                    </a:cubicBezTo>
                    <a:cubicBezTo>
                      <a:pt x="4" y="11"/>
                      <a:pt x="8" y="12"/>
                      <a:pt x="11" y="11"/>
                    </a:cubicBezTo>
                    <a:cubicBezTo>
                      <a:pt x="12" y="11"/>
                      <a:pt x="12" y="9"/>
                      <a:pt x="13" y="9"/>
                    </a:cubicBezTo>
                    <a:cubicBezTo>
                      <a:pt x="15" y="9"/>
                      <a:pt x="17" y="9"/>
                      <a:pt x="18" y="9"/>
                    </a:cubicBezTo>
                    <a:cubicBezTo>
                      <a:pt x="19" y="9"/>
                      <a:pt x="19" y="7"/>
                      <a:pt x="19" y="6"/>
                    </a:cubicBezTo>
                    <a:cubicBezTo>
                      <a:pt x="20" y="5"/>
                      <a:pt x="23" y="7"/>
                      <a:pt x="24" y="7"/>
                    </a:cubicBezTo>
                    <a:cubicBezTo>
                      <a:pt x="25" y="7"/>
                      <a:pt x="27" y="7"/>
                      <a:pt x="28" y="7"/>
                    </a:cubicBezTo>
                    <a:cubicBezTo>
                      <a:pt x="29" y="7"/>
                      <a:pt x="29" y="5"/>
                      <a:pt x="30" y="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55" name="Google Shape;755;p35"/>
              <p:cNvSpPr/>
              <p:nvPr/>
            </p:nvSpPr>
            <p:spPr>
              <a:xfrm>
                <a:off x="12828315" y="4825988"/>
                <a:ext cx="480926" cy="379853"/>
              </a:xfrm>
              <a:custGeom>
                <a:avLst/>
                <a:gdLst/>
                <a:ahLst/>
                <a:cxnLst/>
                <a:rect l="l" t="t" r="r" b="b"/>
                <a:pathLst>
                  <a:path w="47" h="35" extrusionOk="0">
                    <a:moveTo>
                      <a:pt x="11" y="29"/>
                    </a:moveTo>
                    <a:cubicBezTo>
                      <a:pt x="14" y="29"/>
                      <a:pt x="16" y="30"/>
                      <a:pt x="18" y="30"/>
                    </a:cubicBezTo>
                    <a:cubicBezTo>
                      <a:pt x="18" y="30"/>
                      <a:pt x="23" y="33"/>
                      <a:pt x="23" y="33"/>
                    </a:cubicBezTo>
                    <a:cubicBezTo>
                      <a:pt x="23" y="32"/>
                      <a:pt x="24" y="29"/>
                      <a:pt x="25" y="31"/>
                    </a:cubicBezTo>
                    <a:cubicBezTo>
                      <a:pt x="27" y="34"/>
                      <a:pt x="28" y="29"/>
                      <a:pt x="29" y="32"/>
                    </a:cubicBezTo>
                    <a:cubicBezTo>
                      <a:pt x="30" y="34"/>
                      <a:pt x="32" y="32"/>
                      <a:pt x="33" y="32"/>
                    </a:cubicBezTo>
                    <a:cubicBezTo>
                      <a:pt x="34" y="31"/>
                      <a:pt x="36" y="35"/>
                      <a:pt x="36" y="33"/>
                    </a:cubicBezTo>
                    <a:cubicBezTo>
                      <a:pt x="37" y="31"/>
                      <a:pt x="36" y="29"/>
                      <a:pt x="38" y="28"/>
                    </a:cubicBezTo>
                    <a:cubicBezTo>
                      <a:pt x="39" y="28"/>
                      <a:pt x="41" y="27"/>
                      <a:pt x="42" y="27"/>
                    </a:cubicBezTo>
                    <a:cubicBezTo>
                      <a:pt x="41" y="26"/>
                      <a:pt x="40" y="24"/>
                      <a:pt x="40" y="22"/>
                    </a:cubicBezTo>
                    <a:cubicBezTo>
                      <a:pt x="40" y="20"/>
                      <a:pt x="42" y="22"/>
                      <a:pt x="44" y="21"/>
                    </a:cubicBezTo>
                    <a:cubicBezTo>
                      <a:pt x="46" y="21"/>
                      <a:pt x="47" y="19"/>
                      <a:pt x="45" y="17"/>
                    </a:cubicBezTo>
                    <a:cubicBezTo>
                      <a:pt x="44" y="16"/>
                      <a:pt x="43" y="17"/>
                      <a:pt x="42" y="15"/>
                    </a:cubicBezTo>
                    <a:cubicBezTo>
                      <a:pt x="41" y="14"/>
                      <a:pt x="40" y="13"/>
                      <a:pt x="39" y="11"/>
                    </a:cubicBezTo>
                    <a:cubicBezTo>
                      <a:pt x="38" y="10"/>
                      <a:pt x="38" y="8"/>
                      <a:pt x="38" y="6"/>
                    </a:cubicBezTo>
                    <a:cubicBezTo>
                      <a:pt x="39" y="4"/>
                      <a:pt x="36" y="2"/>
                      <a:pt x="35" y="2"/>
                    </a:cubicBezTo>
                    <a:cubicBezTo>
                      <a:pt x="34" y="1"/>
                      <a:pt x="34" y="2"/>
                      <a:pt x="33" y="2"/>
                    </a:cubicBezTo>
                    <a:cubicBezTo>
                      <a:pt x="31" y="3"/>
                      <a:pt x="31" y="2"/>
                      <a:pt x="30" y="1"/>
                    </a:cubicBezTo>
                    <a:cubicBezTo>
                      <a:pt x="29" y="0"/>
                      <a:pt x="29" y="2"/>
                      <a:pt x="28" y="2"/>
                    </a:cubicBezTo>
                    <a:cubicBezTo>
                      <a:pt x="27" y="2"/>
                      <a:pt x="25" y="0"/>
                      <a:pt x="25" y="0"/>
                    </a:cubicBezTo>
                    <a:cubicBezTo>
                      <a:pt x="23" y="0"/>
                      <a:pt x="23" y="2"/>
                      <a:pt x="22" y="2"/>
                    </a:cubicBezTo>
                    <a:cubicBezTo>
                      <a:pt x="20" y="3"/>
                      <a:pt x="19" y="3"/>
                      <a:pt x="17" y="3"/>
                    </a:cubicBezTo>
                    <a:cubicBezTo>
                      <a:pt x="16" y="4"/>
                      <a:pt x="17" y="6"/>
                      <a:pt x="17" y="6"/>
                    </a:cubicBezTo>
                    <a:cubicBezTo>
                      <a:pt x="16" y="8"/>
                      <a:pt x="13" y="7"/>
                      <a:pt x="13" y="9"/>
                    </a:cubicBezTo>
                    <a:cubicBezTo>
                      <a:pt x="12" y="10"/>
                      <a:pt x="12" y="11"/>
                      <a:pt x="12" y="13"/>
                    </a:cubicBezTo>
                    <a:cubicBezTo>
                      <a:pt x="12" y="14"/>
                      <a:pt x="9" y="14"/>
                      <a:pt x="8" y="14"/>
                    </a:cubicBezTo>
                    <a:cubicBezTo>
                      <a:pt x="5" y="15"/>
                      <a:pt x="4" y="16"/>
                      <a:pt x="1" y="16"/>
                    </a:cubicBezTo>
                    <a:cubicBezTo>
                      <a:pt x="2" y="19"/>
                      <a:pt x="5" y="21"/>
                      <a:pt x="2" y="24"/>
                    </a:cubicBezTo>
                    <a:cubicBezTo>
                      <a:pt x="0" y="25"/>
                      <a:pt x="0" y="26"/>
                      <a:pt x="1" y="27"/>
                    </a:cubicBezTo>
                    <a:cubicBezTo>
                      <a:pt x="3" y="28"/>
                      <a:pt x="1" y="30"/>
                      <a:pt x="1" y="31"/>
                    </a:cubicBezTo>
                    <a:cubicBezTo>
                      <a:pt x="3" y="31"/>
                      <a:pt x="4" y="31"/>
                      <a:pt x="5" y="30"/>
                    </a:cubicBezTo>
                    <a:cubicBezTo>
                      <a:pt x="7" y="29"/>
                      <a:pt x="10" y="29"/>
                      <a:pt x="11" y="29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56" name="Google Shape;756;p35"/>
              <p:cNvSpPr/>
              <p:nvPr/>
            </p:nvSpPr>
            <p:spPr>
              <a:xfrm>
                <a:off x="12716798" y="4803861"/>
                <a:ext cx="296221" cy="206523"/>
              </a:xfrm>
              <a:custGeom>
                <a:avLst/>
                <a:gdLst/>
                <a:ahLst/>
                <a:cxnLst/>
                <a:rect l="l" t="t" r="r" b="b"/>
                <a:pathLst>
                  <a:path w="29" h="19" extrusionOk="0">
                    <a:moveTo>
                      <a:pt x="16" y="18"/>
                    </a:moveTo>
                    <a:cubicBezTo>
                      <a:pt x="18" y="16"/>
                      <a:pt x="21" y="16"/>
                      <a:pt x="23" y="15"/>
                    </a:cubicBezTo>
                    <a:cubicBezTo>
                      <a:pt x="23" y="14"/>
                      <a:pt x="23" y="13"/>
                      <a:pt x="23" y="12"/>
                    </a:cubicBezTo>
                    <a:cubicBezTo>
                      <a:pt x="24" y="10"/>
                      <a:pt x="25" y="10"/>
                      <a:pt x="27" y="9"/>
                    </a:cubicBezTo>
                    <a:cubicBezTo>
                      <a:pt x="29" y="8"/>
                      <a:pt x="28" y="5"/>
                      <a:pt x="26" y="4"/>
                    </a:cubicBezTo>
                    <a:cubicBezTo>
                      <a:pt x="24" y="3"/>
                      <a:pt x="22" y="2"/>
                      <a:pt x="19" y="1"/>
                    </a:cubicBezTo>
                    <a:cubicBezTo>
                      <a:pt x="17" y="0"/>
                      <a:pt x="13" y="1"/>
                      <a:pt x="10" y="1"/>
                    </a:cubicBezTo>
                    <a:cubicBezTo>
                      <a:pt x="8" y="1"/>
                      <a:pt x="0" y="0"/>
                      <a:pt x="0" y="4"/>
                    </a:cubicBezTo>
                    <a:cubicBezTo>
                      <a:pt x="0" y="4"/>
                      <a:pt x="1" y="5"/>
                      <a:pt x="1" y="6"/>
                    </a:cubicBezTo>
                    <a:cubicBezTo>
                      <a:pt x="2" y="7"/>
                      <a:pt x="1" y="8"/>
                      <a:pt x="2" y="9"/>
                    </a:cubicBezTo>
                    <a:cubicBezTo>
                      <a:pt x="3" y="9"/>
                      <a:pt x="4" y="11"/>
                      <a:pt x="5" y="10"/>
                    </a:cubicBezTo>
                    <a:cubicBezTo>
                      <a:pt x="7" y="10"/>
                      <a:pt x="9" y="9"/>
                      <a:pt x="9" y="11"/>
                    </a:cubicBezTo>
                    <a:cubicBezTo>
                      <a:pt x="9" y="12"/>
                      <a:pt x="9" y="14"/>
                      <a:pt x="8" y="15"/>
                    </a:cubicBezTo>
                    <a:cubicBezTo>
                      <a:pt x="11" y="15"/>
                      <a:pt x="11" y="15"/>
                      <a:pt x="12" y="18"/>
                    </a:cubicBezTo>
                    <a:cubicBezTo>
                      <a:pt x="13" y="18"/>
                      <a:pt x="16" y="18"/>
                      <a:pt x="16" y="18"/>
                    </a:cubicBezTo>
                    <a:cubicBezTo>
                      <a:pt x="17" y="17"/>
                      <a:pt x="15" y="19"/>
                      <a:pt x="16" y="18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57" name="Google Shape;757;p35"/>
              <p:cNvSpPr/>
              <p:nvPr/>
            </p:nvSpPr>
            <p:spPr>
              <a:xfrm>
                <a:off x="12716798" y="4674786"/>
                <a:ext cx="365924" cy="195460"/>
              </a:xfrm>
              <a:custGeom>
                <a:avLst/>
                <a:gdLst/>
                <a:ahLst/>
                <a:cxnLst/>
                <a:rect l="l" t="t" r="r" b="b"/>
                <a:pathLst>
                  <a:path w="36" h="18" extrusionOk="0">
                    <a:moveTo>
                      <a:pt x="11" y="13"/>
                    </a:moveTo>
                    <a:cubicBezTo>
                      <a:pt x="14" y="13"/>
                      <a:pt x="16" y="12"/>
                      <a:pt x="19" y="12"/>
                    </a:cubicBezTo>
                    <a:cubicBezTo>
                      <a:pt x="20" y="12"/>
                      <a:pt x="24" y="14"/>
                      <a:pt x="25" y="15"/>
                    </a:cubicBezTo>
                    <a:cubicBezTo>
                      <a:pt x="26" y="16"/>
                      <a:pt x="27" y="18"/>
                      <a:pt x="29" y="17"/>
                    </a:cubicBezTo>
                    <a:cubicBezTo>
                      <a:pt x="30" y="17"/>
                      <a:pt x="31" y="16"/>
                      <a:pt x="33" y="16"/>
                    </a:cubicBezTo>
                    <a:cubicBezTo>
                      <a:pt x="34" y="16"/>
                      <a:pt x="34" y="14"/>
                      <a:pt x="36" y="14"/>
                    </a:cubicBezTo>
                    <a:cubicBezTo>
                      <a:pt x="35" y="12"/>
                      <a:pt x="33" y="9"/>
                      <a:pt x="34" y="8"/>
                    </a:cubicBezTo>
                    <a:cubicBezTo>
                      <a:pt x="35" y="6"/>
                      <a:pt x="32" y="4"/>
                      <a:pt x="31" y="4"/>
                    </a:cubicBezTo>
                    <a:cubicBezTo>
                      <a:pt x="29" y="3"/>
                      <a:pt x="27" y="5"/>
                      <a:pt x="25" y="3"/>
                    </a:cubicBezTo>
                    <a:cubicBezTo>
                      <a:pt x="22" y="1"/>
                      <a:pt x="21" y="0"/>
                      <a:pt x="18" y="1"/>
                    </a:cubicBezTo>
                    <a:cubicBezTo>
                      <a:pt x="16" y="2"/>
                      <a:pt x="17" y="3"/>
                      <a:pt x="17" y="5"/>
                    </a:cubicBezTo>
                    <a:cubicBezTo>
                      <a:pt x="16" y="6"/>
                      <a:pt x="16" y="7"/>
                      <a:pt x="15" y="7"/>
                    </a:cubicBezTo>
                    <a:cubicBezTo>
                      <a:pt x="12" y="9"/>
                      <a:pt x="10" y="5"/>
                      <a:pt x="8" y="4"/>
                    </a:cubicBezTo>
                    <a:cubicBezTo>
                      <a:pt x="3" y="0"/>
                      <a:pt x="0" y="11"/>
                      <a:pt x="0" y="15"/>
                    </a:cubicBezTo>
                    <a:cubicBezTo>
                      <a:pt x="4" y="13"/>
                      <a:pt x="7" y="13"/>
                      <a:pt x="11" y="13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58" name="Google Shape;758;p35"/>
              <p:cNvSpPr/>
              <p:nvPr/>
            </p:nvSpPr>
            <p:spPr>
              <a:xfrm>
                <a:off x="12828315" y="4556776"/>
                <a:ext cx="243950" cy="16226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5" extrusionOk="0">
                    <a:moveTo>
                      <a:pt x="16" y="15"/>
                    </a:moveTo>
                    <a:cubicBezTo>
                      <a:pt x="17" y="15"/>
                      <a:pt x="19" y="15"/>
                      <a:pt x="20" y="15"/>
                    </a:cubicBezTo>
                    <a:cubicBezTo>
                      <a:pt x="20" y="14"/>
                      <a:pt x="22" y="14"/>
                      <a:pt x="22" y="13"/>
                    </a:cubicBezTo>
                    <a:cubicBezTo>
                      <a:pt x="22" y="12"/>
                      <a:pt x="22" y="11"/>
                      <a:pt x="22" y="10"/>
                    </a:cubicBezTo>
                    <a:cubicBezTo>
                      <a:pt x="21" y="8"/>
                      <a:pt x="20" y="7"/>
                      <a:pt x="21" y="5"/>
                    </a:cubicBezTo>
                    <a:cubicBezTo>
                      <a:pt x="23" y="4"/>
                      <a:pt x="24" y="2"/>
                      <a:pt x="24" y="0"/>
                    </a:cubicBezTo>
                    <a:cubicBezTo>
                      <a:pt x="22" y="3"/>
                      <a:pt x="15" y="0"/>
                      <a:pt x="12" y="0"/>
                    </a:cubicBezTo>
                    <a:cubicBezTo>
                      <a:pt x="10" y="0"/>
                      <a:pt x="8" y="0"/>
                      <a:pt x="6" y="1"/>
                    </a:cubicBezTo>
                    <a:cubicBezTo>
                      <a:pt x="5" y="1"/>
                      <a:pt x="0" y="5"/>
                      <a:pt x="0" y="5"/>
                    </a:cubicBezTo>
                    <a:cubicBezTo>
                      <a:pt x="0" y="6"/>
                      <a:pt x="3" y="5"/>
                      <a:pt x="2" y="6"/>
                    </a:cubicBezTo>
                    <a:cubicBezTo>
                      <a:pt x="2" y="7"/>
                      <a:pt x="2" y="7"/>
                      <a:pt x="2" y="8"/>
                    </a:cubicBezTo>
                    <a:cubicBezTo>
                      <a:pt x="3" y="10"/>
                      <a:pt x="7" y="9"/>
                      <a:pt x="7" y="9"/>
                    </a:cubicBezTo>
                    <a:cubicBezTo>
                      <a:pt x="7" y="10"/>
                      <a:pt x="6" y="12"/>
                      <a:pt x="6" y="13"/>
                    </a:cubicBezTo>
                    <a:cubicBezTo>
                      <a:pt x="7" y="12"/>
                      <a:pt x="9" y="11"/>
                      <a:pt x="11" y="12"/>
                    </a:cubicBezTo>
                    <a:cubicBezTo>
                      <a:pt x="13" y="13"/>
                      <a:pt x="14" y="15"/>
                      <a:pt x="16" y="15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59" name="Google Shape;759;p35"/>
              <p:cNvSpPr/>
              <p:nvPr/>
            </p:nvSpPr>
            <p:spPr>
              <a:xfrm>
                <a:off x="12643616" y="4892371"/>
                <a:ext cx="163794" cy="84822"/>
              </a:xfrm>
              <a:custGeom>
                <a:avLst/>
                <a:gdLst/>
                <a:ahLst/>
                <a:cxnLst/>
                <a:rect l="l" t="t" r="r" b="b"/>
                <a:pathLst>
                  <a:path w="16" h="8" extrusionOk="0">
                    <a:moveTo>
                      <a:pt x="16" y="4"/>
                    </a:moveTo>
                    <a:cubicBezTo>
                      <a:pt x="16" y="1"/>
                      <a:pt x="14" y="2"/>
                      <a:pt x="12" y="2"/>
                    </a:cubicBezTo>
                    <a:cubicBezTo>
                      <a:pt x="11" y="3"/>
                      <a:pt x="10" y="1"/>
                      <a:pt x="8" y="0"/>
                    </a:cubicBezTo>
                    <a:cubicBezTo>
                      <a:pt x="8" y="1"/>
                      <a:pt x="8" y="2"/>
                      <a:pt x="7" y="3"/>
                    </a:cubicBezTo>
                    <a:cubicBezTo>
                      <a:pt x="6" y="3"/>
                      <a:pt x="7" y="1"/>
                      <a:pt x="5" y="2"/>
                    </a:cubicBezTo>
                    <a:cubicBezTo>
                      <a:pt x="4" y="2"/>
                      <a:pt x="2" y="2"/>
                      <a:pt x="2" y="3"/>
                    </a:cubicBezTo>
                    <a:cubicBezTo>
                      <a:pt x="1" y="5"/>
                      <a:pt x="2" y="6"/>
                      <a:pt x="0" y="5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0" y="6"/>
                      <a:pt x="1" y="6"/>
                      <a:pt x="2" y="6"/>
                    </a:cubicBezTo>
                    <a:cubicBezTo>
                      <a:pt x="4" y="7"/>
                      <a:pt x="6" y="7"/>
                      <a:pt x="8" y="7"/>
                    </a:cubicBezTo>
                    <a:cubicBezTo>
                      <a:pt x="10" y="7"/>
                      <a:pt x="16" y="8"/>
                      <a:pt x="16" y="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60" name="Google Shape;760;p35"/>
              <p:cNvSpPr/>
              <p:nvPr/>
            </p:nvSpPr>
            <p:spPr>
              <a:xfrm>
                <a:off x="12389209" y="4914495"/>
                <a:ext cx="487895" cy="453608"/>
              </a:xfrm>
              <a:custGeom>
                <a:avLst/>
                <a:gdLst/>
                <a:ahLst/>
                <a:cxnLst/>
                <a:rect l="l" t="t" r="r" b="b"/>
                <a:pathLst>
                  <a:path w="48" h="42" extrusionOk="0">
                    <a:moveTo>
                      <a:pt x="1" y="12"/>
                    </a:moveTo>
                    <a:cubicBezTo>
                      <a:pt x="1" y="13"/>
                      <a:pt x="0" y="15"/>
                      <a:pt x="0" y="16"/>
                    </a:cubicBezTo>
                    <a:cubicBezTo>
                      <a:pt x="1" y="17"/>
                      <a:pt x="2" y="19"/>
                      <a:pt x="2" y="20"/>
                    </a:cubicBezTo>
                    <a:cubicBezTo>
                      <a:pt x="2" y="22"/>
                      <a:pt x="3" y="25"/>
                      <a:pt x="4" y="27"/>
                    </a:cubicBezTo>
                    <a:cubicBezTo>
                      <a:pt x="5" y="30"/>
                      <a:pt x="8" y="29"/>
                      <a:pt x="9" y="31"/>
                    </a:cubicBezTo>
                    <a:cubicBezTo>
                      <a:pt x="9" y="31"/>
                      <a:pt x="9" y="33"/>
                      <a:pt x="10" y="33"/>
                    </a:cubicBezTo>
                    <a:cubicBezTo>
                      <a:pt x="11" y="34"/>
                      <a:pt x="12" y="32"/>
                      <a:pt x="13" y="32"/>
                    </a:cubicBezTo>
                    <a:cubicBezTo>
                      <a:pt x="15" y="31"/>
                      <a:pt x="19" y="35"/>
                      <a:pt x="21" y="36"/>
                    </a:cubicBezTo>
                    <a:cubicBezTo>
                      <a:pt x="22" y="37"/>
                      <a:pt x="23" y="39"/>
                      <a:pt x="25" y="37"/>
                    </a:cubicBezTo>
                    <a:cubicBezTo>
                      <a:pt x="26" y="36"/>
                      <a:pt x="31" y="37"/>
                      <a:pt x="33" y="37"/>
                    </a:cubicBezTo>
                    <a:cubicBezTo>
                      <a:pt x="36" y="37"/>
                      <a:pt x="37" y="39"/>
                      <a:pt x="39" y="41"/>
                    </a:cubicBezTo>
                    <a:cubicBezTo>
                      <a:pt x="40" y="42"/>
                      <a:pt x="40" y="36"/>
                      <a:pt x="41" y="35"/>
                    </a:cubicBezTo>
                    <a:cubicBezTo>
                      <a:pt x="42" y="34"/>
                      <a:pt x="43" y="33"/>
                      <a:pt x="44" y="32"/>
                    </a:cubicBezTo>
                    <a:cubicBezTo>
                      <a:pt x="45" y="32"/>
                      <a:pt x="48" y="32"/>
                      <a:pt x="48" y="31"/>
                    </a:cubicBezTo>
                    <a:cubicBezTo>
                      <a:pt x="47" y="28"/>
                      <a:pt x="47" y="27"/>
                      <a:pt x="45" y="26"/>
                    </a:cubicBezTo>
                    <a:cubicBezTo>
                      <a:pt x="43" y="24"/>
                      <a:pt x="46" y="21"/>
                      <a:pt x="44" y="19"/>
                    </a:cubicBezTo>
                    <a:cubicBezTo>
                      <a:pt x="42" y="18"/>
                      <a:pt x="47" y="14"/>
                      <a:pt x="46" y="12"/>
                    </a:cubicBezTo>
                    <a:cubicBezTo>
                      <a:pt x="45" y="10"/>
                      <a:pt x="44" y="9"/>
                      <a:pt x="44" y="7"/>
                    </a:cubicBezTo>
                    <a:cubicBezTo>
                      <a:pt x="44" y="6"/>
                      <a:pt x="44" y="5"/>
                      <a:pt x="42" y="5"/>
                    </a:cubicBezTo>
                    <a:cubicBezTo>
                      <a:pt x="37" y="3"/>
                      <a:pt x="30" y="6"/>
                      <a:pt x="25" y="4"/>
                    </a:cubicBezTo>
                    <a:cubicBezTo>
                      <a:pt x="25" y="7"/>
                      <a:pt x="21" y="2"/>
                      <a:pt x="20" y="2"/>
                    </a:cubicBezTo>
                    <a:cubicBezTo>
                      <a:pt x="17" y="0"/>
                      <a:pt x="15" y="2"/>
                      <a:pt x="13" y="4"/>
                    </a:cubicBezTo>
                    <a:cubicBezTo>
                      <a:pt x="10" y="5"/>
                      <a:pt x="8" y="6"/>
                      <a:pt x="6" y="6"/>
                    </a:cubicBezTo>
                    <a:cubicBezTo>
                      <a:pt x="5" y="7"/>
                      <a:pt x="3" y="7"/>
                      <a:pt x="2" y="7"/>
                    </a:cubicBezTo>
                    <a:cubicBezTo>
                      <a:pt x="1" y="8"/>
                      <a:pt x="3" y="9"/>
                      <a:pt x="1" y="9"/>
                    </a:cubicBezTo>
                    <a:cubicBezTo>
                      <a:pt x="1" y="10"/>
                      <a:pt x="1" y="11"/>
                      <a:pt x="1" y="12"/>
                    </a:cubicBezTo>
                    <a:cubicBezTo>
                      <a:pt x="1" y="14"/>
                      <a:pt x="1" y="12"/>
                      <a:pt x="1" y="1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61" name="Google Shape;761;p35"/>
              <p:cNvSpPr/>
              <p:nvPr/>
            </p:nvSpPr>
            <p:spPr>
              <a:xfrm>
                <a:off x="12685430" y="5390233"/>
                <a:ext cx="470472" cy="324533"/>
              </a:xfrm>
              <a:custGeom>
                <a:avLst/>
                <a:gdLst/>
                <a:ahLst/>
                <a:cxnLst/>
                <a:rect l="l" t="t" r="r" b="b"/>
                <a:pathLst>
                  <a:path w="46" h="30" extrusionOk="0">
                    <a:moveTo>
                      <a:pt x="38" y="13"/>
                    </a:moveTo>
                    <a:cubicBezTo>
                      <a:pt x="39" y="10"/>
                      <a:pt x="36" y="8"/>
                      <a:pt x="35" y="6"/>
                    </a:cubicBezTo>
                    <a:cubicBezTo>
                      <a:pt x="33" y="5"/>
                      <a:pt x="32" y="2"/>
                      <a:pt x="32" y="0"/>
                    </a:cubicBezTo>
                    <a:cubicBezTo>
                      <a:pt x="29" y="1"/>
                      <a:pt x="26" y="4"/>
                      <a:pt x="22" y="4"/>
                    </a:cubicBezTo>
                    <a:cubicBezTo>
                      <a:pt x="21" y="4"/>
                      <a:pt x="19" y="3"/>
                      <a:pt x="18" y="3"/>
                    </a:cubicBezTo>
                    <a:cubicBezTo>
                      <a:pt x="16" y="3"/>
                      <a:pt x="14" y="3"/>
                      <a:pt x="12" y="3"/>
                    </a:cubicBezTo>
                    <a:cubicBezTo>
                      <a:pt x="12" y="3"/>
                      <a:pt x="9" y="6"/>
                      <a:pt x="8" y="6"/>
                    </a:cubicBezTo>
                    <a:cubicBezTo>
                      <a:pt x="7" y="9"/>
                      <a:pt x="5" y="11"/>
                      <a:pt x="4" y="14"/>
                    </a:cubicBezTo>
                    <a:cubicBezTo>
                      <a:pt x="3" y="14"/>
                      <a:pt x="1" y="14"/>
                      <a:pt x="0" y="15"/>
                    </a:cubicBezTo>
                    <a:cubicBezTo>
                      <a:pt x="0" y="16"/>
                      <a:pt x="3" y="17"/>
                      <a:pt x="3" y="18"/>
                    </a:cubicBezTo>
                    <a:cubicBezTo>
                      <a:pt x="3" y="20"/>
                      <a:pt x="4" y="20"/>
                      <a:pt x="5" y="22"/>
                    </a:cubicBezTo>
                    <a:cubicBezTo>
                      <a:pt x="5" y="24"/>
                      <a:pt x="6" y="24"/>
                      <a:pt x="8" y="24"/>
                    </a:cubicBezTo>
                    <a:cubicBezTo>
                      <a:pt x="9" y="24"/>
                      <a:pt x="11" y="24"/>
                      <a:pt x="11" y="25"/>
                    </a:cubicBezTo>
                    <a:cubicBezTo>
                      <a:pt x="11" y="26"/>
                      <a:pt x="11" y="27"/>
                      <a:pt x="11" y="28"/>
                    </a:cubicBezTo>
                    <a:cubicBezTo>
                      <a:pt x="13" y="30"/>
                      <a:pt x="18" y="30"/>
                      <a:pt x="21" y="30"/>
                    </a:cubicBezTo>
                    <a:cubicBezTo>
                      <a:pt x="24" y="30"/>
                      <a:pt x="26" y="30"/>
                      <a:pt x="28" y="28"/>
                    </a:cubicBezTo>
                    <a:cubicBezTo>
                      <a:pt x="32" y="26"/>
                      <a:pt x="36" y="28"/>
                      <a:pt x="40" y="30"/>
                    </a:cubicBezTo>
                    <a:cubicBezTo>
                      <a:pt x="40" y="28"/>
                      <a:pt x="40" y="25"/>
                      <a:pt x="41" y="23"/>
                    </a:cubicBezTo>
                    <a:cubicBezTo>
                      <a:pt x="42" y="22"/>
                      <a:pt x="45" y="24"/>
                      <a:pt x="46" y="20"/>
                    </a:cubicBezTo>
                    <a:cubicBezTo>
                      <a:pt x="43" y="18"/>
                      <a:pt x="42" y="20"/>
                      <a:pt x="39" y="20"/>
                    </a:cubicBezTo>
                    <a:cubicBezTo>
                      <a:pt x="37" y="19"/>
                      <a:pt x="37" y="14"/>
                      <a:pt x="38" y="13"/>
                    </a:cubicBezTo>
                    <a:cubicBezTo>
                      <a:pt x="39" y="11"/>
                      <a:pt x="37" y="15"/>
                      <a:pt x="38" y="13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62" name="Google Shape;762;p35"/>
              <p:cNvSpPr/>
              <p:nvPr/>
            </p:nvSpPr>
            <p:spPr>
              <a:xfrm>
                <a:off x="13013019" y="5379168"/>
                <a:ext cx="170762" cy="217588"/>
              </a:xfrm>
              <a:custGeom>
                <a:avLst/>
                <a:gdLst/>
                <a:ahLst/>
                <a:cxnLst/>
                <a:rect l="l" t="t" r="r" b="b"/>
                <a:pathLst>
                  <a:path w="17" h="20" extrusionOk="0">
                    <a:moveTo>
                      <a:pt x="14" y="10"/>
                    </a:moveTo>
                    <a:cubicBezTo>
                      <a:pt x="12" y="8"/>
                      <a:pt x="11" y="4"/>
                      <a:pt x="9" y="3"/>
                    </a:cubicBezTo>
                    <a:cubicBezTo>
                      <a:pt x="8" y="3"/>
                      <a:pt x="0" y="0"/>
                      <a:pt x="0" y="1"/>
                    </a:cubicBezTo>
                    <a:cubicBezTo>
                      <a:pt x="1" y="5"/>
                      <a:pt x="3" y="7"/>
                      <a:pt x="5" y="10"/>
                    </a:cubicBezTo>
                    <a:cubicBezTo>
                      <a:pt x="7" y="13"/>
                      <a:pt x="4" y="17"/>
                      <a:pt x="7" y="20"/>
                    </a:cubicBezTo>
                    <a:cubicBezTo>
                      <a:pt x="8" y="19"/>
                      <a:pt x="9" y="16"/>
                      <a:pt x="10" y="14"/>
                    </a:cubicBezTo>
                    <a:cubicBezTo>
                      <a:pt x="12" y="13"/>
                      <a:pt x="13" y="14"/>
                      <a:pt x="14" y="14"/>
                    </a:cubicBezTo>
                    <a:cubicBezTo>
                      <a:pt x="17" y="14"/>
                      <a:pt x="14" y="10"/>
                      <a:pt x="14" y="10"/>
                    </a:cubicBezTo>
                    <a:cubicBezTo>
                      <a:pt x="13" y="9"/>
                      <a:pt x="14" y="10"/>
                      <a:pt x="14" y="1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63" name="Google Shape;763;p35"/>
              <p:cNvSpPr/>
              <p:nvPr/>
            </p:nvSpPr>
            <p:spPr>
              <a:xfrm>
                <a:off x="13082720" y="5497178"/>
                <a:ext cx="101063" cy="110635"/>
              </a:xfrm>
              <a:custGeom>
                <a:avLst/>
                <a:gdLst/>
                <a:ahLst/>
                <a:cxnLst/>
                <a:rect l="l" t="t" r="r" b="b"/>
                <a:pathLst>
                  <a:path w="10" h="10" extrusionOk="0">
                    <a:moveTo>
                      <a:pt x="7" y="9"/>
                    </a:moveTo>
                    <a:cubicBezTo>
                      <a:pt x="6" y="8"/>
                      <a:pt x="6" y="8"/>
                      <a:pt x="7" y="7"/>
                    </a:cubicBezTo>
                    <a:cubicBezTo>
                      <a:pt x="8" y="6"/>
                      <a:pt x="9" y="5"/>
                      <a:pt x="10" y="4"/>
                    </a:cubicBezTo>
                    <a:cubicBezTo>
                      <a:pt x="10" y="4"/>
                      <a:pt x="8" y="2"/>
                      <a:pt x="8" y="1"/>
                    </a:cubicBezTo>
                    <a:cubicBezTo>
                      <a:pt x="8" y="5"/>
                      <a:pt x="3" y="0"/>
                      <a:pt x="3" y="4"/>
                    </a:cubicBezTo>
                    <a:cubicBezTo>
                      <a:pt x="3" y="6"/>
                      <a:pt x="1" y="8"/>
                      <a:pt x="0" y="9"/>
                    </a:cubicBezTo>
                    <a:cubicBezTo>
                      <a:pt x="0" y="10"/>
                      <a:pt x="2" y="9"/>
                      <a:pt x="3" y="9"/>
                    </a:cubicBezTo>
                    <a:cubicBezTo>
                      <a:pt x="5" y="9"/>
                      <a:pt x="6" y="9"/>
                      <a:pt x="7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6" y="8"/>
                      <a:pt x="7" y="9"/>
                      <a:pt x="7" y="9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64" name="Google Shape;764;p35"/>
              <p:cNvSpPr/>
              <p:nvPr/>
            </p:nvSpPr>
            <p:spPr>
              <a:xfrm>
                <a:off x="12776043" y="5670508"/>
                <a:ext cx="327588" cy="206523"/>
              </a:xfrm>
              <a:custGeom>
                <a:avLst/>
                <a:gdLst/>
                <a:ahLst/>
                <a:cxnLst/>
                <a:rect l="l" t="t" r="r" b="b"/>
                <a:pathLst>
                  <a:path w="32" h="19" extrusionOk="0">
                    <a:moveTo>
                      <a:pt x="17" y="4"/>
                    </a:moveTo>
                    <a:cubicBezTo>
                      <a:pt x="13" y="4"/>
                      <a:pt x="3" y="6"/>
                      <a:pt x="2" y="0"/>
                    </a:cubicBezTo>
                    <a:cubicBezTo>
                      <a:pt x="1" y="2"/>
                      <a:pt x="0" y="4"/>
                      <a:pt x="2" y="5"/>
                    </a:cubicBezTo>
                    <a:cubicBezTo>
                      <a:pt x="3" y="6"/>
                      <a:pt x="4" y="7"/>
                      <a:pt x="3" y="8"/>
                    </a:cubicBezTo>
                    <a:cubicBezTo>
                      <a:pt x="2" y="9"/>
                      <a:pt x="1" y="9"/>
                      <a:pt x="1" y="11"/>
                    </a:cubicBezTo>
                    <a:cubicBezTo>
                      <a:pt x="2" y="13"/>
                      <a:pt x="3" y="14"/>
                      <a:pt x="3" y="17"/>
                    </a:cubicBezTo>
                    <a:cubicBezTo>
                      <a:pt x="5" y="17"/>
                      <a:pt x="7" y="17"/>
                      <a:pt x="9" y="17"/>
                    </a:cubicBezTo>
                    <a:cubicBezTo>
                      <a:pt x="11" y="17"/>
                      <a:pt x="14" y="19"/>
                      <a:pt x="16" y="18"/>
                    </a:cubicBezTo>
                    <a:cubicBezTo>
                      <a:pt x="18" y="18"/>
                      <a:pt x="20" y="16"/>
                      <a:pt x="21" y="15"/>
                    </a:cubicBezTo>
                    <a:cubicBezTo>
                      <a:pt x="23" y="13"/>
                      <a:pt x="25" y="14"/>
                      <a:pt x="28" y="14"/>
                    </a:cubicBezTo>
                    <a:cubicBezTo>
                      <a:pt x="27" y="12"/>
                      <a:pt x="27" y="11"/>
                      <a:pt x="28" y="8"/>
                    </a:cubicBezTo>
                    <a:cubicBezTo>
                      <a:pt x="29" y="6"/>
                      <a:pt x="32" y="4"/>
                      <a:pt x="29" y="3"/>
                    </a:cubicBezTo>
                    <a:cubicBezTo>
                      <a:pt x="27" y="2"/>
                      <a:pt x="24" y="1"/>
                      <a:pt x="21" y="2"/>
                    </a:cubicBezTo>
                    <a:cubicBezTo>
                      <a:pt x="19" y="2"/>
                      <a:pt x="18" y="4"/>
                      <a:pt x="17" y="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65" name="Google Shape;765;p35"/>
              <p:cNvSpPr/>
              <p:nvPr/>
            </p:nvSpPr>
            <p:spPr>
              <a:xfrm>
                <a:off x="12458909" y="5618879"/>
                <a:ext cx="184705" cy="162265"/>
              </a:xfrm>
              <a:custGeom>
                <a:avLst/>
                <a:gdLst/>
                <a:ahLst/>
                <a:cxnLst/>
                <a:rect l="l" t="t" r="r" b="b"/>
                <a:pathLst>
                  <a:path w="18" h="15" extrusionOk="0">
                    <a:moveTo>
                      <a:pt x="10" y="0"/>
                    </a:moveTo>
                    <a:cubicBezTo>
                      <a:pt x="8" y="0"/>
                      <a:pt x="0" y="0"/>
                      <a:pt x="1" y="2"/>
                    </a:cubicBezTo>
                    <a:cubicBezTo>
                      <a:pt x="1" y="3"/>
                      <a:pt x="3" y="7"/>
                      <a:pt x="4" y="8"/>
                    </a:cubicBezTo>
                    <a:cubicBezTo>
                      <a:pt x="6" y="11"/>
                      <a:pt x="10" y="13"/>
                      <a:pt x="13" y="15"/>
                    </a:cubicBezTo>
                    <a:cubicBezTo>
                      <a:pt x="13" y="13"/>
                      <a:pt x="13" y="11"/>
                      <a:pt x="15" y="10"/>
                    </a:cubicBezTo>
                    <a:cubicBezTo>
                      <a:pt x="17" y="9"/>
                      <a:pt x="18" y="8"/>
                      <a:pt x="17" y="6"/>
                    </a:cubicBezTo>
                    <a:cubicBezTo>
                      <a:pt x="17" y="4"/>
                      <a:pt x="17" y="3"/>
                      <a:pt x="16" y="2"/>
                    </a:cubicBezTo>
                    <a:cubicBezTo>
                      <a:pt x="14" y="1"/>
                      <a:pt x="12" y="0"/>
                      <a:pt x="10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66" name="Google Shape;766;p35"/>
              <p:cNvSpPr/>
              <p:nvPr/>
            </p:nvSpPr>
            <p:spPr>
              <a:xfrm>
                <a:off x="12591337" y="5541433"/>
                <a:ext cx="226522" cy="291340"/>
              </a:xfrm>
              <a:custGeom>
                <a:avLst/>
                <a:gdLst/>
                <a:ahLst/>
                <a:cxnLst/>
                <a:rect l="l" t="t" r="r" b="b"/>
                <a:pathLst>
                  <a:path w="22" h="27" extrusionOk="0">
                    <a:moveTo>
                      <a:pt x="21" y="19"/>
                    </a:moveTo>
                    <a:cubicBezTo>
                      <a:pt x="22" y="18"/>
                      <a:pt x="21" y="18"/>
                      <a:pt x="20" y="17"/>
                    </a:cubicBezTo>
                    <a:cubicBezTo>
                      <a:pt x="19" y="16"/>
                      <a:pt x="19" y="15"/>
                      <a:pt x="19" y="13"/>
                    </a:cubicBezTo>
                    <a:cubicBezTo>
                      <a:pt x="21" y="10"/>
                      <a:pt x="18" y="10"/>
                      <a:pt x="15" y="10"/>
                    </a:cubicBezTo>
                    <a:cubicBezTo>
                      <a:pt x="14" y="10"/>
                      <a:pt x="14" y="9"/>
                      <a:pt x="14" y="8"/>
                    </a:cubicBezTo>
                    <a:cubicBezTo>
                      <a:pt x="13" y="6"/>
                      <a:pt x="12" y="7"/>
                      <a:pt x="12" y="5"/>
                    </a:cubicBezTo>
                    <a:cubicBezTo>
                      <a:pt x="11" y="2"/>
                      <a:pt x="9" y="0"/>
                      <a:pt x="5" y="1"/>
                    </a:cubicBezTo>
                    <a:cubicBezTo>
                      <a:pt x="2" y="2"/>
                      <a:pt x="2" y="2"/>
                      <a:pt x="2" y="4"/>
                    </a:cubicBezTo>
                    <a:cubicBezTo>
                      <a:pt x="3" y="7"/>
                      <a:pt x="4" y="10"/>
                      <a:pt x="4" y="14"/>
                    </a:cubicBezTo>
                    <a:cubicBezTo>
                      <a:pt x="5" y="17"/>
                      <a:pt x="2" y="16"/>
                      <a:pt x="1" y="19"/>
                    </a:cubicBezTo>
                    <a:cubicBezTo>
                      <a:pt x="0" y="20"/>
                      <a:pt x="0" y="22"/>
                      <a:pt x="0" y="23"/>
                    </a:cubicBezTo>
                    <a:cubicBezTo>
                      <a:pt x="0" y="25"/>
                      <a:pt x="3" y="26"/>
                      <a:pt x="4" y="27"/>
                    </a:cubicBezTo>
                    <a:cubicBezTo>
                      <a:pt x="4" y="26"/>
                      <a:pt x="4" y="23"/>
                      <a:pt x="6" y="23"/>
                    </a:cubicBezTo>
                    <a:cubicBezTo>
                      <a:pt x="8" y="23"/>
                      <a:pt x="9" y="24"/>
                      <a:pt x="10" y="26"/>
                    </a:cubicBezTo>
                    <a:cubicBezTo>
                      <a:pt x="11" y="26"/>
                      <a:pt x="18" y="24"/>
                      <a:pt x="20" y="24"/>
                    </a:cubicBezTo>
                    <a:cubicBezTo>
                      <a:pt x="18" y="22"/>
                      <a:pt x="20" y="21"/>
                      <a:pt x="21" y="19"/>
                    </a:cubicBezTo>
                    <a:cubicBezTo>
                      <a:pt x="22" y="18"/>
                      <a:pt x="20" y="20"/>
                      <a:pt x="21" y="19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67" name="Google Shape;767;p35"/>
              <p:cNvSpPr/>
              <p:nvPr/>
            </p:nvSpPr>
            <p:spPr>
              <a:xfrm>
                <a:off x="12469365" y="5368107"/>
                <a:ext cx="358955" cy="206523"/>
              </a:xfrm>
              <a:custGeom>
                <a:avLst/>
                <a:gdLst/>
                <a:ahLst/>
                <a:cxnLst/>
                <a:rect l="l" t="t" r="r" b="b"/>
                <a:pathLst>
                  <a:path w="35" h="19" extrusionOk="0">
                    <a:moveTo>
                      <a:pt x="30" y="3"/>
                    </a:moveTo>
                    <a:cubicBezTo>
                      <a:pt x="30" y="2"/>
                      <a:pt x="25" y="2"/>
                      <a:pt x="24" y="1"/>
                    </a:cubicBezTo>
                    <a:cubicBezTo>
                      <a:pt x="20" y="0"/>
                      <a:pt x="22" y="4"/>
                      <a:pt x="19" y="4"/>
                    </a:cubicBezTo>
                    <a:cubicBezTo>
                      <a:pt x="18" y="3"/>
                      <a:pt x="17" y="4"/>
                      <a:pt x="15" y="4"/>
                    </a:cubicBezTo>
                    <a:cubicBezTo>
                      <a:pt x="14" y="4"/>
                      <a:pt x="14" y="6"/>
                      <a:pt x="13" y="6"/>
                    </a:cubicBezTo>
                    <a:cubicBezTo>
                      <a:pt x="9" y="8"/>
                      <a:pt x="7" y="6"/>
                      <a:pt x="5" y="4"/>
                    </a:cubicBezTo>
                    <a:cubicBezTo>
                      <a:pt x="5" y="5"/>
                      <a:pt x="5" y="6"/>
                      <a:pt x="5" y="7"/>
                    </a:cubicBezTo>
                    <a:cubicBezTo>
                      <a:pt x="4" y="8"/>
                      <a:pt x="3" y="6"/>
                      <a:pt x="3" y="8"/>
                    </a:cubicBezTo>
                    <a:cubicBezTo>
                      <a:pt x="3" y="11"/>
                      <a:pt x="0" y="13"/>
                      <a:pt x="3" y="15"/>
                    </a:cubicBezTo>
                    <a:cubicBezTo>
                      <a:pt x="5" y="17"/>
                      <a:pt x="8" y="19"/>
                      <a:pt x="11" y="19"/>
                    </a:cubicBezTo>
                    <a:cubicBezTo>
                      <a:pt x="15" y="19"/>
                      <a:pt x="17" y="16"/>
                      <a:pt x="21" y="17"/>
                    </a:cubicBezTo>
                    <a:cubicBezTo>
                      <a:pt x="21" y="16"/>
                      <a:pt x="24" y="16"/>
                      <a:pt x="25" y="15"/>
                    </a:cubicBezTo>
                    <a:cubicBezTo>
                      <a:pt x="26" y="13"/>
                      <a:pt x="27" y="11"/>
                      <a:pt x="29" y="9"/>
                    </a:cubicBezTo>
                    <a:cubicBezTo>
                      <a:pt x="30" y="7"/>
                      <a:pt x="31" y="7"/>
                      <a:pt x="33" y="6"/>
                    </a:cubicBezTo>
                    <a:cubicBezTo>
                      <a:pt x="35" y="4"/>
                      <a:pt x="30" y="4"/>
                      <a:pt x="30" y="3"/>
                    </a:cubicBezTo>
                    <a:cubicBezTo>
                      <a:pt x="30" y="3"/>
                      <a:pt x="30" y="4"/>
                      <a:pt x="30" y="3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68" name="Google Shape;768;p35"/>
              <p:cNvSpPr/>
              <p:nvPr/>
            </p:nvSpPr>
            <p:spPr>
              <a:xfrm>
                <a:off x="12674975" y="5832776"/>
                <a:ext cx="317135" cy="346660"/>
              </a:xfrm>
              <a:custGeom>
                <a:avLst/>
                <a:gdLst/>
                <a:ahLst/>
                <a:cxnLst/>
                <a:rect l="l" t="t" r="r" b="b"/>
                <a:pathLst>
                  <a:path w="31" h="32" extrusionOk="0">
                    <a:moveTo>
                      <a:pt x="31" y="0"/>
                    </a:moveTo>
                    <a:cubicBezTo>
                      <a:pt x="28" y="2"/>
                      <a:pt x="27" y="4"/>
                      <a:pt x="23" y="3"/>
                    </a:cubicBezTo>
                    <a:cubicBezTo>
                      <a:pt x="21" y="2"/>
                      <a:pt x="15" y="1"/>
                      <a:pt x="13" y="2"/>
                    </a:cubicBezTo>
                    <a:cubicBezTo>
                      <a:pt x="13" y="5"/>
                      <a:pt x="10" y="3"/>
                      <a:pt x="9" y="4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4" y="6"/>
                      <a:pt x="4" y="7"/>
                      <a:pt x="4" y="8"/>
                    </a:cubicBezTo>
                    <a:cubicBezTo>
                      <a:pt x="3" y="9"/>
                      <a:pt x="3" y="10"/>
                      <a:pt x="2" y="11"/>
                    </a:cubicBezTo>
                    <a:cubicBezTo>
                      <a:pt x="0" y="13"/>
                      <a:pt x="0" y="13"/>
                      <a:pt x="2" y="15"/>
                    </a:cubicBezTo>
                    <a:cubicBezTo>
                      <a:pt x="3" y="16"/>
                      <a:pt x="4" y="16"/>
                      <a:pt x="4" y="17"/>
                    </a:cubicBezTo>
                    <a:cubicBezTo>
                      <a:pt x="4" y="19"/>
                      <a:pt x="4" y="20"/>
                      <a:pt x="5" y="22"/>
                    </a:cubicBezTo>
                    <a:cubicBezTo>
                      <a:pt x="5" y="23"/>
                      <a:pt x="5" y="24"/>
                      <a:pt x="6" y="25"/>
                    </a:cubicBezTo>
                    <a:cubicBezTo>
                      <a:pt x="8" y="26"/>
                      <a:pt x="6" y="27"/>
                      <a:pt x="7" y="28"/>
                    </a:cubicBezTo>
                    <a:cubicBezTo>
                      <a:pt x="7" y="30"/>
                      <a:pt x="8" y="29"/>
                      <a:pt x="8" y="29"/>
                    </a:cubicBezTo>
                    <a:cubicBezTo>
                      <a:pt x="10" y="29"/>
                      <a:pt x="10" y="30"/>
                      <a:pt x="10" y="31"/>
                    </a:cubicBezTo>
                    <a:cubicBezTo>
                      <a:pt x="11" y="31"/>
                      <a:pt x="12" y="30"/>
                      <a:pt x="12" y="30"/>
                    </a:cubicBezTo>
                    <a:cubicBezTo>
                      <a:pt x="13" y="29"/>
                      <a:pt x="13" y="31"/>
                      <a:pt x="13" y="31"/>
                    </a:cubicBezTo>
                    <a:cubicBezTo>
                      <a:pt x="14" y="32"/>
                      <a:pt x="13" y="25"/>
                      <a:pt x="13" y="26"/>
                    </a:cubicBezTo>
                    <a:cubicBezTo>
                      <a:pt x="13" y="25"/>
                      <a:pt x="16" y="26"/>
                      <a:pt x="17" y="26"/>
                    </a:cubicBezTo>
                    <a:cubicBezTo>
                      <a:pt x="17" y="25"/>
                      <a:pt x="14" y="24"/>
                      <a:pt x="14" y="23"/>
                    </a:cubicBezTo>
                    <a:cubicBezTo>
                      <a:pt x="15" y="21"/>
                      <a:pt x="17" y="23"/>
                      <a:pt x="17" y="24"/>
                    </a:cubicBezTo>
                    <a:cubicBezTo>
                      <a:pt x="19" y="25"/>
                      <a:pt x="18" y="23"/>
                      <a:pt x="18" y="22"/>
                    </a:cubicBezTo>
                    <a:cubicBezTo>
                      <a:pt x="18" y="21"/>
                      <a:pt x="21" y="23"/>
                      <a:pt x="21" y="23"/>
                    </a:cubicBezTo>
                    <a:cubicBezTo>
                      <a:pt x="21" y="22"/>
                      <a:pt x="19" y="19"/>
                      <a:pt x="19" y="19"/>
                    </a:cubicBezTo>
                    <a:cubicBezTo>
                      <a:pt x="18" y="18"/>
                      <a:pt x="16" y="18"/>
                      <a:pt x="15" y="17"/>
                    </a:cubicBezTo>
                    <a:cubicBezTo>
                      <a:pt x="15" y="17"/>
                      <a:pt x="15" y="15"/>
                      <a:pt x="15" y="16"/>
                    </a:cubicBezTo>
                    <a:cubicBezTo>
                      <a:pt x="14" y="14"/>
                      <a:pt x="11" y="12"/>
                      <a:pt x="11" y="10"/>
                    </a:cubicBezTo>
                    <a:cubicBezTo>
                      <a:pt x="12" y="6"/>
                      <a:pt x="15" y="10"/>
                      <a:pt x="16" y="11"/>
                    </a:cubicBezTo>
                    <a:cubicBezTo>
                      <a:pt x="16" y="11"/>
                      <a:pt x="16" y="10"/>
                      <a:pt x="16" y="10"/>
                    </a:cubicBezTo>
                    <a:cubicBezTo>
                      <a:pt x="17" y="9"/>
                      <a:pt x="18" y="10"/>
                      <a:pt x="18" y="11"/>
                    </a:cubicBezTo>
                    <a:cubicBezTo>
                      <a:pt x="18" y="11"/>
                      <a:pt x="17" y="9"/>
                      <a:pt x="17" y="9"/>
                    </a:cubicBezTo>
                    <a:cubicBezTo>
                      <a:pt x="18" y="9"/>
                      <a:pt x="20" y="10"/>
                      <a:pt x="21" y="10"/>
                    </a:cubicBezTo>
                    <a:cubicBezTo>
                      <a:pt x="21" y="9"/>
                      <a:pt x="17" y="9"/>
                      <a:pt x="17" y="7"/>
                    </a:cubicBezTo>
                    <a:cubicBezTo>
                      <a:pt x="17" y="7"/>
                      <a:pt x="21" y="5"/>
                      <a:pt x="22" y="5"/>
                    </a:cubicBezTo>
                    <a:cubicBezTo>
                      <a:pt x="22" y="5"/>
                      <a:pt x="21" y="7"/>
                      <a:pt x="21" y="7"/>
                    </a:cubicBezTo>
                    <a:cubicBezTo>
                      <a:pt x="21" y="7"/>
                      <a:pt x="24" y="5"/>
                      <a:pt x="25" y="5"/>
                    </a:cubicBezTo>
                    <a:cubicBezTo>
                      <a:pt x="26" y="5"/>
                      <a:pt x="27" y="6"/>
                      <a:pt x="29" y="7"/>
                    </a:cubicBezTo>
                    <a:cubicBezTo>
                      <a:pt x="30" y="5"/>
                      <a:pt x="31" y="2"/>
                      <a:pt x="31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69" name="Google Shape;769;p35"/>
              <p:cNvSpPr/>
              <p:nvPr/>
            </p:nvSpPr>
            <p:spPr>
              <a:xfrm>
                <a:off x="12960746" y="5814333"/>
                <a:ext cx="153338" cy="106947"/>
              </a:xfrm>
              <a:custGeom>
                <a:avLst/>
                <a:gdLst/>
                <a:ahLst/>
                <a:cxnLst/>
                <a:rect l="l" t="t" r="r" b="b"/>
                <a:pathLst>
                  <a:path w="15" h="10" extrusionOk="0">
                    <a:moveTo>
                      <a:pt x="15" y="6"/>
                    </a:moveTo>
                    <a:cubicBezTo>
                      <a:pt x="13" y="4"/>
                      <a:pt x="10" y="4"/>
                      <a:pt x="10" y="1"/>
                    </a:cubicBezTo>
                    <a:cubicBezTo>
                      <a:pt x="5" y="0"/>
                      <a:pt x="4" y="0"/>
                      <a:pt x="2" y="5"/>
                    </a:cubicBezTo>
                    <a:cubicBezTo>
                      <a:pt x="2" y="6"/>
                      <a:pt x="0" y="9"/>
                      <a:pt x="1" y="9"/>
                    </a:cubicBezTo>
                    <a:cubicBezTo>
                      <a:pt x="3" y="10"/>
                      <a:pt x="5" y="10"/>
                      <a:pt x="6" y="9"/>
                    </a:cubicBezTo>
                    <a:cubicBezTo>
                      <a:pt x="8" y="8"/>
                      <a:pt x="9" y="7"/>
                      <a:pt x="11" y="7"/>
                    </a:cubicBezTo>
                    <a:cubicBezTo>
                      <a:pt x="11" y="7"/>
                      <a:pt x="15" y="7"/>
                      <a:pt x="15" y="6"/>
                    </a:cubicBezTo>
                    <a:cubicBezTo>
                      <a:pt x="14" y="6"/>
                      <a:pt x="15" y="7"/>
                      <a:pt x="15" y="6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70" name="Google Shape;770;p35"/>
              <p:cNvSpPr/>
              <p:nvPr/>
            </p:nvSpPr>
            <p:spPr>
              <a:xfrm>
                <a:off x="12633159" y="5781146"/>
                <a:ext cx="90610" cy="195460"/>
              </a:xfrm>
              <a:custGeom>
                <a:avLst/>
                <a:gdLst/>
                <a:ahLst/>
                <a:cxnLst/>
                <a:rect l="l" t="t" r="r" b="b"/>
                <a:pathLst>
                  <a:path w="9" h="18" extrusionOk="0">
                    <a:moveTo>
                      <a:pt x="6" y="16"/>
                    </a:moveTo>
                    <a:cubicBezTo>
                      <a:pt x="7" y="14"/>
                      <a:pt x="9" y="12"/>
                      <a:pt x="7" y="11"/>
                    </a:cubicBezTo>
                    <a:cubicBezTo>
                      <a:pt x="6" y="10"/>
                      <a:pt x="5" y="8"/>
                      <a:pt x="6" y="6"/>
                    </a:cubicBezTo>
                    <a:cubicBezTo>
                      <a:pt x="6" y="6"/>
                      <a:pt x="7" y="4"/>
                      <a:pt x="7" y="4"/>
                    </a:cubicBezTo>
                    <a:cubicBezTo>
                      <a:pt x="6" y="3"/>
                      <a:pt x="4" y="1"/>
                      <a:pt x="3" y="1"/>
                    </a:cubicBezTo>
                    <a:cubicBezTo>
                      <a:pt x="0" y="0"/>
                      <a:pt x="0" y="7"/>
                      <a:pt x="0" y="9"/>
                    </a:cubicBezTo>
                    <a:cubicBezTo>
                      <a:pt x="0" y="13"/>
                      <a:pt x="2" y="15"/>
                      <a:pt x="4" y="18"/>
                    </a:cubicBezTo>
                    <a:cubicBezTo>
                      <a:pt x="5" y="17"/>
                      <a:pt x="6" y="16"/>
                      <a:pt x="6" y="16"/>
                    </a:cubicBezTo>
                    <a:cubicBezTo>
                      <a:pt x="7" y="14"/>
                      <a:pt x="6" y="16"/>
                      <a:pt x="6" y="16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71" name="Google Shape;771;p35"/>
              <p:cNvSpPr/>
              <p:nvPr/>
            </p:nvSpPr>
            <p:spPr>
              <a:xfrm>
                <a:off x="12685430" y="5803274"/>
                <a:ext cx="132428" cy="95888"/>
              </a:xfrm>
              <a:custGeom>
                <a:avLst/>
                <a:gdLst/>
                <a:ahLst/>
                <a:cxnLst/>
                <a:rect l="l" t="t" r="r" b="b"/>
                <a:pathLst>
                  <a:path w="13" h="9" extrusionOk="0">
                    <a:moveTo>
                      <a:pt x="11" y="0"/>
                    </a:moveTo>
                    <a:cubicBezTo>
                      <a:pt x="9" y="0"/>
                      <a:pt x="2" y="0"/>
                      <a:pt x="2" y="2"/>
                    </a:cubicBezTo>
                    <a:cubicBezTo>
                      <a:pt x="0" y="4"/>
                      <a:pt x="0" y="8"/>
                      <a:pt x="3" y="9"/>
                    </a:cubicBezTo>
                    <a:cubicBezTo>
                      <a:pt x="4" y="8"/>
                      <a:pt x="6" y="9"/>
                      <a:pt x="7" y="8"/>
                    </a:cubicBezTo>
                    <a:cubicBezTo>
                      <a:pt x="8" y="8"/>
                      <a:pt x="9" y="6"/>
                      <a:pt x="10" y="7"/>
                    </a:cubicBezTo>
                    <a:cubicBezTo>
                      <a:pt x="13" y="9"/>
                      <a:pt x="11" y="1"/>
                      <a:pt x="11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72" name="Google Shape;772;p35"/>
              <p:cNvSpPr/>
              <p:nvPr/>
            </p:nvSpPr>
            <p:spPr>
              <a:xfrm>
                <a:off x="13807594" y="5865963"/>
                <a:ext cx="195159" cy="173330"/>
              </a:xfrm>
              <a:custGeom>
                <a:avLst/>
                <a:gdLst/>
                <a:ahLst/>
                <a:cxnLst/>
                <a:rect l="l" t="t" r="r" b="b"/>
                <a:pathLst>
                  <a:path w="19" h="16" extrusionOk="0">
                    <a:moveTo>
                      <a:pt x="19" y="14"/>
                    </a:moveTo>
                    <a:cubicBezTo>
                      <a:pt x="19" y="12"/>
                      <a:pt x="19" y="11"/>
                      <a:pt x="17" y="10"/>
                    </a:cubicBezTo>
                    <a:cubicBezTo>
                      <a:pt x="15" y="9"/>
                      <a:pt x="17" y="8"/>
                      <a:pt x="16" y="7"/>
                    </a:cubicBezTo>
                    <a:cubicBezTo>
                      <a:pt x="15" y="5"/>
                      <a:pt x="14" y="6"/>
                      <a:pt x="14" y="3"/>
                    </a:cubicBezTo>
                    <a:cubicBezTo>
                      <a:pt x="14" y="3"/>
                      <a:pt x="11" y="1"/>
                      <a:pt x="12" y="0"/>
                    </a:cubicBezTo>
                    <a:cubicBezTo>
                      <a:pt x="9" y="0"/>
                      <a:pt x="0" y="1"/>
                      <a:pt x="6" y="6"/>
                    </a:cubicBezTo>
                    <a:cubicBezTo>
                      <a:pt x="7" y="7"/>
                      <a:pt x="8" y="8"/>
                      <a:pt x="9" y="9"/>
                    </a:cubicBezTo>
                    <a:cubicBezTo>
                      <a:pt x="10" y="10"/>
                      <a:pt x="11" y="10"/>
                      <a:pt x="12" y="11"/>
                    </a:cubicBezTo>
                    <a:cubicBezTo>
                      <a:pt x="14" y="11"/>
                      <a:pt x="16" y="11"/>
                      <a:pt x="16" y="13"/>
                    </a:cubicBezTo>
                    <a:cubicBezTo>
                      <a:pt x="17" y="14"/>
                      <a:pt x="18" y="16"/>
                      <a:pt x="19" y="14"/>
                    </a:cubicBezTo>
                    <a:cubicBezTo>
                      <a:pt x="19" y="13"/>
                      <a:pt x="18" y="15"/>
                      <a:pt x="19" y="1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73" name="Google Shape;773;p35"/>
              <p:cNvSpPr/>
              <p:nvPr/>
            </p:nvSpPr>
            <p:spPr>
              <a:xfrm>
                <a:off x="13880778" y="5954473"/>
                <a:ext cx="1010641" cy="907212"/>
              </a:xfrm>
              <a:custGeom>
                <a:avLst/>
                <a:gdLst/>
                <a:ahLst/>
                <a:cxnLst/>
                <a:rect l="l" t="t" r="r" b="b"/>
                <a:pathLst>
                  <a:path w="99" h="84" extrusionOk="0">
                    <a:moveTo>
                      <a:pt x="95" y="73"/>
                    </a:moveTo>
                    <a:cubicBezTo>
                      <a:pt x="93" y="72"/>
                      <a:pt x="94" y="70"/>
                      <a:pt x="93" y="68"/>
                    </a:cubicBezTo>
                    <a:cubicBezTo>
                      <a:pt x="93" y="67"/>
                      <a:pt x="91" y="66"/>
                      <a:pt x="90" y="65"/>
                    </a:cubicBezTo>
                    <a:cubicBezTo>
                      <a:pt x="88" y="64"/>
                      <a:pt x="87" y="62"/>
                      <a:pt x="86" y="60"/>
                    </a:cubicBezTo>
                    <a:cubicBezTo>
                      <a:pt x="84" y="58"/>
                      <a:pt x="85" y="58"/>
                      <a:pt x="87" y="55"/>
                    </a:cubicBezTo>
                    <a:cubicBezTo>
                      <a:pt x="88" y="54"/>
                      <a:pt x="90" y="52"/>
                      <a:pt x="89" y="50"/>
                    </a:cubicBezTo>
                    <a:cubicBezTo>
                      <a:pt x="88" y="49"/>
                      <a:pt x="85" y="49"/>
                      <a:pt x="84" y="49"/>
                    </a:cubicBezTo>
                    <a:cubicBezTo>
                      <a:pt x="83" y="48"/>
                      <a:pt x="84" y="46"/>
                      <a:pt x="84" y="46"/>
                    </a:cubicBezTo>
                    <a:cubicBezTo>
                      <a:pt x="83" y="44"/>
                      <a:pt x="83" y="41"/>
                      <a:pt x="84" y="40"/>
                    </a:cubicBezTo>
                    <a:cubicBezTo>
                      <a:pt x="86" y="38"/>
                      <a:pt x="83" y="37"/>
                      <a:pt x="82" y="36"/>
                    </a:cubicBezTo>
                    <a:cubicBezTo>
                      <a:pt x="82" y="35"/>
                      <a:pt x="84" y="32"/>
                      <a:pt x="85" y="31"/>
                    </a:cubicBezTo>
                    <a:cubicBezTo>
                      <a:pt x="85" y="30"/>
                      <a:pt x="87" y="20"/>
                      <a:pt x="86" y="20"/>
                    </a:cubicBezTo>
                    <a:cubicBezTo>
                      <a:pt x="83" y="20"/>
                      <a:pt x="82" y="20"/>
                      <a:pt x="79" y="18"/>
                    </a:cubicBezTo>
                    <a:cubicBezTo>
                      <a:pt x="78" y="17"/>
                      <a:pt x="77" y="16"/>
                      <a:pt x="76" y="15"/>
                    </a:cubicBezTo>
                    <a:cubicBezTo>
                      <a:pt x="75" y="14"/>
                      <a:pt x="72" y="14"/>
                      <a:pt x="71" y="13"/>
                    </a:cubicBezTo>
                    <a:cubicBezTo>
                      <a:pt x="69" y="13"/>
                      <a:pt x="68" y="13"/>
                      <a:pt x="66" y="12"/>
                    </a:cubicBezTo>
                    <a:cubicBezTo>
                      <a:pt x="65" y="10"/>
                      <a:pt x="63" y="11"/>
                      <a:pt x="61" y="11"/>
                    </a:cubicBezTo>
                    <a:cubicBezTo>
                      <a:pt x="60" y="12"/>
                      <a:pt x="58" y="11"/>
                      <a:pt x="57" y="12"/>
                    </a:cubicBezTo>
                    <a:cubicBezTo>
                      <a:pt x="55" y="12"/>
                      <a:pt x="54" y="14"/>
                      <a:pt x="53" y="15"/>
                    </a:cubicBezTo>
                    <a:cubicBezTo>
                      <a:pt x="52" y="16"/>
                      <a:pt x="49" y="15"/>
                      <a:pt x="49" y="17"/>
                    </a:cubicBezTo>
                    <a:cubicBezTo>
                      <a:pt x="49" y="19"/>
                      <a:pt x="48" y="19"/>
                      <a:pt x="46" y="20"/>
                    </a:cubicBezTo>
                    <a:cubicBezTo>
                      <a:pt x="41" y="21"/>
                      <a:pt x="37" y="21"/>
                      <a:pt x="33" y="18"/>
                    </a:cubicBezTo>
                    <a:cubicBezTo>
                      <a:pt x="32" y="17"/>
                      <a:pt x="31" y="16"/>
                      <a:pt x="30" y="16"/>
                    </a:cubicBezTo>
                    <a:cubicBezTo>
                      <a:pt x="28" y="14"/>
                      <a:pt x="27" y="15"/>
                      <a:pt x="25" y="15"/>
                    </a:cubicBezTo>
                    <a:cubicBezTo>
                      <a:pt x="24" y="14"/>
                      <a:pt x="24" y="11"/>
                      <a:pt x="24" y="10"/>
                    </a:cubicBezTo>
                    <a:cubicBezTo>
                      <a:pt x="21" y="9"/>
                      <a:pt x="20" y="8"/>
                      <a:pt x="20" y="5"/>
                    </a:cubicBezTo>
                    <a:cubicBezTo>
                      <a:pt x="20" y="0"/>
                      <a:pt x="16" y="3"/>
                      <a:pt x="14" y="5"/>
                    </a:cubicBezTo>
                    <a:cubicBezTo>
                      <a:pt x="13" y="6"/>
                      <a:pt x="12" y="7"/>
                      <a:pt x="11" y="7"/>
                    </a:cubicBezTo>
                    <a:cubicBezTo>
                      <a:pt x="9" y="6"/>
                      <a:pt x="6" y="6"/>
                      <a:pt x="5" y="4"/>
                    </a:cubicBezTo>
                    <a:cubicBezTo>
                      <a:pt x="3" y="2"/>
                      <a:pt x="3" y="1"/>
                      <a:pt x="1" y="3"/>
                    </a:cubicBezTo>
                    <a:cubicBezTo>
                      <a:pt x="1" y="4"/>
                      <a:pt x="0" y="4"/>
                      <a:pt x="0" y="5"/>
                    </a:cubicBezTo>
                    <a:cubicBezTo>
                      <a:pt x="0" y="6"/>
                      <a:pt x="0" y="7"/>
                      <a:pt x="1" y="8"/>
                    </a:cubicBezTo>
                    <a:cubicBezTo>
                      <a:pt x="1" y="8"/>
                      <a:pt x="2" y="10"/>
                      <a:pt x="1" y="10"/>
                    </a:cubicBezTo>
                    <a:cubicBezTo>
                      <a:pt x="1" y="11"/>
                      <a:pt x="0" y="11"/>
                      <a:pt x="1" y="12"/>
                    </a:cubicBezTo>
                    <a:cubicBezTo>
                      <a:pt x="1" y="13"/>
                      <a:pt x="3" y="13"/>
                      <a:pt x="3" y="14"/>
                    </a:cubicBezTo>
                    <a:cubicBezTo>
                      <a:pt x="3" y="15"/>
                      <a:pt x="2" y="16"/>
                      <a:pt x="3" y="16"/>
                    </a:cubicBezTo>
                    <a:cubicBezTo>
                      <a:pt x="4" y="18"/>
                      <a:pt x="4" y="19"/>
                      <a:pt x="5" y="21"/>
                    </a:cubicBezTo>
                    <a:cubicBezTo>
                      <a:pt x="6" y="22"/>
                      <a:pt x="6" y="23"/>
                      <a:pt x="8" y="24"/>
                    </a:cubicBezTo>
                    <a:cubicBezTo>
                      <a:pt x="8" y="24"/>
                      <a:pt x="10" y="25"/>
                      <a:pt x="10" y="25"/>
                    </a:cubicBezTo>
                    <a:cubicBezTo>
                      <a:pt x="11" y="29"/>
                      <a:pt x="2" y="33"/>
                      <a:pt x="8" y="37"/>
                    </a:cubicBezTo>
                    <a:cubicBezTo>
                      <a:pt x="10" y="38"/>
                      <a:pt x="10" y="40"/>
                      <a:pt x="12" y="41"/>
                    </a:cubicBezTo>
                    <a:cubicBezTo>
                      <a:pt x="14" y="43"/>
                      <a:pt x="16" y="44"/>
                      <a:pt x="18" y="47"/>
                    </a:cubicBezTo>
                    <a:cubicBezTo>
                      <a:pt x="18" y="48"/>
                      <a:pt x="17" y="49"/>
                      <a:pt x="17" y="50"/>
                    </a:cubicBezTo>
                    <a:cubicBezTo>
                      <a:pt x="18" y="51"/>
                      <a:pt x="20" y="51"/>
                      <a:pt x="19" y="52"/>
                    </a:cubicBezTo>
                    <a:cubicBezTo>
                      <a:pt x="19" y="55"/>
                      <a:pt x="21" y="56"/>
                      <a:pt x="22" y="58"/>
                    </a:cubicBezTo>
                    <a:cubicBezTo>
                      <a:pt x="24" y="57"/>
                      <a:pt x="23" y="56"/>
                      <a:pt x="24" y="55"/>
                    </a:cubicBezTo>
                    <a:cubicBezTo>
                      <a:pt x="24" y="55"/>
                      <a:pt x="25" y="56"/>
                      <a:pt x="25" y="56"/>
                    </a:cubicBezTo>
                    <a:cubicBezTo>
                      <a:pt x="27" y="56"/>
                      <a:pt x="25" y="56"/>
                      <a:pt x="26" y="57"/>
                    </a:cubicBezTo>
                    <a:cubicBezTo>
                      <a:pt x="27" y="58"/>
                      <a:pt x="28" y="55"/>
                      <a:pt x="30" y="57"/>
                    </a:cubicBezTo>
                    <a:cubicBezTo>
                      <a:pt x="32" y="60"/>
                      <a:pt x="33" y="63"/>
                      <a:pt x="35" y="66"/>
                    </a:cubicBezTo>
                    <a:cubicBezTo>
                      <a:pt x="37" y="69"/>
                      <a:pt x="42" y="72"/>
                      <a:pt x="46" y="74"/>
                    </a:cubicBezTo>
                    <a:cubicBezTo>
                      <a:pt x="48" y="75"/>
                      <a:pt x="50" y="75"/>
                      <a:pt x="52" y="76"/>
                    </a:cubicBezTo>
                    <a:cubicBezTo>
                      <a:pt x="53" y="76"/>
                      <a:pt x="56" y="75"/>
                      <a:pt x="56" y="75"/>
                    </a:cubicBezTo>
                    <a:cubicBezTo>
                      <a:pt x="56" y="75"/>
                      <a:pt x="56" y="76"/>
                      <a:pt x="56" y="76"/>
                    </a:cubicBezTo>
                    <a:cubicBezTo>
                      <a:pt x="57" y="76"/>
                      <a:pt x="60" y="74"/>
                      <a:pt x="61" y="73"/>
                    </a:cubicBezTo>
                    <a:cubicBezTo>
                      <a:pt x="61" y="73"/>
                      <a:pt x="60" y="73"/>
                      <a:pt x="60" y="73"/>
                    </a:cubicBezTo>
                    <a:cubicBezTo>
                      <a:pt x="60" y="72"/>
                      <a:pt x="62" y="73"/>
                      <a:pt x="62" y="73"/>
                    </a:cubicBezTo>
                    <a:cubicBezTo>
                      <a:pt x="64" y="74"/>
                      <a:pt x="64" y="75"/>
                      <a:pt x="65" y="77"/>
                    </a:cubicBezTo>
                    <a:cubicBezTo>
                      <a:pt x="66" y="80"/>
                      <a:pt x="67" y="80"/>
                      <a:pt x="69" y="81"/>
                    </a:cubicBezTo>
                    <a:cubicBezTo>
                      <a:pt x="75" y="82"/>
                      <a:pt x="82" y="83"/>
                      <a:pt x="88" y="84"/>
                    </a:cubicBezTo>
                    <a:cubicBezTo>
                      <a:pt x="88" y="80"/>
                      <a:pt x="89" y="79"/>
                      <a:pt x="92" y="77"/>
                    </a:cubicBezTo>
                    <a:cubicBezTo>
                      <a:pt x="94" y="76"/>
                      <a:pt x="99" y="75"/>
                      <a:pt x="95" y="73"/>
                    </a:cubicBezTo>
                    <a:cubicBezTo>
                      <a:pt x="94" y="72"/>
                      <a:pt x="97" y="74"/>
                      <a:pt x="95" y="73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74" name="Google Shape;774;p35"/>
              <p:cNvSpPr/>
              <p:nvPr/>
            </p:nvSpPr>
            <p:spPr>
              <a:xfrm>
                <a:off x="13901688" y="5965538"/>
                <a:ext cx="80156" cy="62696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1" y="1"/>
                    </a:moveTo>
                    <a:cubicBezTo>
                      <a:pt x="2" y="1"/>
                      <a:pt x="2" y="3"/>
                      <a:pt x="3" y="4"/>
                    </a:cubicBezTo>
                    <a:cubicBezTo>
                      <a:pt x="5" y="4"/>
                      <a:pt x="6" y="5"/>
                      <a:pt x="8" y="6"/>
                    </a:cubicBezTo>
                    <a:cubicBezTo>
                      <a:pt x="7" y="2"/>
                      <a:pt x="3" y="1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2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75" name="Google Shape;775;p35"/>
              <p:cNvSpPr/>
              <p:nvPr/>
            </p:nvSpPr>
            <p:spPr>
              <a:xfrm>
                <a:off x="13664706" y="5703698"/>
                <a:ext cx="358955" cy="195460"/>
              </a:xfrm>
              <a:custGeom>
                <a:avLst/>
                <a:gdLst/>
                <a:ahLst/>
                <a:cxnLst/>
                <a:rect l="l" t="t" r="r" b="b"/>
                <a:pathLst>
                  <a:path w="35" h="18" extrusionOk="0">
                    <a:moveTo>
                      <a:pt x="26" y="15"/>
                    </a:moveTo>
                    <a:cubicBezTo>
                      <a:pt x="27" y="14"/>
                      <a:pt x="29" y="16"/>
                      <a:pt x="30" y="17"/>
                    </a:cubicBezTo>
                    <a:cubicBezTo>
                      <a:pt x="30" y="17"/>
                      <a:pt x="34" y="17"/>
                      <a:pt x="34" y="17"/>
                    </a:cubicBezTo>
                    <a:cubicBezTo>
                      <a:pt x="35" y="16"/>
                      <a:pt x="30" y="12"/>
                      <a:pt x="33" y="12"/>
                    </a:cubicBezTo>
                    <a:cubicBezTo>
                      <a:pt x="32" y="11"/>
                      <a:pt x="30" y="11"/>
                      <a:pt x="30" y="10"/>
                    </a:cubicBezTo>
                    <a:cubicBezTo>
                      <a:pt x="30" y="8"/>
                      <a:pt x="29" y="7"/>
                      <a:pt x="27" y="7"/>
                    </a:cubicBezTo>
                    <a:cubicBezTo>
                      <a:pt x="24" y="7"/>
                      <a:pt x="22" y="8"/>
                      <a:pt x="19" y="6"/>
                    </a:cubicBezTo>
                    <a:cubicBezTo>
                      <a:pt x="16" y="5"/>
                      <a:pt x="13" y="5"/>
                      <a:pt x="9" y="4"/>
                    </a:cubicBezTo>
                    <a:cubicBezTo>
                      <a:pt x="6" y="3"/>
                      <a:pt x="4" y="0"/>
                      <a:pt x="0" y="2"/>
                    </a:cubicBezTo>
                    <a:cubicBezTo>
                      <a:pt x="3" y="6"/>
                      <a:pt x="11" y="7"/>
                      <a:pt x="8" y="14"/>
                    </a:cubicBezTo>
                    <a:cubicBezTo>
                      <a:pt x="11" y="14"/>
                      <a:pt x="18" y="14"/>
                      <a:pt x="18" y="18"/>
                    </a:cubicBezTo>
                    <a:cubicBezTo>
                      <a:pt x="18" y="15"/>
                      <a:pt x="24" y="15"/>
                      <a:pt x="26" y="15"/>
                    </a:cubicBezTo>
                    <a:cubicBezTo>
                      <a:pt x="27" y="14"/>
                      <a:pt x="19" y="15"/>
                      <a:pt x="26" y="15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76" name="Google Shape;776;p35"/>
              <p:cNvSpPr/>
              <p:nvPr/>
            </p:nvSpPr>
            <p:spPr>
              <a:xfrm>
                <a:off x="13912144" y="5832776"/>
                <a:ext cx="275312" cy="228650"/>
              </a:xfrm>
              <a:custGeom>
                <a:avLst/>
                <a:gdLst/>
                <a:ahLst/>
                <a:cxnLst/>
                <a:rect l="l" t="t" r="r" b="b"/>
                <a:pathLst>
                  <a:path w="27" h="21" extrusionOk="0">
                    <a:moveTo>
                      <a:pt x="8" y="2"/>
                    </a:moveTo>
                    <a:cubicBezTo>
                      <a:pt x="8" y="2"/>
                      <a:pt x="11" y="4"/>
                      <a:pt x="10" y="5"/>
                    </a:cubicBezTo>
                    <a:cubicBezTo>
                      <a:pt x="10" y="5"/>
                      <a:pt x="7" y="5"/>
                      <a:pt x="7" y="5"/>
                    </a:cubicBezTo>
                    <a:cubicBezTo>
                      <a:pt x="5" y="5"/>
                      <a:pt x="5" y="3"/>
                      <a:pt x="4" y="3"/>
                    </a:cubicBezTo>
                    <a:cubicBezTo>
                      <a:pt x="0" y="2"/>
                      <a:pt x="4" y="6"/>
                      <a:pt x="4" y="7"/>
                    </a:cubicBezTo>
                    <a:cubicBezTo>
                      <a:pt x="4" y="10"/>
                      <a:pt x="7" y="8"/>
                      <a:pt x="6" y="11"/>
                    </a:cubicBezTo>
                    <a:cubicBezTo>
                      <a:pt x="5" y="13"/>
                      <a:pt x="7" y="13"/>
                      <a:pt x="8" y="14"/>
                    </a:cubicBezTo>
                    <a:cubicBezTo>
                      <a:pt x="9" y="14"/>
                      <a:pt x="9" y="16"/>
                      <a:pt x="9" y="17"/>
                    </a:cubicBezTo>
                    <a:cubicBezTo>
                      <a:pt x="10" y="16"/>
                      <a:pt x="14" y="14"/>
                      <a:pt x="16" y="13"/>
                    </a:cubicBezTo>
                    <a:cubicBezTo>
                      <a:pt x="17" y="13"/>
                      <a:pt x="17" y="15"/>
                      <a:pt x="17" y="16"/>
                    </a:cubicBezTo>
                    <a:cubicBezTo>
                      <a:pt x="17" y="19"/>
                      <a:pt x="18" y="20"/>
                      <a:pt x="21" y="21"/>
                    </a:cubicBezTo>
                    <a:cubicBezTo>
                      <a:pt x="21" y="20"/>
                      <a:pt x="21" y="18"/>
                      <a:pt x="21" y="18"/>
                    </a:cubicBezTo>
                    <a:cubicBezTo>
                      <a:pt x="22" y="17"/>
                      <a:pt x="23" y="17"/>
                      <a:pt x="23" y="16"/>
                    </a:cubicBezTo>
                    <a:cubicBezTo>
                      <a:pt x="24" y="14"/>
                      <a:pt x="24" y="12"/>
                      <a:pt x="25" y="11"/>
                    </a:cubicBezTo>
                    <a:cubicBezTo>
                      <a:pt x="27" y="8"/>
                      <a:pt x="21" y="2"/>
                      <a:pt x="19" y="1"/>
                    </a:cubicBezTo>
                    <a:cubicBezTo>
                      <a:pt x="17" y="4"/>
                      <a:pt x="15" y="4"/>
                      <a:pt x="12" y="2"/>
                    </a:cubicBezTo>
                    <a:cubicBezTo>
                      <a:pt x="12" y="1"/>
                      <a:pt x="10" y="0"/>
                      <a:pt x="9" y="0"/>
                    </a:cubicBezTo>
                    <a:cubicBezTo>
                      <a:pt x="8" y="0"/>
                      <a:pt x="8" y="1"/>
                      <a:pt x="8" y="2"/>
                    </a:cubicBezTo>
                    <a:cubicBezTo>
                      <a:pt x="9" y="3"/>
                      <a:pt x="7" y="0"/>
                      <a:pt x="8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77" name="Google Shape;777;p35"/>
              <p:cNvSpPr/>
              <p:nvPr/>
            </p:nvSpPr>
            <p:spPr>
              <a:xfrm>
                <a:off x="14002752" y="6548221"/>
                <a:ext cx="90610" cy="110635"/>
              </a:xfrm>
              <a:custGeom>
                <a:avLst/>
                <a:gdLst/>
                <a:ahLst/>
                <a:cxnLst/>
                <a:rect l="l" t="t" r="r" b="b"/>
                <a:pathLst>
                  <a:path w="9" h="10" extrusionOk="0">
                    <a:moveTo>
                      <a:pt x="3" y="2"/>
                    </a:moveTo>
                    <a:cubicBezTo>
                      <a:pt x="1" y="3"/>
                      <a:pt x="0" y="5"/>
                      <a:pt x="0" y="7"/>
                    </a:cubicBezTo>
                    <a:cubicBezTo>
                      <a:pt x="1" y="7"/>
                      <a:pt x="4" y="7"/>
                      <a:pt x="4" y="8"/>
                    </a:cubicBezTo>
                    <a:cubicBezTo>
                      <a:pt x="6" y="10"/>
                      <a:pt x="7" y="10"/>
                      <a:pt x="9" y="10"/>
                    </a:cubicBezTo>
                    <a:cubicBezTo>
                      <a:pt x="9" y="10"/>
                      <a:pt x="7" y="5"/>
                      <a:pt x="7" y="5"/>
                    </a:cubicBezTo>
                    <a:cubicBezTo>
                      <a:pt x="8" y="5"/>
                      <a:pt x="9" y="5"/>
                      <a:pt x="8" y="3"/>
                    </a:cubicBezTo>
                    <a:cubicBezTo>
                      <a:pt x="6" y="2"/>
                      <a:pt x="5" y="0"/>
                      <a:pt x="3" y="2"/>
                    </a:cubicBezTo>
                    <a:cubicBezTo>
                      <a:pt x="1" y="4"/>
                      <a:pt x="4" y="1"/>
                      <a:pt x="3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78" name="Google Shape;778;p35"/>
              <p:cNvSpPr/>
              <p:nvPr/>
            </p:nvSpPr>
            <p:spPr>
              <a:xfrm>
                <a:off x="13431219" y="6138866"/>
                <a:ext cx="355468" cy="291340"/>
              </a:xfrm>
              <a:custGeom>
                <a:avLst/>
                <a:gdLst/>
                <a:ahLst/>
                <a:cxnLst/>
                <a:rect l="l" t="t" r="r" b="b"/>
                <a:pathLst>
                  <a:path w="35" h="27" extrusionOk="0">
                    <a:moveTo>
                      <a:pt x="29" y="10"/>
                    </a:moveTo>
                    <a:cubicBezTo>
                      <a:pt x="30" y="9"/>
                      <a:pt x="31" y="8"/>
                      <a:pt x="30" y="7"/>
                    </a:cubicBezTo>
                    <a:cubicBezTo>
                      <a:pt x="29" y="6"/>
                      <a:pt x="28" y="6"/>
                      <a:pt x="29" y="5"/>
                    </a:cubicBezTo>
                    <a:cubicBezTo>
                      <a:pt x="31" y="3"/>
                      <a:pt x="35" y="3"/>
                      <a:pt x="35" y="0"/>
                    </a:cubicBezTo>
                    <a:cubicBezTo>
                      <a:pt x="32" y="0"/>
                      <a:pt x="28" y="0"/>
                      <a:pt x="25" y="1"/>
                    </a:cubicBezTo>
                    <a:cubicBezTo>
                      <a:pt x="23" y="1"/>
                      <a:pt x="21" y="2"/>
                      <a:pt x="19" y="2"/>
                    </a:cubicBezTo>
                    <a:cubicBezTo>
                      <a:pt x="16" y="2"/>
                      <a:pt x="15" y="1"/>
                      <a:pt x="13" y="2"/>
                    </a:cubicBezTo>
                    <a:cubicBezTo>
                      <a:pt x="11" y="3"/>
                      <a:pt x="10" y="3"/>
                      <a:pt x="8" y="2"/>
                    </a:cubicBezTo>
                    <a:cubicBezTo>
                      <a:pt x="6" y="0"/>
                      <a:pt x="7" y="4"/>
                      <a:pt x="7" y="4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5" y="8"/>
                      <a:pt x="4" y="6"/>
                      <a:pt x="3" y="6"/>
                    </a:cubicBezTo>
                    <a:cubicBezTo>
                      <a:pt x="2" y="7"/>
                      <a:pt x="3" y="9"/>
                      <a:pt x="3" y="10"/>
                    </a:cubicBezTo>
                    <a:cubicBezTo>
                      <a:pt x="3" y="11"/>
                      <a:pt x="2" y="13"/>
                      <a:pt x="4" y="14"/>
                    </a:cubicBezTo>
                    <a:cubicBezTo>
                      <a:pt x="9" y="17"/>
                      <a:pt x="5" y="19"/>
                      <a:pt x="2" y="22"/>
                    </a:cubicBezTo>
                    <a:cubicBezTo>
                      <a:pt x="0" y="24"/>
                      <a:pt x="5" y="27"/>
                      <a:pt x="7" y="27"/>
                    </a:cubicBezTo>
                    <a:cubicBezTo>
                      <a:pt x="9" y="27"/>
                      <a:pt x="11" y="25"/>
                      <a:pt x="13" y="24"/>
                    </a:cubicBezTo>
                    <a:cubicBezTo>
                      <a:pt x="16" y="22"/>
                      <a:pt x="19" y="21"/>
                      <a:pt x="22" y="19"/>
                    </a:cubicBezTo>
                    <a:cubicBezTo>
                      <a:pt x="24" y="18"/>
                      <a:pt x="26" y="17"/>
                      <a:pt x="28" y="15"/>
                    </a:cubicBezTo>
                    <a:cubicBezTo>
                      <a:pt x="29" y="13"/>
                      <a:pt x="28" y="11"/>
                      <a:pt x="29" y="10"/>
                    </a:cubicBezTo>
                    <a:cubicBezTo>
                      <a:pt x="30" y="8"/>
                      <a:pt x="29" y="11"/>
                      <a:pt x="29" y="1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79" name="Google Shape;779;p35"/>
              <p:cNvSpPr/>
              <p:nvPr/>
            </p:nvSpPr>
            <p:spPr>
              <a:xfrm>
                <a:off x="13595009" y="6116740"/>
                <a:ext cx="508807" cy="508924"/>
              </a:xfrm>
              <a:custGeom>
                <a:avLst/>
                <a:gdLst/>
                <a:ahLst/>
                <a:cxnLst/>
                <a:rect l="l" t="t" r="r" b="b"/>
                <a:pathLst>
                  <a:path w="50" h="47" extrusionOk="0">
                    <a:moveTo>
                      <a:pt x="47" y="36"/>
                    </a:moveTo>
                    <a:cubicBezTo>
                      <a:pt x="47" y="36"/>
                      <a:pt x="45" y="35"/>
                      <a:pt x="45" y="34"/>
                    </a:cubicBezTo>
                    <a:cubicBezTo>
                      <a:pt x="45" y="33"/>
                      <a:pt x="46" y="33"/>
                      <a:pt x="46" y="32"/>
                    </a:cubicBezTo>
                    <a:cubicBezTo>
                      <a:pt x="45" y="30"/>
                      <a:pt x="43" y="29"/>
                      <a:pt x="41" y="27"/>
                    </a:cubicBezTo>
                    <a:cubicBezTo>
                      <a:pt x="40" y="27"/>
                      <a:pt x="38" y="26"/>
                      <a:pt x="38" y="25"/>
                    </a:cubicBezTo>
                    <a:cubicBezTo>
                      <a:pt x="37" y="23"/>
                      <a:pt x="35" y="21"/>
                      <a:pt x="35" y="18"/>
                    </a:cubicBezTo>
                    <a:cubicBezTo>
                      <a:pt x="34" y="16"/>
                      <a:pt x="40" y="12"/>
                      <a:pt x="38" y="10"/>
                    </a:cubicBezTo>
                    <a:cubicBezTo>
                      <a:pt x="36" y="9"/>
                      <a:pt x="35" y="8"/>
                      <a:pt x="34" y="6"/>
                    </a:cubicBezTo>
                    <a:cubicBezTo>
                      <a:pt x="33" y="5"/>
                      <a:pt x="33" y="3"/>
                      <a:pt x="32" y="2"/>
                    </a:cubicBezTo>
                    <a:cubicBezTo>
                      <a:pt x="31" y="2"/>
                      <a:pt x="31" y="3"/>
                      <a:pt x="30" y="3"/>
                    </a:cubicBezTo>
                    <a:cubicBezTo>
                      <a:pt x="28" y="3"/>
                      <a:pt x="29" y="1"/>
                      <a:pt x="28" y="1"/>
                    </a:cubicBezTo>
                    <a:cubicBezTo>
                      <a:pt x="27" y="1"/>
                      <a:pt x="25" y="2"/>
                      <a:pt x="25" y="2"/>
                    </a:cubicBezTo>
                    <a:cubicBezTo>
                      <a:pt x="23" y="0"/>
                      <a:pt x="22" y="1"/>
                      <a:pt x="20" y="1"/>
                    </a:cubicBezTo>
                    <a:cubicBezTo>
                      <a:pt x="18" y="2"/>
                      <a:pt x="19" y="3"/>
                      <a:pt x="18" y="4"/>
                    </a:cubicBezTo>
                    <a:cubicBezTo>
                      <a:pt x="16" y="5"/>
                      <a:pt x="14" y="5"/>
                      <a:pt x="13" y="7"/>
                    </a:cubicBezTo>
                    <a:cubicBezTo>
                      <a:pt x="12" y="9"/>
                      <a:pt x="14" y="8"/>
                      <a:pt x="14" y="10"/>
                    </a:cubicBezTo>
                    <a:cubicBezTo>
                      <a:pt x="14" y="11"/>
                      <a:pt x="13" y="11"/>
                      <a:pt x="13" y="13"/>
                    </a:cubicBezTo>
                    <a:cubicBezTo>
                      <a:pt x="13" y="16"/>
                      <a:pt x="12" y="17"/>
                      <a:pt x="9" y="19"/>
                    </a:cubicBezTo>
                    <a:cubicBezTo>
                      <a:pt x="7" y="20"/>
                      <a:pt x="0" y="23"/>
                      <a:pt x="1" y="25"/>
                    </a:cubicBezTo>
                    <a:cubicBezTo>
                      <a:pt x="2" y="26"/>
                      <a:pt x="2" y="29"/>
                      <a:pt x="3" y="30"/>
                    </a:cubicBezTo>
                    <a:cubicBezTo>
                      <a:pt x="4" y="31"/>
                      <a:pt x="8" y="31"/>
                      <a:pt x="9" y="31"/>
                    </a:cubicBezTo>
                    <a:cubicBezTo>
                      <a:pt x="12" y="32"/>
                      <a:pt x="15" y="34"/>
                      <a:pt x="18" y="36"/>
                    </a:cubicBezTo>
                    <a:cubicBezTo>
                      <a:pt x="22" y="39"/>
                      <a:pt x="25" y="42"/>
                      <a:pt x="29" y="45"/>
                    </a:cubicBezTo>
                    <a:cubicBezTo>
                      <a:pt x="32" y="47"/>
                      <a:pt x="35" y="47"/>
                      <a:pt x="38" y="47"/>
                    </a:cubicBezTo>
                    <a:cubicBezTo>
                      <a:pt x="41" y="47"/>
                      <a:pt x="41" y="44"/>
                      <a:pt x="43" y="42"/>
                    </a:cubicBezTo>
                    <a:cubicBezTo>
                      <a:pt x="45" y="40"/>
                      <a:pt x="49" y="44"/>
                      <a:pt x="50" y="43"/>
                    </a:cubicBezTo>
                    <a:cubicBezTo>
                      <a:pt x="49" y="42"/>
                      <a:pt x="48" y="41"/>
                      <a:pt x="47" y="39"/>
                    </a:cubicBezTo>
                    <a:cubicBezTo>
                      <a:pt x="47" y="38"/>
                      <a:pt x="48" y="37"/>
                      <a:pt x="47" y="36"/>
                    </a:cubicBezTo>
                    <a:cubicBezTo>
                      <a:pt x="46" y="35"/>
                      <a:pt x="48" y="37"/>
                      <a:pt x="47" y="36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80" name="Google Shape;780;p35"/>
              <p:cNvSpPr/>
              <p:nvPr/>
            </p:nvSpPr>
            <p:spPr>
              <a:xfrm>
                <a:off x="12950289" y="5821713"/>
                <a:ext cx="968821" cy="390912"/>
              </a:xfrm>
              <a:custGeom>
                <a:avLst/>
                <a:gdLst/>
                <a:ahLst/>
                <a:cxnLst/>
                <a:rect l="l" t="t" r="r" b="b"/>
                <a:pathLst>
                  <a:path w="95" h="36" extrusionOk="0">
                    <a:moveTo>
                      <a:pt x="52" y="36"/>
                    </a:moveTo>
                    <a:cubicBezTo>
                      <a:pt x="53" y="35"/>
                      <a:pt x="54" y="33"/>
                      <a:pt x="54" y="33"/>
                    </a:cubicBezTo>
                    <a:cubicBezTo>
                      <a:pt x="53" y="31"/>
                      <a:pt x="54" y="30"/>
                      <a:pt x="55" y="31"/>
                    </a:cubicBezTo>
                    <a:cubicBezTo>
                      <a:pt x="57" y="32"/>
                      <a:pt x="58" y="31"/>
                      <a:pt x="60" y="31"/>
                    </a:cubicBezTo>
                    <a:cubicBezTo>
                      <a:pt x="62" y="30"/>
                      <a:pt x="62" y="30"/>
                      <a:pt x="64" y="31"/>
                    </a:cubicBezTo>
                    <a:cubicBezTo>
                      <a:pt x="68" y="31"/>
                      <a:pt x="71" y="29"/>
                      <a:pt x="75" y="29"/>
                    </a:cubicBezTo>
                    <a:cubicBezTo>
                      <a:pt x="78" y="29"/>
                      <a:pt x="82" y="29"/>
                      <a:pt x="85" y="28"/>
                    </a:cubicBezTo>
                    <a:cubicBezTo>
                      <a:pt x="87" y="27"/>
                      <a:pt x="87" y="29"/>
                      <a:pt x="90" y="28"/>
                    </a:cubicBezTo>
                    <a:cubicBezTo>
                      <a:pt x="92" y="27"/>
                      <a:pt x="91" y="29"/>
                      <a:pt x="92" y="30"/>
                    </a:cubicBezTo>
                    <a:cubicBezTo>
                      <a:pt x="93" y="31"/>
                      <a:pt x="95" y="29"/>
                      <a:pt x="94" y="28"/>
                    </a:cubicBezTo>
                    <a:cubicBezTo>
                      <a:pt x="93" y="27"/>
                      <a:pt x="95" y="25"/>
                      <a:pt x="92" y="24"/>
                    </a:cubicBezTo>
                    <a:cubicBezTo>
                      <a:pt x="91" y="23"/>
                      <a:pt x="93" y="23"/>
                      <a:pt x="92" y="22"/>
                    </a:cubicBezTo>
                    <a:cubicBezTo>
                      <a:pt x="92" y="20"/>
                      <a:pt x="91" y="19"/>
                      <a:pt x="91" y="17"/>
                    </a:cubicBezTo>
                    <a:cubicBezTo>
                      <a:pt x="91" y="16"/>
                      <a:pt x="93" y="14"/>
                      <a:pt x="93" y="14"/>
                    </a:cubicBezTo>
                    <a:cubicBezTo>
                      <a:pt x="92" y="12"/>
                      <a:pt x="90" y="11"/>
                      <a:pt x="89" y="8"/>
                    </a:cubicBezTo>
                    <a:cubicBezTo>
                      <a:pt x="87" y="5"/>
                      <a:pt x="87" y="4"/>
                      <a:pt x="83" y="3"/>
                    </a:cubicBezTo>
                    <a:cubicBezTo>
                      <a:pt x="82" y="3"/>
                      <a:pt x="81" y="3"/>
                      <a:pt x="80" y="3"/>
                    </a:cubicBezTo>
                    <a:cubicBezTo>
                      <a:pt x="78" y="2"/>
                      <a:pt x="79" y="3"/>
                      <a:pt x="78" y="3"/>
                    </a:cubicBezTo>
                    <a:cubicBezTo>
                      <a:pt x="76" y="5"/>
                      <a:pt x="74" y="5"/>
                      <a:pt x="73" y="6"/>
                    </a:cubicBezTo>
                    <a:cubicBezTo>
                      <a:pt x="70" y="7"/>
                      <a:pt x="66" y="6"/>
                      <a:pt x="63" y="6"/>
                    </a:cubicBezTo>
                    <a:cubicBezTo>
                      <a:pt x="61" y="6"/>
                      <a:pt x="59" y="6"/>
                      <a:pt x="58" y="6"/>
                    </a:cubicBezTo>
                    <a:cubicBezTo>
                      <a:pt x="56" y="5"/>
                      <a:pt x="56" y="4"/>
                      <a:pt x="54" y="4"/>
                    </a:cubicBezTo>
                    <a:cubicBezTo>
                      <a:pt x="52" y="4"/>
                      <a:pt x="51" y="3"/>
                      <a:pt x="50" y="2"/>
                    </a:cubicBezTo>
                    <a:cubicBezTo>
                      <a:pt x="49" y="2"/>
                      <a:pt x="45" y="0"/>
                      <a:pt x="46" y="0"/>
                    </a:cubicBezTo>
                    <a:cubicBezTo>
                      <a:pt x="44" y="1"/>
                      <a:pt x="39" y="0"/>
                      <a:pt x="37" y="0"/>
                    </a:cubicBezTo>
                    <a:cubicBezTo>
                      <a:pt x="34" y="0"/>
                      <a:pt x="31" y="3"/>
                      <a:pt x="29" y="4"/>
                    </a:cubicBezTo>
                    <a:cubicBezTo>
                      <a:pt x="26" y="6"/>
                      <a:pt x="21" y="4"/>
                      <a:pt x="18" y="5"/>
                    </a:cubicBezTo>
                    <a:cubicBezTo>
                      <a:pt x="17" y="5"/>
                      <a:pt x="16" y="5"/>
                      <a:pt x="16" y="6"/>
                    </a:cubicBezTo>
                    <a:cubicBezTo>
                      <a:pt x="16" y="6"/>
                      <a:pt x="18" y="6"/>
                      <a:pt x="18" y="7"/>
                    </a:cubicBezTo>
                    <a:cubicBezTo>
                      <a:pt x="18" y="7"/>
                      <a:pt x="15" y="7"/>
                      <a:pt x="15" y="8"/>
                    </a:cubicBezTo>
                    <a:cubicBezTo>
                      <a:pt x="15" y="9"/>
                      <a:pt x="15" y="9"/>
                      <a:pt x="13" y="9"/>
                    </a:cubicBezTo>
                    <a:cubicBezTo>
                      <a:pt x="10" y="9"/>
                      <a:pt x="7" y="9"/>
                      <a:pt x="4" y="9"/>
                    </a:cubicBezTo>
                    <a:cubicBezTo>
                      <a:pt x="2" y="9"/>
                      <a:pt x="3" y="10"/>
                      <a:pt x="3" y="11"/>
                    </a:cubicBezTo>
                    <a:cubicBezTo>
                      <a:pt x="2" y="13"/>
                      <a:pt x="0" y="14"/>
                      <a:pt x="3" y="15"/>
                    </a:cubicBezTo>
                    <a:cubicBezTo>
                      <a:pt x="3" y="15"/>
                      <a:pt x="5" y="14"/>
                      <a:pt x="5" y="14"/>
                    </a:cubicBezTo>
                    <a:cubicBezTo>
                      <a:pt x="5" y="15"/>
                      <a:pt x="3" y="17"/>
                      <a:pt x="3" y="17"/>
                    </a:cubicBezTo>
                    <a:cubicBezTo>
                      <a:pt x="4" y="18"/>
                      <a:pt x="4" y="17"/>
                      <a:pt x="5" y="17"/>
                    </a:cubicBezTo>
                    <a:cubicBezTo>
                      <a:pt x="5" y="17"/>
                      <a:pt x="5" y="19"/>
                      <a:pt x="5" y="19"/>
                    </a:cubicBezTo>
                    <a:cubicBezTo>
                      <a:pt x="7" y="22"/>
                      <a:pt x="4" y="20"/>
                      <a:pt x="3" y="20"/>
                    </a:cubicBezTo>
                    <a:cubicBezTo>
                      <a:pt x="3" y="20"/>
                      <a:pt x="2" y="23"/>
                      <a:pt x="4" y="22"/>
                    </a:cubicBezTo>
                    <a:cubicBezTo>
                      <a:pt x="6" y="22"/>
                      <a:pt x="4" y="24"/>
                      <a:pt x="4" y="25"/>
                    </a:cubicBezTo>
                    <a:cubicBezTo>
                      <a:pt x="4" y="26"/>
                      <a:pt x="7" y="26"/>
                      <a:pt x="8" y="27"/>
                    </a:cubicBezTo>
                    <a:cubicBezTo>
                      <a:pt x="9" y="28"/>
                      <a:pt x="7" y="30"/>
                      <a:pt x="7" y="30"/>
                    </a:cubicBezTo>
                    <a:cubicBezTo>
                      <a:pt x="8" y="30"/>
                      <a:pt x="9" y="28"/>
                      <a:pt x="10" y="30"/>
                    </a:cubicBezTo>
                    <a:cubicBezTo>
                      <a:pt x="10" y="31"/>
                      <a:pt x="8" y="31"/>
                      <a:pt x="8" y="31"/>
                    </a:cubicBezTo>
                    <a:cubicBezTo>
                      <a:pt x="8" y="31"/>
                      <a:pt x="10" y="31"/>
                      <a:pt x="10" y="31"/>
                    </a:cubicBezTo>
                    <a:cubicBezTo>
                      <a:pt x="11" y="32"/>
                      <a:pt x="10" y="33"/>
                      <a:pt x="9" y="34"/>
                    </a:cubicBezTo>
                    <a:cubicBezTo>
                      <a:pt x="9" y="35"/>
                      <a:pt x="11" y="36"/>
                      <a:pt x="11" y="35"/>
                    </a:cubicBezTo>
                    <a:cubicBezTo>
                      <a:pt x="12" y="34"/>
                      <a:pt x="11" y="32"/>
                      <a:pt x="12" y="31"/>
                    </a:cubicBezTo>
                    <a:cubicBezTo>
                      <a:pt x="13" y="30"/>
                      <a:pt x="15" y="32"/>
                      <a:pt x="16" y="32"/>
                    </a:cubicBezTo>
                    <a:cubicBezTo>
                      <a:pt x="18" y="33"/>
                      <a:pt x="20" y="35"/>
                      <a:pt x="22" y="33"/>
                    </a:cubicBezTo>
                    <a:cubicBezTo>
                      <a:pt x="25" y="32"/>
                      <a:pt x="23" y="29"/>
                      <a:pt x="27" y="31"/>
                    </a:cubicBezTo>
                    <a:cubicBezTo>
                      <a:pt x="29" y="33"/>
                      <a:pt x="32" y="35"/>
                      <a:pt x="35" y="35"/>
                    </a:cubicBezTo>
                    <a:cubicBezTo>
                      <a:pt x="37" y="34"/>
                      <a:pt x="40" y="33"/>
                      <a:pt x="42" y="32"/>
                    </a:cubicBezTo>
                    <a:cubicBezTo>
                      <a:pt x="43" y="31"/>
                      <a:pt x="43" y="30"/>
                      <a:pt x="44" y="30"/>
                    </a:cubicBezTo>
                    <a:cubicBezTo>
                      <a:pt x="46" y="31"/>
                      <a:pt x="47" y="32"/>
                      <a:pt x="48" y="31"/>
                    </a:cubicBezTo>
                    <a:cubicBezTo>
                      <a:pt x="51" y="30"/>
                      <a:pt x="51" y="31"/>
                      <a:pt x="50" y="33"/>
                    </a:cubicBezTo>
                    <a:cubicBezTo>
                      <a:pt x="50" y="34"/>
                      <a:pt x="52" y="34"/>
                      <a:pt x="50" y="35"/>
                    </a:cubicBezTo>
                    <a:cubicBezTo>
                      <a:pt x="51" y="36"/>
                      <a:pt x="51" y="36"/>
                      <a:pt x="52" y="36"/>
                    </a:cubicBezTo>
                    <a:cubicBezTo>
                      <a:pt x="53" y="35"/>
                      <a:pt x="51" y="36"/>
                      <a:pt x="52" y="36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81" name="Google Shape;781;p35"/>
              <p:cNvSpPr/>
              <p:nvPr/>
            </p:nvSpPr>
            <p:spPr>
              <a:xfrm>
                <a:off x="13389395" y="6441273"/>
                <a:ext cx="1073370" cy="91090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4" extrusionOk="0">
                    <a:moveTo>
                      <a:pt x="65" y="20"/>
                    </a:moveTo>
                    <a:cubicBezTo>
                      <a:pt x="64" y="17"/>
                      <a:pt x="64" y="17"/>
                      <a:pt x="61" y="17"/>
                    </a:cubicBezTo>
                    <a:cubicBezTo>
                      <a:pt x="58" y="17"/>
                      <a:pt x="55" y="17"/>
                      <a:pt x="52" y="17"/>
                    </a:cubicBezTo>
                    <a:cubicBezTo>
                      <a:pt x="50" y="17"/>
                      <a:pt x="49" y="15"/>
                      <a:pt x="48" y="15"/>
                    </a:cubicBezTo>
                    <a:cubicBezTo>
                      <a:pt x="45" y="12"/>
                      <a:pt x="42" y="10"/>
                      <a:pt x="40" y="8"/>
                    </a:cubicBezTo>
                    <a:cubicBezTo>
                      <a:pt x="36" y="5"/>
                      <a:pt x="32" y="2"/>
                      <a:pt x="27" y="1"/>
                    </a:cubicBezTo>
                    <a:cubicBezTo>
                      <a:pt x="25" y="0"/>
                      <a:pt x="24" y="0"/>
                      <a:pt x="21" y="1"/>
                    </a:cubicBezTo>
                    <a:cubicBezTo>
                      <a:pt x="19" y="1"/>
                      <a:pt x="16" y="2"/>
                      <a:pt x="13" y="3"/>
                    </a:cubicBezTo>
                    <a:cubicBezTo>
                      <a:pt x="14" y="5"/>
                      <a:pt x="17" y="7"/>
                      <a:pt x="17" y="9"/>
                    </a:cubicBezTo>
                    <a:cubicBezTo>
                      <a:pt x="17" y="11"/>
                      <a:pt x="14" y="12"/>
                      <a:pt x="13" y="12"/>
                    </a:cubicBezTo>
                    <a:cubicBezTo>
                      <a:pt x="12" y="13"/>
                      <a:pt x="11" y="12"/>
                      <a:pt x="10" y="12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7" y="17"/>
                      <a:pt x="3" y="15"/>
                      <a:pt x="2" y="14"/>
                    </a:cubicBezTo>
                    <a:cubicBezTo>
                      <a:pt x="1" y="16"/>
                      <a:pt x="1" y="17"/>
                      <a:pt x="1" y="19"/>
                    </a:cubicBezTo>
                    <a:cubicBezTo>
                      <a:pt x="0" y="22"/>
                      <a:pt x="1" y="21"/>
                      <a:pt x="3" y="22"/>
                    </a:cubicBezTo>
                    <a:cubicBezTo>
                      <a:pt x="5" y="24"/>
                      <a:pt x="7" y="28"/>
                      <a:pt x="8" y="31"/>
                    </a:cubicBezTo>
                    <a:cubicBezTo>
                      <a:pt x="10" y="33"/>
                      <a:pt x="11" y="35"/>
                      <a:pt x="12" y="38"/>
                    </a:cubicBezTo>
                    <a:cubicBezTo>
                      <a:pt x="13" y="40"/>
                      <a:pt x="14" y="41"/>
                      <a:pt x="15" y="42"/>
                    </a:cubicBezTo>
                    <a:cubicBezTo>
                      <a:pt x="17" y="44"/>
                      <a:pt x="19" y="44"/>
                      <a:pt x="20" y="46"/>
                    </a:cubicBezTo>
                    <a:cubicBezTo>
                      <a:pt x="21" y="48"/>
                      <a:pt x="22" y="50"/>
                      <a:pt x="22" y="53"/>
                    </a:cubicBezTo>
                    <a:cubicBezTo>
                      <a:pt x="23" y="55"/>
                      <a:pt x="22" y="57"/>
                      <a:pt x="23" y="59"/>
                    </a:cubicBezTo>
                    <a:cubicBezTo>
                      <a:pt x="25" y="63"/>
                      <a:pt x="29" y="64"/>
                      <a:pt x="31" y="67"/>
                    </a:cubicBezTo>
                    <a:cubicBezTo>
                      <a:pt x="33" y="70"/>
                      <a:pt x="34" y="74"/>
                      <a:pt x="36" y="76"/>
                    </a:cubicBezTo>
                    <a:cubicBezTo>
                      <a:pt x="37" y="78"/>
                      <a:pt x="39" y="80"/>
                      <a:pt x="40" y="81"/>
                    </a:cubicBezTo>
                    <a:cubicBezTo>
                      <a:pt x="40" y="82"/>
                      <a:pt x="40" y="84"/>
                      <a:pt x="41" y="84"/>
                    </a:cubicBezTo>
                    <a:cubicBezTo>
                      <a:pt x="43" y="84"/>
                      <a:pt x="42" y="82"/>
                      <a:pt x="43" y="81"/>
                    </a:cubicBezTo>
                    <a:cubicBezTo>
                      <a:pt x="43" y="78"/>
                      <a:pt x="48" y="79"/>
                      <a:pt x="50" y="79"/>
                    </a:cubicBezTo>
                    <a:cubicBezTo>
                      <a:pt x="53" y="79"/>
                      <a:pt x="58" y="78"/>
                      <a:pt x="60" y="80"/>
                    </a:cubicBezTo>
                    <a:cubicBezTo>
                      <a:pt x="63" y="81"/>
                      <a:pt x="64" y="79"/>
                      <a:pt x="66" y="77"/>
                    </a:cubicBezTo>
                    <a:cubicBezTo>
                      <a:pt x="69" y="73"/>
                      <a:pt x="72" y="73"/>
                      <a:pt x="76" y="72"/>
                    </a:cubicBezTo>
                    <a:cubicBezTo>
                      <a:pt x="82" y="72"/>
                      <a:pt x="88" y="70"/>
                      <a:pt x="94" y="68"/>
                    </a:cubicBezTo>
                    <a:cubicBezTo>
                      <a:pt x="96" y="67"/>
                      <a:pt x="99" y="66"/>
                      <a:pt x="102" y="66"/>
                    </a:cubicBezTo>
                    <a:cubicBezTo>
                      <a:pt x="103" y="65"/>
                      <a:pt x="103" y="63"/>
                      <a:pt x="104" y="61"/>
                    </a:cubicBezTo>
                    <a:cubicBezTo>
                      <a:pt x="104" y="60"/>
                      <a:pt x="105" y="58"/>
                      <a:pt x="105" y="56"/>
                    </a:cubicBezTo>
                    <a:cubicBezTo>
                      <a:pt x="105" y="55"/>
                      <a:pt x="104" y="52"/>
                      <a:pt x="103" y="51"/>
                    </a:cubicBezTo>
                    <a:cubicBezTo>
                      <a:pt x="100" y="51"/>
                      <a:pt x="96" y="51"/>
                      <a:pt x="93" y="50"/>
                    </a:cubicBezTo>
                    <a:cubicBezTo>
                      <a:pt x="90" y="50"/>
                      <a:pt x="90" y="49"/>
                      <a:pt x="88" y="47"/>
                    </a:cubicBezTo>
                    <a:cubicBezTo>
                      <a:pt x="86" y="43"/>
                      <a:pt x="83" y="42"/>
                      <a:pt x="81" y="39"/>
                    </a:cubicBezTo>
                    <a:cubicBezTo>
                      <a:pt x="80" y="39"/>
                      <a:pt x="78" y="35"/>
                      <a:pt x="77" y="34"/>
                    </a:cubicBezTo>
                    <a:cubicBezTo>
                      <a:pt x="76" y="32"/>
                      <a:pt x="81" y="31"/>
                      <a:pt x="77" y="29"/>
                    </a:cubicBezTo>
                    <a:cubicBezTo>
                      <a:pt x="76" y="29"/>
                      <a:pt x="75" y="27"/>
                      <a:pt x="74" y="27"/>
                    </a:cubicBezTo>
                    <a:cubicBezTo>
                      <a:pt x="72" y="27"/>
                      <a:pt x="71" y="24"/>
                      <a:pt x="70" y="22"/>
                    </a:cubicBezTo>
                    <a:cubicBezTo>
                      <a:pt x="69" y="19"/>
                      <a:pt x="69" y="20"/>
                      <a:pt x="65" y="2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82" name="Google Shape;782;p35"/>
              <p:cNvSpPr/>
              <p:nvPr/>
            </p:nvSpPr>
            <p:spPr>
              <a:xfrm>
                <a:off x="13410305" y="6374888"/>
                <a:ext cx="212583" cy="239710"/>
              </a:xfrm>
              <a:custGeom>
                <a:avLst/>
                <a:gdLst/>
                <a:ahLst/>
                <a:cxnLst/>
                <a:rect l="l" t="t" r="r" b="b"/>
                <a:pathLst>
                  <a:path w="21" h="22" extrusionOk="0">
                    <a:moveTo>
                      <a:pt x="5" y="22"/>
                    </a:moveTo>
                    <a:cubicBezTo>
                      <a:pt x="7" y="22"/>
                      <a:pt x="7" y="19"/>
                      <a:pt x="8" y="19"/>
                    </a:cubicBezTo>
                    <a:cubicBezTo>
                      <a:pt x="9" y="17"/>
                      <a:pt x="11" y="18"/>
                      <a:pt x="12" y="18"/>
                    </a:cubicBezTo>
                    <a:cubicBezTo>
                      <a:pt x="13" y="17"/>
                      <a:pt x="16" y="16"/>
                      <a:pt x="15" y="15"/>
                    </a:cubicBezTo>
                    <a:cubicBezTo>
                      <a:pt x="14" y="13"/>
                      <a:pt x="13" y="11"/>
                      <a:pt x="11" y="9"/>
                    </a:cubicBezTo>
                    <a:cubicBezTo>
                      <a:pt x="15" y="8"/>
                      <a:pt x="18" y="7"/>
                      <a:pt x="21" y="6"/>
                    </a:cubicBezTo>
                    <a:cubicBezTo>
                      <a:pt x="21" y="4"/>
                      <a:pt x="20" y="2"/>
                      <a:pt x="19" y="0"/>
                    </a:cubicBezTo>
                    <a:cubicBezTo>
                      <a:pt x="16" y="1"/>
                      <a:pt x="12" y="5"/>
                      <a:pt x="9" y="5"/>
                    </a:cubicBezTo>
                    <a:cubicBezTo>
                      <a:pt x="7" y="5"/>
                      <a:pt x="4" y="3"/>
                      <a:pt x="4" y="1"/>
                    </a:cubicBezTo>
                    <a:cubicBezTo>
                      <a:pt x="3" y="5"/>
                      <a:pt x="3" y="8"/>
                      <a:pt x="3" y="11"/>
                    </a:cubicBezTo>
                    <a:cubicBezTo>
                      <a:pt x="2" y="13"/>
                      <a:pt x="0" y="16"/>
                      <a:pt x="0" y="18"/>
                    </a:cubicBezTo>
                    <a:cubicBezTo>
                      <a:pt x="0" y="20"/>
                      <a:pt x="0" y="20"/>
                      <a:pt x="1" y="21"/>
                    </a:cubicBezTo>
                    <a:cubicBezTo>
                      <a:pt x="3" y="21"/>
                      <a:pt x="4" y="22"/>
                      <a:pt x="5" y="2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83" name="Google Shape;783;p35"/>
              <p:cNvSpPr/>
              <p:nvPr/>
            </p:nvSpPr>
            <p:spPr>
              <a:xfrm>
                <a:off x="13420761" y="6290071"/>
                <a:ext cx="80156" cy="95888"/>
              </a:xfrm>
              <a:custGeom>
                <a:avLst/>
                <a:gdLst/>
                <a:ahLst/>
                <a:cxnLst/>
                <a:rect l="l" t="t" r="r" b="b"/>
                <a:pathLst>
                  <a:path w="8" h="9" extrusionOk="0">
                    <a:moveTo>
                      <a:pt x="7" y="2"/>
                    </a:moveTo>
                    <a:cubicBezTo>
                      <a:pt x="7" y="1"/>
                      <a:pt x="5" y="0"/>
                      <a:pt x="4" y="0"/>
                    </a:cubicBezTo>
                    <a:cubicBezTo>
                      <a:pt x="3" y="1"/>
                      <a:pt x="3" y="1"/>
                      <a:pt x="2" y="2"/>
                    </a:cubicBezTo>
                    <a:cubicBezTo>
                      <a:pt x="2" y="4"/>
                      <a:pt x="1" y="6"/>
                      <a:pt x="0" y="8"/>
                    </a:cubicBezTo>
                    <a:cubicBezTo>
                      <a:pt x="2" y="8"/>
                      <a:pt x="2" y="9"/>
                      <a:pt x="4" y="8"/>
                    </a:cubicBezTo>
                    <a:cubicBezTo>
                      <a:pt x="5" y="7"/>
                      <a:pt x="8" y="4"/>
                      <a:pt x="7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84" name="Google Shape;784;p35"/>
              <p:cNvSpPr/>
              <p:nvPr/>
            </p:nvSpPr>
            <p:spPr>
              <a:xfrm>
                <a:off x="13410305" y="6419146"/>
                <a:ext cx="31366" cy="77445"/>
              </a:xfrm>
              <a:custGeom>
                <a:avLst/>
                <a:gdLst/>
                <a:ahLst/>
                <a:cxnLst/>
                <a:rect l="l" t="t" r="r" b="b"/>
                <a:pathLst>
                  <a:path w="3" h="7" extrusionOk="0">
                    <a:moveTo>
                      <a:pt x="0" y="3"/>
                    </a:moveTo>
                    <a:cubicBezTo>
                      <a:pt x="0" y="5"/>
                      <a:pt x="1" y="6"/>
                      <a:pt x="3" y="7"/>
                    </a:cubicBezTo>
                    <a:cubicBezTo>
                      <a:pt x="3" y="5"/>
                      <a:pt x="3" y="3"/>
                      <a:pt x="3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85" name="Google Shape;785;p35"/>
              <p:cNvSpPr/>
              <p:nvPr/>
            </p:nvSpPr>
            <p:spPr>
              <a:xfrm>
                <a:off x="13368488" y="6374888"/>
                <a:ext cx="83638" cy="283968"/>
              </a:xfrm>
              <a:custGeom>
                <a:avLst/>
                <a:gdLst/>
                <a:ahLst/>
                <a:cxnLst/>
                <a:rect l="l" t="t" r="r" b="b"/>
                <a:pathLst>
                  <a:path w="8" h="26" extrusionOk="0">
                    <a:moveTo>
                      <a:pt x="4" y="17"/>
                    </a:moveTo>
                    <a:cubicBezTo>
                      <a:pt x="4" y="16"/>
                      <a:pt x="5" y="15"/>
                      <a:pt x="6" y="13"/>
                    </a:cubicBezTo>
                    <a:cubicBezTo>
                      <a:pt x="7" y="11"/>
                      <a:pt x="6" y="12"/>
                      <a:pt x="5" y="10"/>
                    </a:cubicBezTo>
                    <a:cubicBezTo>
                      <a:pt x="3" y="8"/>
                      <a:pt x="4" y="3"/>
                      <a:pt x="7" y="4"/>
                    </a:cubicBezTo>
                    <a:cubicBezTo>
                      <a:pt x="8" y="1"/>
                      <a:pt x="8" y="1"/>
                      <a:pt x="6" y="0"/>
                    </a:cubicBezTo>
                    <a:cubicBezTo>
                      <a:pt x="4" y="0"/>
                      <a:pt x="3" y="5"/>
                      <a:pt x="2" y="7"/>
                    </a:cubicBezTo>
                    <a:cubicBezTo>
                      <a:pt x="1" y="8"/>
                      <a:pt x="0" y="9"/>
                      <a:pt x="0" y="11"/>
                    </a:cubicBezTo>
                    <a:cubicBezTo>
                      <a:pt x="0" y="12"/>
                      <a:pt x="1" y="14"/>
                      <a:pt x="1" y="16"/>
                    </a:cubicBezTo>
                    <a:cubicBezTo>
                      <a:pt x="1" y="19"/>
                      <a:pt x="2" y="22"/>
                      <a:pt x="2" y="26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3" y="23"/>
                      <a:pt x="3" y="20"/>
                      <a:pt x="4" y="17"/>
                    </a:cubicBezTo>
                    <a:cubicBezTo>
                      <a:pt x="4" y="16"/>
                      <a:pt x="4" y="18"/>
                      <a:pt x="4" y="17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86" name="Google Shape;786;p35"/>
              <p:cNvSpPr/>
              <p:nvPr/>
            </p:nvSpPr>
            <p:spPr>
              <a:xfrm>
                <a:off x="14215333" y="6798993"/>
                <a:ext cx="52274" cy="84822"/>
              </a:xfrm>
              <a:custGeom>
                <a:avLst/>
                <a:gdLst/>
                <a:ahLst/>
                <a:cxnLst/>
                <a:rect l="l" t="t" r="r" b="b"/>
                <a:pathLst>
                  <a:path w="5" h="8" extrusionOk="0">
                    <a:moveTo>
                      <a:pt x="3" y="8"/>
                    </a:moveTo>
                    <a:cubicBezTo>
                      <a:pt x="3" y="7"/>
                      <a:pt x="5" y="0"/>
                      <a:pt x="2" y="0"/>
                    </a:cubicBezTo>
                    <a:cubicBezTo>
                      <a:pt x="1" y="1"/>
                      <a:pt x="0" y="3"/>
                      <a:pt x="0" y="4"/>
                    </a:cubicBezTo>
                    <a:cubicBezTo>
                      <a:pt x="0" y="6"/>
                      <a:pt x="1" y="7"/>
                      <a:pt x="3" y="8"/>
                    </a:cubicBezTo>
                    <a:cubicBezTo>
                      <a:pt x="3" y="8"/>
                      <a:pt x="2" y="8"/>
                      <a:pt x="3" y="8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87" name="Google Shape;787;p35"/>
              <p:cNvSpPr/>
              <p:nvPr/>
            </p:nvSpPr>
            <p:spPr>
              <a:xfrm>
                <a:off x="13797141" y="7200972"/>
                <a:ext cx="543654" cy="365100"/>
              </a:xfrm>
              <a:custGeom>
                <a:avLst/>
                <a:gdLst/>
                <a:ahLst/>
                <a:cxnLst/>
                <a:rect l="l" t="t" r="r" b="b"/>
                <a:pathLst>
                  <a:path w="53" h="34" extrusionOk="0">
                    <a:moveTo>
                      <a:pt x="47" y="0"/>
                    </a:moveTo>
                    <a:cubicBezTo>
                      <a:pt x="44" y="1"/>
                      <a:pt x="41" y="2"/>
                      <a:pt x="38" y="2"/>
                    </a:cubicBezTo>
                    <a:cubicBezTo>
                      <a:pt x="35" y="3"/>
                      <a:pt x="31" y="2"/>
                      <a:pt x="28" y="4"/>
                    </a:cubicBezTo>
                    <a:cubicBezTo>
                      <a:pt x="26" y="6"/>
                      <a:pt x="25" y="8"/>
                      <a:pt x="23" y="10"/>
                    </a:cubicBezTo>
                    <a:cubicBezTo>
                      <a:pt x="22" y="11"/>
                      <a:pt x="19" y="9"/>
                      <a:pt x="17" y="9"/>
                    </a:cubicBezTo>
                    <a:cubicBezTo>
                      <a:pt x="14" y="9"/>
                      <a:pt x="12" y="9"/>
                      <a:pt x="9" y="9"/>
                    </a:cubicBezTo>
                    <a:cubicBezTo>
                      <a:pt x="6" y="9"/>
                      <a:pt x="3" y="8"/>
                      <a:pt x="3" y="12"/>
                    </a:cubicBezTo>
                    <a:cubicBezTo>
                      <a:pt x="2" y="14"/>
                      <a:pt x="1" y="13"/>
                      <a:pt x="1" y="15"/>
                    </a:cubicBezTo>
                    <a:cubicBezTo>
                      <a:pt x="0" y="17"/>
                      <a:pt x="0" y="19"/>
                      <a:pt x="1" y="21"/>
                    </a:cubicBezTo>
                    <a:cubicBezTo>
                      <a:pt x="1" y="23"/>
                      <a:pt x="2" y="26"/>
                      <a:pt x="3" y="28"/>
                    </a:cubicBezTo>
                    <a:cubicBezTo>
                      <a:pt x="3" y="29"/>
                      <a:pt x="3" y="31"/>
                      <a:pt x="4" y="32"/>
                    </a:cubicBezTo>
                    <a:cubicBezTo>
                      <a:pt x="5" y="34"/>
                      <a:pt x="10" y="33"/>
                      <a:pt x="12" y="32"/>
                    </a:cubicBezTo>
                    <a:cubicBezTo>
                      <a:pt x="13" y="31"/>
                      <a:pt x="14" y="30"/>
                      <a:pt x="16" y="29"/>
                    </a:cubicBezTo>
                    <a:cubicBezTo>
                      <a:pt x="17" y="29"/>
                      <a:pt x="19" y="29"/>
                      <a:pt x="21" y="29"/>
                    </a:cubicBezTo>
                    <a:cubicBezTo>
                      <a:pt x="22" y="28"/>
                      <a:pt x="23" y="27"/>
                      <a:pt x="24" y="26"/>
                    </a:cubicBezTo>
                    <a:cubicBezTo>
                      <a:pt x="27" y="25"/>
                      <a:pt x="29" y="25"/>
                      <a:pt x="32" y="24"/>
                    </a:cubicBezTo>
                    <a:cubicBezTo>
                      <a:pt x="35" y="23"/>
                      <a:pt x="38" y="22"/>
                      <a:pt x="41" y="21"/>
                    </a:cubicBezTo>
                    <a:cubicBezTo>
                      <a:pt x="43" y="20"/>
                      <a:pt x="47" y="19"/>
                      <a:pt x="47" y="17"/>
                    </a:cubicBezTo>
                    <a:cubicBezTo>
                      <a:pt x="48" y="14"/>
                      <a:pt x="53" y="14"/>
                      <a:pt x="52" y="12"/>
                    </a:cubicBezTo>
                    <a:cubicBezTo>
                      <a:pt x="50" y="8"/>
                      <a:pt x="49" y="4"/>
                      <a:pt x="47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88" name="Google Shape;788;p35"/>
              <p:cNvSpPr/>
              <p:nvPr/>
            </p:nvSpPr>
            <p:spPr>
              <a:xfrm>
                <a:off x="14278063" y="6798993"/>
                <a:ext cx="418195" cy="531052"/>
              </a:xfrm>
              <a:custGeom>
                <a:avLst/>
                <a:gdLst/>
                <a:ahLst/>
                <a:cxnLst/>
                <a:rect l="l" t="t" r="r" b="b"/>
                <a:pathLst>
                  <a:path w="41" h="49" extrusionOk="0">
                    <a:moveTo>
                      <a:pt x="39" y="19"/>
                    </a:moveTo>
                    <a:cubicBezTo>
                      <a:pt x="36" y="19"/>
                      <a:pt x="35" y="16"/>
                      <a:pt x="34" y="14"/>
                    </a:cubicBezTo>
                    <a:cubicBezTo>
                      <a:pt x="33" y="13"/>
                      <a:pt x="29" y="13"/>
                      <a:pt x="28" y="12"/>
                    </a:cubicBezTo>
                    <a:cubicBezTo>
                      <a:pt x="25" y="11"/>
                      <a:pt x="24" y="9"/>
                      <a:pt x="22" y="6"/>
                    </a:cubicBezTo>
                    <a:cubicBezTo>
                      <a:pt x="22" y="5"/>
                      <a:pt x="21" y="4"/>
                      <a:pt x="21" y="3"/>
                    </a:cubicBezTo>
                    <a:cubicBezTo>
                      <a:pt x="21" y="3"/>
                      <a:pt x="22" y="0"/>
                      <a:pt x="22" y="0"/>
                    </a:cubicBezTo>
                    <a:cubicBezTo>
                      <a:pt x="21" y="0"/>
                      <a:pt x="18" y="4"/>
                      <a:pt x="17" y="5"/>
                    </a:cubicBezTo>
                    <a:cubicBezTo>
                      <a:pt x="15" y="7"/>
                      <a:pt x="13" y="10"/>
                      <a:pt x="10" y="10"/>
                    </a:cubicBezTo>
                    <a:cubicBezTo>
                      <a:pt x="8" y="11"/>
                      <a:pt x="7" y="10"/>
                      <a:pt x="5" y="10"/>
                    </a:cubicBezTo>
                    <a:cubicBezTo>
                      <a:pt x="3" y="11"/>
                      <a:pt x="1" y="13"/>
                      <a:pt x="0" y="11"/>
                    </a:cubicBezTo>
                    <a:cubicBezTo>
                      <a:pt x="1" y="14"/>
                      <a:pt x="2" y="17"/>
                      <a:pt x="5" y="17"/>
                    </a:cubicBezTo>
                    <a:cubicBezTo>
                      <a:pt x="7" y="17"/>
                      <a:pt x="15" y="17"/>
                      <a:pt x="16" y="19"/>
                    </a:cubicBezTo>
                    <a:cubicBezTo>
                      <a:pt x="19" y="23"/>
                      <a:pt x="17" y="27"/>
                      <a:pt x="16" y="32"/>
                    </a:cubicBezTo>
                    <a:cubicBezTo>
                      <a:pt x="15" y="33"/>
                      <a:pt x="11" y="34"/>
                      <a:pt x="11" y="34"/>
                    </a:cubicBezTo>
                    <a:cubicBezTo>
                      <a:pt x="7" y="35"/>
                      <a:pt x="3" y="36"/>
                      <a:pt x="0" y="37"/>
                    </a:cubicBezTo>
                    <a:cubicBezTo>
                      <a:pt x="2" y="41"/>
                      <a:pt x="4" y="45"/>
                      <a:pt x="5" y="49"/>
                    </a:cubicBezTo>
                    <a:cubicBezTo>
                      <a:pt x="8" y="48"/>
                      <a:pt x="11" y="48"/>
                      <a:pt x="14" y="48"/>
                    </a:cubicBezTo>
                    <a:cubicBezTo>
                      <a:pt x="18" y="47"/>
                      <a:pt x="15" y="46"/>
                      <a:pt x="17" y="44"/>
                    </a:cubicBezTo>
                    <a:cubicBezTo>
                      <a:pt x="19" y="43"/>
                      <a:pt x="22" y="44"/>
                      <a:pt x="23" y="42"/>
                    </a:cubicBezTo>
                    <a:cubicBezTo>
                      <a:pt x="25" y="40"/>
                      <a:pt x="25" y="39"/>
                      <a:pt x="28" y="38"/>
                    </a:cubicBezTo>
                    <a:cubicBezTo>
                      <a:pt x="30" y="37"/>
                      <a:pt x="29" y="34"/>
                      <a:pt x="29" y="32"/>
                    </a:cubicBezTo>
                    <a:cubicBezTo>
                      <a:pt x="28" y="30"/>
                      <a:pt x="30" y="30"/>
                      <a:pt x="32" y="30"/>
                    </a:cubicBezTo>
                    <a:cubicBezTo>
                      <a:pt x="35" y="29"/>
                      <a:pt x="35" y="26"/>
                      <a:pt x="37" y="24"/>
                    </a:cubicBezTo>
                    <a:cubicBezTo>
                      <a:pt x="38" y="23"/>
                      <a:pt x="41" y="20"/>
                      <a:pt x="39" y="19"/>
                    </a:cubicBezTo>
                    <a:cubicBezTo>
                      <a:pt x="38" y="19"/>
                      <a:pt x="40" y="20"/>
                      <a:pt x="39" y="19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89" name="Google Shape;789;p35"/>
              <p:cNvSpPr/>
              <p:nvPr/>
            </p:nvSpPr>
            <p:spPr>
              <a:xfrm>
                <a:off x="15166728" y="5759019"/>
                <a:ext cx="561082" cy="258152"/>
              </a:xfrm>
              <a:custGeom>
                <a:avLst/>
                <a:gdLst/>
                <a:ahLst/>
                <a:cxnLst/>
                <a:rect l="l" t="t" r="r" b="b"/>
                <a:pathLst>
                  <a:path w="55" h="24" extrusionOk="0">
                    <a:moveTo>
                      <a:pt x="55" y="5"/>
                    </a:moveTo>
                    <a:cubicBezTo>
                      <a:pt x="52" y="5"/>
                      <a:pt x="50" y="3"/>
                      <a:pt x="47" y="3"/>
                    </a:cubicBezTo>
                    <a:cubicBezTo>
                      <a:pt x="44" y="2"/>
                      <a:pt x="40" y="2"/>
                      <a:pt x="36" y="2"/>
                    </a:cubicBezTo>
                    <a:cubicBezTo>
                      <a:pt x="33" y="2"/>
                      <a:pt x="30" y="2"/>
                      <a:pt x="27" y="0"/>
                    </a:cubicBezTo>
                    <a:cubicBezTo>
                      <a:pt x="25" y="0"/>
                      <a:pt x="23" y="0"/>
                      <a:pt x="22" y="2"/>
                    </a:cubicBezTo>
                    <a:cubicBezTo>
                      <a:pt x="22" y="4"/>
                      <a:pt x="21" y="5"/>
                      <a:pt x="19" y="4"/>
                    </a:cubicBezTo>
                    <a:cubicBezTo>
                      <a:pt x="17" y="3"/>
                      <a:pt x="12" y="1"/>
                      <a:pt x="11" y="5"/>
                    </a:cubicBezTo>
                    <a:cubicBezTo>
                      <a:pt x="10" y="6"/>
                      <a:pt x="11" y="6"/>
                      <a:pt x="9" y="7"/>
                    </a:cubicBezTo>
                    <a:cubicBezTo>
                      <a:pt x="8" y="8"/>
                      <a:pt x="6" y="10"/>
                      <a:pt x="8" y="11"/>
                    </a:cubicBezTo>
                    <a:cubicBezTo>
                      <a:pt x="9" y="12"/>
                      <a:pt x="12" y="13"/>
                      <a:pt x="12" y="12"/>
                    </a:cubicBezTo>
                    <a:cubicBezTo>
                      <a:pt x="13" y="10"/>
                      <a:pt x="14" y="11"/>
                      <a:pt x="15" y="12"/>
                    </a:cubicBezTo>
                    <a:cubicBezTo>
                      <a:pt x="16" y="13"/>
                      <a:pt x="20" y="14"/>
                      <a:pt x="19" y="15"/>
                    </a:cubicBezTo>
                    <a:cubicBezTo>
                      <a:pt x="19" y="16"/>
                      <a:pt x="16" y="16"/>
                      <a:pt x="15" y="17"/>
                    </a:cubicBezTo>
                    <a:cubicBezTo>
                      <a:pt x="14" y="18"/>
                      <a:pt x="13" y="19"/>
                      <a:pt x="11" y="17"/>
                    </a:cubicBezTo>
                    <a:cubicBezTo>
                      <a:pt x="10" y="16"/>
                      <a:pt x="10" y="19"/>
                      <a:pt x="10" y="20"/>
                    </a:cubicBezTo>
                    <a:cubicBezTo>
                      <a:pt x="6" y="22"/>
                      <a:pt x="4" y="15"/>
                      <a:pt x="1" y="20"/>
                    </a:cubicBezTo>
                    <a:cubicBezTo>
                      <a:pt x="0" y="21"/>
                      <a:pt x="10" y="23"/>
                      <a:pt x="11" y="22"/>
                    </a:cubicBezTo>
                    <a:cubicBezTo>
                      <a:pt x="12" y="21"/>
                      <a:pt x="14" y="22"/>
                      <a:pt x="15" y="23"/>
                    </a:cubicBezTo>
                    <a:cubicBezTo>
                      <a:pt x="16" y="23"/>
                      <a:pt x="19" y="24"/>
                      <a:pt x="21" y="23"/>
                    </a:cubicBezTo>
                    <a:cubicBezTo>
                      <a:pt x="22" y="22"/>
                      <a:pt x="24" y="23"/>
                      <a:pt x="25" y="20"/>
                    </a:cubicBezTo>
                    <a:cubicBezTo>
                      <a:pt x="25" y="19"/>
                      <a:pt x="27" y="18"/>
                      <a:pt x="28" y="17"/>
                    </a:cubicBezTo>
                    <a:cubicBezTo>
                      <a:pt x="29" y="16"/>
                      <a:pt x="33" y="16"/>
                      <a:pt x="33" y="16"/>
                    </a:cubicBezTo>
                    <a:cubicBezTo>
                      <a:pt x="34" y="18"/>
                      <a:pt x="35" y="16"/>
                      <a:pt x="37" y="16"/>
                    </a:cubicBezTo>
                    <a:cubicBezTo>
                      <a:pt x="38" y="16"/>
                      <a:pt x="39" y="13"/>
                      <a:pt x="40" y="13"/>
                    </a:cubicBezTo>
                    <a:cubicBezTo>
                      <a:pt x="41" y="12"/>
                      <a:pt x="43" y="13"/>
                      <a:pt x="44" y="12"/>
                    </a:cubicBezTo>
                    <a:cubicBezTo>
                      <a:pt x="48" y="11"/>
                      <a:pt x="50" y="9"/>
                      <a:pt x="54" y="7"/>
                    </a:cubicBezTo>
                    <a:cubicBezTo>
                      <a:pt x="55" y="7"/>
                      <a:pt x="55" y="7"/>
                      <a:pt x="55" y="5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90" name="Google Shape;790;p35"/>
              <p:cNvSpPr/>
              <p:nvPr/>
            </p:nvSpPr>
            <p:spPr>
              <a:xfrm>
                <a:off x="14483677" y="5596753"/>
                <a:ext cx="909578" cy="564242"/>
              </a:xfrm>
              <a:custGeom>
                <a:avLst/>
                <a:gdLst/>
                <a:ahLst/>
                <a:cxnLst/>
                <a:rect l="l" t="t" r="r" b="b"/>
                <a:pathLst>
                  <a:path w="89" h="52" extrusionOk="0">
                    <a:moveTo>
                      <a:pt x="78" y="32"/>
                    </a:moveTo>
                    <a:cubicBezTo>
                      <a:pt x="79" y="33"/>
                      <a:pt x="79" y="34"/>
                      <a:pt x="81" y="33"/>
                    </a:cubicBezTo>
                    <a:cubicBezTo>
                      <a:pt x="82" y="33"/>
                      <a:pt x="83" y="31"/>
                      <a:pt x="84" y="31"/>
                    </a:cubicBezTo>
                    <a:cubicBezTo>
                      <a:pt x="89" y="30"/>
                      <a:pt x="83" y="28"/>
                      <a:pt x="81" y="26"/>
                    </a:cubicBezTo>
                    <a:cubicBezTo>
                      <a:pt x="80" y="25"/>
                      <a:pt x="80" y="26"/>
                      <a:pt x="79" y="27"/>
                    </a:cubicBezTo>
                    <a:cubicBezTo>
                      <a:pt x="79" y="28"/>
                      <a:pt x="76" y="27"/>
                      <a:pt x="75" y="27"/>
                    </a:cubicBezTo>
                    <a:cubicBezTo>
                      <a:pt x="71" y="25"/>
                      <a:pt x="77" y="22"/>
                      <a:pt x="78" y="21"/>
                    </a:cubicBezTo>
                    <a:cubicBezTo>
                      <a:pt x="78" y="21"/>
                      <a:pt x="74" y="22"/>
                      <a:pt x="74" y="22"/>
                    </a:cubicBezTo>
                    <a:cubicBezTo>
                      <a:pt x="72" y="23"/>
                      <a:pt x="70" y="23"/>
                      <a:pt x="68" y="25"/>
                    </a:cubicBezTo>
                    <a:cubicBezTo>
                      <a:pt x="67" y="26"/>
                      <a:pt x="66" y="28"/>
                      <a:pt x="65" y="29"/>
                    </a:cubicBezTo>
                    <a:cubicBezTo>
                      <a:pt x="64" y="32"/>
                      <a:pt x="63" y="30"/>
                      <a:pt x="62" y="28"/>
                    </a:cubicBezTo>
                    <a:cubicBezTo>
                      <a:pt x="61" y="26"/>
                      <a:pt x="59" y="27"/>
                      <a:pt x="57" y="27"/>
                    </a:cubicBezTo>
                    <a:cubicBezTo>
                      <a:pt x="55" y="27"/>
                      <a:pt x="54" y="24"/>
                      <a:pt x="53" y="23"/>
                    </a:cubicBezTo>
                    <a:cubicBezTo>
                      <a:pt x="51" y="21"/>
                      <a:pt x="54" y="19"/>
                      <a:pt x="52" y="17"/>
                    </a:cubicBezTo>
                    <a:cubicBezTo>
                      <a:pt x="51" y="16"/>
                      <a:pt x="50" y="14"/>
                      <a:pt x="49" y="13"/>
                    </a:cubicBezTo>
                    <a:cubicBezTo>
                      <a:pt x="48" y="12"/>
                      <a:pt x="46" y="11"/>
                      <a:pt x="45" y="12"/>
                    </a:cubicBezTo>
                    <a:cubicBezTo>
                      <a:pt x="43" y="13"/>
                      <a:pt x="41" y="12"/>
                      <a:pt x="38" y="12"/>
                    </a:cubicBezTo>
                    <a:cubicBezTo>
                      <a:pt x="36" y="12"/>
                      <a:pt x="33" y="13"/>
                      <a:pt x="31" y="12"/>
                    </a:cubicBezTo>
                    <a:cubicBezTo>
                      <a:pt x="30" y="11"/>
                      <a:pt x="28" y="9"/>
                      <a:pt x="27" y="8"/>
                    </a:cubicBezTo>
                    <a:cubicBezTo>
                      <a:pt x="25" y="6"/>
                      <a:pt x="24" y="6"/>
                      <a:pt x="23" y="8"/>
                    </a:cubicBezTo>
                    <a:cubicBezTo>
                      <a:pt x="22" y="9"/>
                      <a:pt x="21" y="10"/>
                      <a:pt x="19" y="10"/>
                    </a:cubicBezTo>
                    <a:cubicBezTo>
                      <a:pt x="16" y="10"/>
                      <a:pt x="16" y="8"/>
                      <a:pt x="17" y="6"/>
                    </a:cubicBezTo>
                    <a:cubicBezTo>
                      <a:pt x="18" y="3"/>
                      <a:pt x="18" y="3"/>
                      <a:pt x="15" y="1"/>
                    </a:cubicBezTo>
                    <a:cubicBezTo>
                      <a:pt x="15" y="2"/>
                      <a:pt x="15" y="4"/>
                      <a:pt x="15" y="5"/>
                    </a:cubicBezTo>
                    <a:cubicBezTo>
                      <a:pt x="15" y="7"/>
                      <a:pt x="16" y="8"/>
                      <a:pt x="14" y="8"/>
                    </a:cubicBezTo>
                    <a:cubicBezTo>
                      <a:pt x="12" y="7"/>
                      <a:pt x="12" y="4"/>
                      <a:pt x="13" y="3"/>
                    </a:cubicBezTo>
                    <a:cubicBezTo>
                      <a:pt x="13" y="3"/>
                      <a:pt x="15" y="0"/>
                      <a:pt x="14" y="0"/>
                    </a:cubicBezTo>
                    <a:cubicBezTo>
                      <a:pt x="9" y="1"/>
                      <a:pt x="5" y="2"/>
                      <a:pt x="1" y="4"/>
                    </a:cubicBezTo>
                    <a:cubicBezTo>
                      <a:pt x="0" y="4"/>
                      <a:pt x="1" y="14"/>
                      <a:pt x="1" y="15"/>
                    </a:cubicBezTo>
                    <a:cubicBezTo>
                      <a:pt x="1" y="18"/>
                      <a:pt x="1" y="21"/>
                      <a:pt x="1" y="23"/>
                    </a:cubicBezTo>
                    <a:cubicBezTo>
                      <a:pt x="1" y="25"/>
                      <a:pt x="0" y="26"/>
                      <a:pt x="2" y="26"/>
                    </a:cubicBezTo>
                    <a:cubicBezTo>
                      <a:pt x="3" y="26"/>
                      <a:pt x="4" y="26"/>
                      <a:pt x="6" y="26"/>
                    </a:cubicBezTo>
                    <a:cubicBezTo>
                      <a:pt x="8" y="26"/>
                      <a:pt x="5" y="24"/>
                      <a:pt x="6" y="23"/>
                    </a:cubicBezTo>
                    <a:cubicBezTo>
                      <a:pt x="7" y="21"/>
                      <a:pt x="9" y="22"/>
                      <a:pt x="10" y="20"/>
                    </a:cubicBezTo>
                    <a:cubicBezTo>
                      <a:pt x="12" y="19"/>
                      <a:pt x="12" y="19"/>
                      <a:pt x="13" y="18"/>
                    </a:cubicBezTo>
                    <a:cubicBezTo>
                      <a:pt x="15" y="17"/>
                      <a:pt x="16" y="18"/>
                      <a:pt x="17" y="19"/>
                    </a:cubicBezTo>
                    <a:cubicBezTo>
                      <a:pt x="18" y="20"/>
                      <a:pt x="21" y="20"/>
                      <a:pt x="21" y="20"/>
                    </a:cubicBezTo>
                    <a:cubicBezTo>
                      <a:pt x="22" y="22"/>
                      <a:pt x="21" y="23"/>
                      <a:pt x="21" y="24"/>
                    </a:cubicBezTo>
                    <a:cubicBezTo>
                      <a:pt x="22" y="27"/>
                      <a:pt x="25" y="27"/>
                      <a:pt x="26" y="27"/>
                    </a:cubicBezTo>
                    <a:cubicBezTo>
                      <a:pt x="31" y="27"/>
                      <a:pt x="31" y="30"/>
                      <a:pt x="33" y="34"/>
                    </a:cubicBezTo>
                    <a:cubicBezTo>
                      <a:pt x="34" y="35"/>
                      <a:pt x="36" y="36"/>
                      <a:pt x="38" y="37"/>
                    </a:cubicBezTo>
                    <a:cubicBezTo>
                      <a:pt x="39" y="37"/>
                      <a:pt x="40" y="38"/>
                      <a:pt x="41" y="39"/>
                    </a:cubicBezTo>
                    <a:cubicBezTo>
                      <a:pt x="44" y="41"/>
                      <a:pt x="47" y="44"/>
                      <a:pt x="50" y="45"/>
                    </a:cubicBezTo>
                    <a:cubicBezTo>
                      <a:pt x="54" y="46"/>
                      <a:pt x="54" y="46"/>
                      <a:pt x="54" y="49"/>
                    </a:cubicBezTo>
                    <a:cubicBezTo>
                      <a:pt x="56" y="49"/>
                      <a:pt x="59" y="51"/>
                      <a:pt x="61" y="52"/>
                    </a:cubicBezTo>
                    <a:cubicBezTo>
                      <a:pt x="61" y="49"/>
                      <a:pt x="60" y="49"/>
                      <a:pt x="63" y="47"/>
                    </a:cubicBezTo>
                    <a:cubicBezTo>
                      <a:pt x="64" y="45"/>
                      <a:pt x="62" y="44"/>
                      <a:pt x="62" y="42"/>
                    </a:cubicBezTo>
                    <a:cubicBezTo>
                      <a:pt x="63" y="39"/>
                      <a:pt x="60" y="40"/>
                      <a:pt x="59" y="38"/>
                    </a:cubicBezTo>
                    <a:cubicBezTo>
                      <a:pt x="58" y="36"/>
                      <a:pt x="63" y="37"/>
                      <a:pt x="64" y="36"/>
                    </a:cubicBezTo>
                    <a:cubicBezTo>
                      <a:pt x="67" y="35"/>
                      <a:pt x="64" y="32"/>
                      <a:pt x="66" y="33"/>
                    </a:cubicBezTo>
                    <a:cubicBezTo>
                      <a:pt x="70" y="33"/>
                      <a:pt x="66" y="30"/>
                      <a:pt x="68" y="30"/>
                    </a:cubicBezTo>
                    <a:cubicBezTo>
                      <a:pt x="69" y="29"/>
                      <a:pt x="70" y="31"/>
                      <a:pt x="71" y="30"/>
                    </a:cubicBezTo>
                    <a:cubicBezTo>
                      <a:pt x="72" y="30"/>
                      <a:pt x="73" y="29"/>
                      <a:pt x="74" y="29"/>
                    </a:cubicBezTo>
                    <a:cubicBezTo>
                      <a:pt x="76" y="29"/>
                      <a:pt x="74" y="33"/>
                      <a:pt x="74" y="34"/>
                    </a:cubicBezTo>
                    <a:cubicBezTo>
                      <a:pt x="75" y="34"/>
                      <a:pt x="77" y="31"/>
                      <a:pt x="77" y="34"/>
                    </a:cubicBezTo>
                    <a:cubicBezTo>
                      <a:pt x="77" y="34"/>
                      <a:pt x="77" y="32"/>
                      <a:pt x="78" y="32"/>
                    </a:cubicBezTo>
                    <a:cubicBezTo>
                      <a:pt x="79" y="32"/>
                      <a:pt x="77" y="32"/>
                      <a:pt x="78" y="3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91" name="Google Shape;791;p35"/>
              <p:cNvSpPr/>
              <p:nvPr/>
            </p:nvSpPr>
            <p:spPr>
              <a:xfrm>
                <a:off x="14758991" y="6223688"/>
                <a:ext cx="0" cy="11065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" extrusionOk="0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92" name="Google Shape;792;p35"/>
              <p:cNvSpPr/>
              <p:nvPr/>
            </p:nvSpPr>
            <p:spPr>
              <a:xfrm>
                <a:off x="14288517" y="5792208"/>
                <a:ext cx="745781" cy="464670"/>
              </a:xfrm>
              <a:custGeom>
                <a:avLst/>
                <a:gdLst/>
                <a:ahLst/>
                <a:cxnLst/>
                <a:rect l="l" t="t" r="r" b="b"/>
                <a:pathLst>
                  <a:path w="73" h="43" extrusionOk="0">
                    <a:moveTo>
                      <a:pt x="73" y="28"/>
                    </a:moveTo>
                    <a:cubicBezTo>
                      <a:pt x="72" y="27"/>
                      <a:pt x="71" y="27"/>
                      <a:pt x="69" y="27"/>
                    </a:cubicBezTo>
                    <a:cubicBezTo>
                      <a:pt x="68" y="26"/>
                      <a:pt x="66" y="25"/>
                      <a:pt x="65" y="24"/>
                    </a:cubicBezTo>
                    <a:cubicBezTo>
                      <a:pt x="63" y="23"/>
                      <a:pt x="60" y="22"/>
                      <a:pt x="58" y="20"/>
                    </a:cubicBezTo>
                    <a:cubicBezTo>
                      <a:pt x="57" y="18"/>
                      <a:pt x="54" y="18"/>
                      <a:pt x="52" y="16"/>
                    </a:cubicBezTo>
                    <a:cubicBezTo>
                      <a:pt x="51" y="13"/>
                      <a:pt x="50" y="9"/>
                      <a:pt x="47" y="9"/>
                    </a:cubicBezTo>
                    <a:cubicBezTo>
                      <a:pt x="44" y="9"/>
                      <a:pt x="40" y="9"/>
                      <a:pt x="40" y="5"/>
                    </a:cubicBezTo>
                    <a:cubicBezTo>
                      <a:pt x="40" y="4"/>
                      <a:pt x="41" y="2"/>
                      <a:pt x="40" y="2"/>
                    </a:cubicBezTo>
                    <a:cubicBezTo>
                      <a:pt x="39" y="1"/>
                      <a:pt x="38" y="2"/>
                      <a:pt x="36" y="1"/>
                    </a:cubicBezTo>
                    <a:cubicBezTo>
                      <a:pt x="36" y="1"/>
                      <a:pt x="35" y="0"/>
                      <a:pt x="34" y="0"/>
                    </a:cubicBezTo>
                    <a:cubicBezTo>
                      <a:pt x="33" y="0"/>
                      <a:pt x="32" y="1"/>
                      <a:pt x="31" y="1"/>
                    </a:cubicBezTo>
                    <a:cubicBezTo>
                      <a:pt x="30" y="0"/>
                      <a:pt x="29" y="3"/>
                      <a:pt x="28" y="3"/>
                    </a:cubicBezTo>
                    <a:cubicBezTo>
                      <a:pt x="27" y="3"/>
                      <a:pt x="24" y="4"/>
                      <a:pt x="25" y="6"/>
                    </a:cubicBezTo>
                    <a:cubicBezTo>
                      <a:pt x="26" y="9"/>
                      <a:pt x="25" y="8"/>
                      <a:pt x="22" y="8"/>
                    </a:cubicBezTo>
                    <a:cubicBezTo>
                      <a:pt x="21" y="8"/>
                      <a:pt x="18" y="8"/>
                      <a:pt x="17" y="8"/>
                    </a:cubicBezTo>
                    <a:cubicBezTo>
                      <a:pt x="15" y="6"/>
                      <a:pt x="14" y="4"/>
                      <a:pt x="12" y="2"/>
                    </a:cubicBezTo>
                    <a:cubicBezTo>
                      <a:pt x="9" y="0"/>
                      <a:pt x="5" y="3"/>
                      <a:pt x="2" y="5"/>
                    </a:cubicBezTo>
                    <a:cubicBezTo>
                      <a:pt x="3" y="6"/>
                      <a:pt x="6" y="10"/>
                      <a:pt x="5" y="12"/>
                    </a:cubicBezTo>
                    <a:cubicBezTo>
                      <a:pt x="0" y="15"/>
                      <a:pt x="6" y="15"/>
                      <a:pt x="8" y="17"/>
                    </a:cubicBezTo>
                    <a:cubicBezTo>
                      <a:pt x="8" y="17"/>
                      <a:pt x="8" y="19"/>
                      <a:pt x="8" y="19"/>
                    </a:cubicBezTo>
                    <a:cubicBezTo>
                      <a:pt x="7" y="20"/>
                      <a:pt x="9" y="22"/>
                      <a:pt x="10" y="22"/>
                    </a:cubicBezTo>
                    <a:cubicBezTo>
                      <a:pt x="10" y="23"/>
                      <a:pt x="9" y="24"/>
                      <a:pt x="9" y="26"/>
                    </a:cubicBezTo>
                    <a:cubicBezTo>
                      <a:pt x="9" y="27"/>
                      <a:pt x="9" y="29"/>
                      <a:pt x="9" y="31"/>
                    </a:cubicBezTo>
                    <a:cubicBezTo>
                      <a:pt x="11" y="31"/>
                      <a:pt x="12" y="31"/>
                      <a:pt x="14" y="29"/>
                    </a:cubicBezTo>
                    <a:cubicBezTo>
                      <a:pt x="15" y="28"/>
                      <a:pt x="16" y="27"/>
                      <a:pt x="17" y="26"/>
                    </a:cubicBezTo>
                    <a:cubicBezTo>
                      <a:pt x="21" y="26"/>
                      <a:pt x="24" y="25"/>
                      <a:pt x="27" y="27"/>
                    </a:cubicBezTo>
                    <a:cubicBezTo>
                      <a:pt x="29" y="30"/>
                      <a:pt x="35" y="28"/>
                      <a:pt x="37" y="31"/>
                    </a:cubicBezTo>
                    <a:cubicBezTo>
                      <a:pt x="39" y="34"/>
                      <a:pt x="41" y="35"/>
                      <a:pt x="45" y="35"/>
                    </a:cubicBezTo>
                    <a:cubicBezTo>
                      <a:pt x="46" y="35"/>
                      <a:pt x="46" y="35"/>
                      <a:pt x="46" y="37"/>
                    </a:cubicBezTo>
                    <a:cubicBezTo>
                      <a:pt x="46" y="40"/>
                      <a:pt x="46" y="40"/>
                      <a:pt x="48" y="42"/>
                    </a:cubicBezTo>
                    <a:cubicBezTo>
                      <a:pt x="50" y="42"/>
                      <a:pt x="51" y="43"/>
                      <a:pt x="53" y="43"/>
                    </a:cubicBezTo>
                    <a:cubicBezTo>
                      <a:pt x="56" y="43"/>
                      <a:pt x="56" y="42"/>
                      <a:pt x="57" y="40"/>
                    </a:cubicBezTo>
                    <a:cubicBezTo>
                      <a:pt x="58" y="38"/>
                      <a:pt x="60" y="39"/>
                      <a:pt x="62" y="38"/>
                    </a:cubicBezTo>
                    <a:cubicBezTo>
                      <a:pt x="64" y="37"/>
                      <a:pt x="64" y="35"/>
                      <a:pt x="65" y="33"/>
                    </a:cubicBezTo>
                    <a:cubicBezTo>
                      <a:pt x="65" y="31"/>
                      <a:pt x="68" y="33"/>
                      <a:pt x="69" y="31"/>
                    </a:cubicBezTo>
                    <a:cubicBezTo>
                      <a:pt x="69" y="29"/>
                      <a:pt x="72" y="31"/>
                      <a:pt x="73" y="31"/>
                    </a:cubicBezTo>
                    <a:cubicBezTo>
                      <a:pt x="73" y="30"/>
                      <a:pt x="73" y="29"/>
                      <a:pt x="73" y="28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93" name="Google Shape;793;p35"/>
              <p:cNvSpPr/>
              <p:nvPr/>
            </p:nvSpPr>
            <p:spPr>
              <a:xfrm>
                <a:off x="15076120" y="5899156"/>
                <a:ext cx="407739" cy="291340"/>
              </a:xfrm>
              <a:custGeom>
                <a:avLst/>
                <a:gdLst/>
                <a:ahLst/>
                <a:cxnLst/>
                <a:rect l="l" t="t" r="r" b="b"/>
                <a:pathLst>
                  <a:path w="40" h="27" extrusionOk="0">
                    <a:moveTo>
                      <a:pt x="30" y="10"/>
                    </a:moveTo>
                    <a:cubicBezTo>
                      <a:pt x="28" y="11"/>
                      <a:pt x="27" y="10"/>
                      <a:pt x="25" y="10"/>
                    </a:cubicBezTo>
                    <a:cubicBezTo>
                      <a:pt x="23" y="10"/>
                      <a:pt x="22" y="8"/>
                      <a:pt x="21" y="8"/>
                    </a:cubicBezTo>
                    <a:cubicBezTo>
                      <a:pt x="20" y="8"/>
                      <a:pt x="20" y="9"/>
                      <a:pt x="19" y="9"/>
                    </a:cubicBezTo>
                    <a:cubicBezTo>
                      <a:pt x="19" y="10"/>
                      <a:pt x="18" y="9"/>
                      <a:pt x="17" y="9"/>
                    </a:cubicBezTo>
                    <a:cubicBezTo>
                      <a:pt x="15" y="9"/>
                      <a:pt x="12" y="9"/>
                      <a:pt x="10" y="8"/>
                    </a:cubicBezTo>
                    <a:cubicBezTo>
                      <a:pt x="9" y="7"/>
                      <a:pt x="12" y="5"/>
                      <a:pt x="12" y="5"/>
                    </a:cubicBezTo>
                    <a:cubicBezTo>
                      <a:pt x="14" y="4"/>
                      <a:pt x="15" y="7"/>
                      <a:pt x="16" y="7"/>
                    </a:cubicBezTo>
                    <a:cubicBezTo>
                      <a:pt x="18" y="7"/>
                      <a:pt x="19" y="6"/>
                      <a:pt x="19" y="5"/>
                    </a:cubicBezTo>
                    <a:cubicBezTo>
                      <a:pt x="18" y="4"/>
                      <a:pt x="17" y="6"/>
                      <a:pt x="16" y="6"/>
                    </a:cubicBezTo>
                    <a:cubicBezTo>
                      <a:pt x="15" y="5"/>
                      <a:pt x="17" y="2"/>
                      <a:pt x="16" y="1"/>
                    </a:cubicBezTo>
                    <a:cubicBezTo>
                      <a:pt x="16" y="0"/>
                      <a:pt x="14" y="2"/>
                      <a:pt x="14" y="2"/>
                    </a:cubicBezTo>
                    <a:cubicBezTo>
                      <a:pt x="12" y="3"/>
                      <a:pt x="11" y="1"/>
                      <a:pt x="10" y="2"/>
                    </a:cubicBezTo>
                    <a:cubicBezTo>
                      <a:pt x="8" y="2"/>
                      <a:pt x="12" y="5"/>
                      <a:pt x="8" y="5"/>
                    </a:cubicBezTo>
                    <a:cubicBezTo>
                      <a:pt x="6" y="4"/>
                      <a:pt x="9" y="8"/>
                      <a:pt x="6" y="8"/>
                    </a:cubicBezTo>
                    <a:cubicBezTo>
                      <a:pt x="5" y="9"/>
                      <a:pt x="0" y="8"/>
                      <a:pt x="1" y="10"/>
                    </a:cubicBezTo>
                    <a:cubicBezTo>
                      <a:pt x="2" y="13"/>
                      <a:pt x="5" y="11"/>
                      <a:pt x="4" y="14"/>
                    </a:cubicBezTo>
                    <a:cubicBezTo>
                      <a:pt x="4" y="17"/>
                      <a:pt x="7" y="17"/>
                      <a:pt x="4" y="19"/>
                    </a:cubicBezTo>
                    <a:cubicBezTo>
                      <a:pt x="3" y="20"/>
                      <a:pt x="1" y="24"/>
                      <a:pt x="4" y="24"/>
                    </a:cubicBezTo>
                    <a:cubicBezTo>
                      <a:pt x="6" y="24"/>
                      <a:pt x="8" y="21"/>
                      <a:pt x="9" y="22"/>
                    </a:cubicBezTo>
                    <a:cubicBezTo>
                      <a:pt x="12" y="25"/>
                      <a:pt x="9" y="20"/>
                      <a:pt x="12" y="20"/>
                    </a:cubicBezTo>
                    <a:cubicBezTo>
                      <a:pt x="14" y="20"/>
                      <a:pt x="15" y="19"/>
                      <a:pt x="17" y="17"/>
                    </a:cubicBezTo>
                    <a:cubicBezTo>
                      <a:pt x="18" y="14"/>
                      <a:pt x="19" y="15"/>
                      <a:pt x="20" y="17"/>
                    </a:cubicBezTo>
                    <a:cubicBezTo>
                      <a:pt x="21" y="18"/>
                      <a:pt x="22" y="19"/>
                      <a:pt x="22" y="21"/>
                    </a:cubicBezTo>
                    <a:cubicBezTo>
                      <a:pt x="22" y="22"/>
                      <a:pt x="21" y="23"/>
                      <a:pt x="21" y="24"/>
                    </a:cubicBezTo>
                    <a:cubicBezTo>
                      <a:pt x="22" y="27"/>
                      <a:pt x="26" y="24"/>
                      <a:pt x="27" y="23"/>
                    </a:cubicBezTo>
                    <a:cubicBezTo>
                      <a:pt x="28" y="22"/>
                      <a:pt x="31" y="20"/>
                      <a:pt x="32" y="21"/>
                    </a:cubicBezTo>
                    <a:cubicBezTo>
                      <a:pt x="34" y="23"/>
                      <a:pt x="36" y="20"/>
                      <a:pt x="39" y="21"/>
                    </a:cubicBezTo>
                    <a:cubicBezTo>
                      <a:pt x="40" y="20"/>
                      <a:pt x="38" y="18"/>
                      <a:pt x="38" y="18"/>
                    </a:cubicBezTo>
                    <a:cubicBezTo>
                      <a:pt x="37" y="16"/>
                      <a:pt x="38" y="14"/>
                      <a:pt x="36" y="14"/>
                    </a:cubicBezTo>
                    <a:cubicBezTo>
                      <a:pt x="33" y="15"/>
                      <a:pt x="31" y="12"/>
                      <a:pt x="32" y="9"/>
                    </a:cubicBezTo>
                    <a:cubicBezTo>
                      <a:pt x="32" y="9"/>
                      <a:pt x="31" y="9"/>
                      <a:pt x="30" y="10"/>
                    </a:cubicBezTo>
                    <a:cubicBezTo>
                      <a:pt x="29" y="10"/>
                      <a:pt x="31" y="9"/>
                      <a:pt x="30" y="1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94" name="Google Shape;794;p35"/>
              <p:cNvSpPr/>
              <p:nvPr/>
            </p:nvSpPr>
            <p:spPr>
              <a:xfrm>
                <a:off x="14748536" y="6149931"/>
                <a:ext cx="846851" cy="800268"/>
              </a:xfrm>
              <a:custGeom>
                <a:avLst/>
                <a:gdLst/>
                <a:ahLst/>
                <a:cxnLst/>
                <a:rect l="l" t="t" r="r" b="b"/>
                <a:pathLst>
                  <a:path w="83" h="74" extrusionOk="0">
                    <a:moveTo>
                      <a:pt x="8" y="51"/>
                    </a:moveTo>
                    <a:cubicBezTo>
                      <a:pt x="8" y="52"/>
                      <a:pt x="8" y="53"/>
                      <a:pt x="9" y="54"/>
                    </a:cubicBezTo>
                    <a:cubicBezTo>
                      <a:pt x="10" y="55"/>
                      <a:pt x="11" y="56"/>
                      <a:pt x="11" y="57"/>
                    </a:cubicBezTo>
                    <a:cubicBezTo>
                      <a:pt x="11" y="58"/>
                      <a:pt x="6" y="60"/>
                      <a:pt x="5" y="61"/>
                    </a:cubicBezTo>
                    <a:cubicBezTo>
                      <a:pt x="4" y="61"/>
                      <a:pt x="3" y="62"/>
                      <a:pt x="3" y="64"/>
                    </a:cubicBezTo>
                    <a:cubicBezTo>
                      <a:pt x="3" y="66"/>
                      <a:pt x="3" y="66"/>
                      <a:pt x="6" y="66"/>
                    </a:cubicBezTo>
                    <a:cubicBezTo>
                      <a:pt x="8" y="65"/>
                      <a:pt x="11" y="65"/>
                      <a:pt x="13" y="64"/>
                    </a:cubicBezTo>
                    <a:cubicBezTo>
                      <a:pt x="15" y="64"/>
                      <a:pt x="17" y="64"/>
                      <a:pt x="19" y="65"/>
                    </a:cubicBezTo>
                    <a:cubicBezTo>
                      <a:pt x="20" y="65"/>
                      <a:pt x="22" y="65"/>
                      <a:pt x="23" y="65"/>
                    </a:cubicBezTo>
                    <a:cubicBezTo>
                      <a:pt x="25" y="65"/>
                      <a:pt x="26" y="64"/>
                      <a:pt x="28" y="64"/>
                    </a:cubicBezTo>
                    <a:cubicBezTo>
                      <a:pt x="29" y="64"/>
                      <a:pt x="29" y="66"/>
                      <a:pt x="29" y="67"/>
                    </a:cubicBezTo>
                    <a:cubicBezTo>
                      <a:pt x="30" y="68"/>
                      <a:pt x="31" y="68"/>
                      <a:pt x="32" y="69"/>
                    </a:cubicBezTo>
                    <a:cubicBezTo>
                      <a:pt x="32" y="70"/>
                      <a:pt x="33" y="72"/>
                      <a:pt x="33" y="73"/>
                    </a:cubicBezTo>
                    <a:cubicBezTo>
                      <a:pt x="35" y="74"/>
                      <a:pt x="34" y="72"/>
                      <a:pt x="34" y="71"/>
                    </a:cubicBezTo>
                    <a:cubicBezTo>
                      <a:pt x="35" y="71"/>
                      <a:pt x="36" y="73"/>
                      <a:pt x="36" y="73"/>
                    </a:cubicBezTo>
                    <a:cubicBezTo>
                      <a:pt x="38" y="72"/>
                      <a:pt x="40" y="70"/>
                      <a:pt x="43" y="71"/>
                    </a:cubicBezTo>
                    <a:cubicBezTo>
                      <a:pt x="44" y="71"/>
                      <a:pt x="45" y="71"/>
                      <a:pt x="46" y="70"/>
                    </a:cubicBezTo>
                    <a:cubicBezTo>
                      <a:pt x="47" y="70"/>
                      <a:pt x="49" y="70"/>
                      <a:pt x="50" y="70"/>
                    </a:cubicBezTo>
                    <a:cubicBezTo>
                      <a:pt x="51" y="69"/>
                      <a:pt x="49" y="64"/>
                      <a:pt x="48" y="64"/>
                    </a:cubicBezTo>
                    <a:cubicBezTo>
                      <a:pt x="47" y="63"/>
                      <a:pt x="46" y="63"/>
                      <a:pt x="46" y="61"/>
                    </a:cubicBezTo>
                    <a:cubicBezTo>
                      <a:pt x="46" y="59"/>
                      <a:pt x="45" y="58"/>
                      <a:pt x="44" y="57"/>
                    </a:cubicBezTo>
                    <a:cubicBezTo>
                      <a:pt x="41" y="56"/>
                      <a:pt x="45" y="54"/>
                      <a:pt x="46" y="52"/>
                    </a:cubicBezTo>
                    <a:cubicBezTo>
                      <a:pt x="47" y="52"/>
                      <a:pt x="47" y="51"/>
                      <a:pt x="49" y="52"/>
                    </a:cubicBezTo>
                    <a:cubicBezTo>
                      <a:pt x="51" y="54"/>
                      <a:pt x="50" y="52"/>
                      <a:pt x="52" y="52"/>
                    </a:cubicBezTo>
                    <a:cubicBezTo>
                      <a:pt x="56" y="51"/>
                      <a:pt x="55" y="48"/>
                      <a:pt x="57" y="46"/>
                    </a:cubicBezTo>
                    <a:cubicBezTo>
                      <a:pt x="58" y="45"/>
                      <a:pt x="60" y="45"/>
                      <a:pt x="60" y="44"/>
                    </a:cubicBezTo>
                    <a:cubicBezTo>
                      <a:pt x="61" y="43"/>
                      <a:pt x="62" y="42"/>
                      <a:pt x="62" y="41"/>
                    </a:cubicBezTo>
                    <a:cubicBezTo>
                      <a:pt x="62" y="40"/>
                      <a:pt x="64" y="39"/>
                      <a:pt x="65" y="39"/>
                    </a:cubicBezTo>
                    <a:cubicBezTo>
                      <a:pt x="66" y="39"/>
                      <a:pt x="66" y="37"/>
                      <a:pt x="66" y="37"/>
                    </a:cubicBezTo>
                    <a:cubicBezTo>
                      <a:pt x="66" y="34"/>
                      <a:pt x="70" y="36"/>
                      <a:pt x="69" y="33"/>
                    </a:cubicBezTo>
                    <a:cubicBezTo>
                      <a:pt x="69" y="30"/>
                      <a:pt x="68" y="29"/>
                      <a:pt x="71" y="27"/>
                    </a:cubicBezTo>
                    <a:cubicBezTo>
                      <a:pt x="72" y="27"/>
                      <a:pt x="67" y="24"/>
                      <a:pt x="66" y="23"/>
                    </a:cubicBezTo>
                    <a:cubicBezTo>
                      <a:pt x="65" y="21"/>
                      <a:pt x="66" y="18"/>
                      <a:pt x="65" y="16"/>
                    </a:cubicBezTo>
                    <a:cubicBezTo>
                      <a:pt x="65" y="13"/>
                      <a:pt x="68" y="13"/>
                      <a:pt x="70" y="14"/>
                    </a:cubicBezTo>
                    <a:cubicBezTo>
                      <a:pt x="71" y="14"/>
                      <a:pt x="73" y="15"/>
                      <a:pt x="74" y="15"/>
                    </a:cubicBezTo>
                    <a:cubicBezTo>
                      <a:pt x="76" y="15"/>
                      <a:pt x="76" y="14"/>
                      <a:pt x="77" y="13"/>
                    </a:cubicBezTo>
                    <a:cubicBezTo>
                      <a:pt x="80" y="13"/>
                      <a:pt x="81" y="13"/>
                      <a:pt x="83" y="10"/>
                    </a:cubicBezTo>
                    <a:cubicBezTo>
                      <a:pt x="80" y="9"/>
                      <a:pt x="77" y="8"/>
                      <a:pt x="76" y="6"/>
                    </a:cubicBezTo>
                    <a:cubicBezTo>
                      <a:pt x="75" y="5"/>
                      <a:pt x="75" y="3"/>
                      <a:pt x="74" y="2"/>
                    </a:cubicBezTo>
                    <a:cubicBezTo>
                      <a:pt x="73" y="1"/>
                      <a:pt x="72" y="1"/>
                      <a:pt x="71" y="0"/>
                    </a:cubicBezTo>
                    <a:cubicBezTo>
                      <a:pt x="69" y="0"/>
                      <a:pt x="66" y="1"/>
                      <a:pt x="65" y="1"/>
                    </a:cubicBezTo>
                    <a:cubicBezTo>
                      <a:pt x="61" y="0"/>
                      <a:pt x="59" y="2"/>
                      <a:pt x="56" y="4"/>
                    </a:cubicBezTo>
                    <a:cubicBezTo>
                      <a:pt x="53" y="5"/>
                      <a:pt x="51" y="5"/>
                      <a:pt x="53" y="8"/>
                    </a:cubicBezTo>
                    <a:cubicBezTo>
                      <a:pt x="55" y="10"/>
                      <a:pt x="53" y="12"/>
                      <a:pt x="51" y="13"/>
                    </a:cubicBezTo>
                    <a:cubicBezTo>
                      <a:pt x="49" y="15"/>
                      <a:pt x="52" y="19"/>
                      <a:pt x="48" y="18"/>
                    </a:cubicBezTo>
                    <a:cubicBezTo>
                      <a:pt x="43" y="18"/>
                      <a:pt x="47" y="19"/>
                      <a:pt x="47" y="21"/>
                    </a:cubicBezTo>
                    <a:cubicBezTo>
                      <a:pt x="48" y="22"/>
                      <a:pt x="44" y="23"/>
                      <a:pt x="43" y="24"/>
                    </a:cubicBezTo>
                    <a:cubicBezTo>
                      <a:pt x="42" y="26"/>
                      <a:pt x="42" y="30"/>
                      <a:pt x="41" y="30"/>
                    </a:cubicBezTo>
                    <a:cubicBezTo>
                      <a:pt x="40" y="31"/>
                      <a:pt x="39" y="30"/>
                      <a:pt x="38" y="30"/>
                    </a:cubicBezTo>
                    <a:cubicBezTo>
                      <a:pt x="36" y="30"/>
                      <a:pt x="35" y="31"/>
                      <a:pt x="34" y="32"/>
                    </a:cubicBezTo>
                    <a:cubicBezTo>
                      <a:pt x="32" y="33"/>
                      <a:pt x="31" y="32"/>
                      <a:pt x="30" y="33"/>
                    </a:cubicBezTo>
                    <a:cubicBezTo>
                      <a:pt x="28" y="34"/>
                      <a:pt x="28" y="35"/>
                      <a:pt x="27" y="37"/>
                    </a:cubicBezTo>
                    <a:cubicBezTo>
                      <a:pt x="27" y="40"/>
                      <a:pt x="25" y="41"/>
                      <a:pt x="22" y="42"/>
                    </a:cubicBezTo>
                    <a:cubicBezTo>
                      <a:pt x="19" y="43"/>
                      <a:pt x="16" y="43"/>
                      <a:pt x="13" y="43"/>
                    </a:cubicBezTo>
                    <a:cubicBezTo>
                      <a:pt x="8" y="43"/>
                      <a:pt x="4" y="42"/>
                      <a:pt x="0" y="40"/>
                    </a:cubicBezTo>
                    <a:cubicBezTo>
                      <a:pt x="1" y="42"/>
                      <a:pt x="2" y="44"/>
                      <a:pt x="3" y="46"/>
                    </a:cubicBezTo>
                    <a:cubicBezTo>
                      <a:pt x="4" y="47"/>
                      <a:pt x="8" y="48"/>
                      <a:pt x="8" y="5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95" name="Google Shape;795;p35"/>
              <p:cNvSpPr/>
              <p:nvPr/>
            </p:nvSpPr>
            <p:spPr>
              <a:xfrm>
                <a:off x="14706716" y="6050359"/>
                <a:ext cx="766694" cy="575305"/>
              </a:xfrm>
              <a:custGeom>
                <a:avLst/>
                <a:gdLst/>
                <a:ahLst/>
                <a:cxnLst/>
                <a:rect l="l" t="t" r="r" b="b"/>
                <a:pathLst>
                  <a:path w="75" h="53" extrusionOk="0">
                    <a:moveTo>
                      <a:pt x="72" y="7"/>
                    </a:moveTo>
                    <a:cubicBezTo>
                      <a:pt x="71" y="7"/>
                      <a:pt x="70" y="9"/>
                      <a:pt x="69" y="8"/>
                    </a:cubicBezTo>
                    <a:cubicBezTo>
                      <a:pt x="68" y="8"/>
                      <a:pt x="68" y="6"/>
                      <a:pt x="67" y="7"/>
                    </a:cubicBezTo>
                    <a:cubicBezTo>
                      <a:pt x="65" y="7"/>
                      <a:pt x="63" y="9"/>
                      <a:pt x="62" y="10"/>
                    </a:cubicBezTo>
                    <a:cubicBezTo>
                      <a:pt x="61" y="10"/>
                      <a:pt x="59" y="12"/>
                      <a:pt x="57" y="11"/>
                    </a:cubicBezTo>
                    <a:cubicBezTo>
                      <a:pt x="56" y="10"/>
                      <a:pt x="59" y="6"/>
                      <a:pt x="57" y="4"/>
                    </a:cubicBezTo>
                    <a:cubicBezTo>
                      <a:pt x="57" y="4"/>
                      <a:pt x="55" y="0"/>
                      <a:pt x="54" y="1"/>
                    </a:cubicBezTo>
                    <a:cubicBezTo>
                      <a:pt x="53" y="3"/>
                      <a:pt x="52" y="5"/>
                      <a:pt x="50" y="6"/>
                    </a:cubicBezTo>
                    <a:cubicBezTo>
                      <a:pt x="48" y="7"/>
                      <a:pt x="47" y="6"/>
                      <a:pt x="47" y="8"/>
                    </a:cubicBezTo>
                    <a:cubicBezTo>
                      <a:pt x="46" y="11"/>
                      <a:pt x="45" y="7"/>
                      <a:pt x="44" y="8"/>
                    </a:cubicBezTo>
                    <a:cubicBezTo>
                      <a:pt x="42" y="9"/>
                      <a:pt x="41" y="10"/>
                      <a:pt x="39" y="10"/>
                    </a:cubicBezTo>
                    <a:cubicBezTo>
                      <a:pt x="37" y="9"/>
                      <a:pt x="35" y="8"/>
                      <a:pt x="34" y="7"/>
                    </a:cubicBezTo>
                    <a:cubicBezTo>
                      <a:pt x="33" y="7"/>
                      <a:pt x="28" y="6"/>
                      <a:pt x="28" y="6"/>
                    </a:cubicBezTo>
                    <a:cubicBezTo>
                      <a:pt x="27" y="7"/>
                      <a:pt x="28" y="8"/>
                      <a:pt x="27" y="8"/>
                    </a:cubicBezTo>
                    <a:cubicBezTo>
                      <a:pt x="26" y="8"/>
                      <a:pt x="24" y="8"/>
                      <a:pt x="24" y="9"/>
                    </a:cubicBezTo>
                    <a:cubicBezTo>
                      <a:pt x="23" y="11"/>
                      <a:pt x="23" y="13"/>
                      <a:pt x="21" y="14"/>
                    </a:cubicBezTo>
                    <a:cubicBezTo>
                      <a:pt x="18" y="16"/>
                      <a:pt x="17" y="15"/>
                      <a:pt x="15" y="17"/>
                    </a:cubicBezTo>
                    <a:cubicBezTo>
                      <a:pt x="14" y="19"/>
                      <a:pt x="12" y="19"/>
                      <a:pt x="11" y="19"/>
                    </a:cubicBezTo>
                    <a:cubicBezTo>
                      <a:pt x="10" y="18"/>
                      <a:pt x="5" y="17"/>
                      <a:pt x="5" y="16"/>
                    </a:cubicBezTo>
                    <a:cubicBezTo>
                      <a:pt x="5" y="19"/>
                      <a:pt x="5" y="21"/>
                      <a:pt x="4" y="23"/>
                    </a:cubicBezTo>
                    <a:cubicBezTo>
                      <a:pt x="2" y="25"/>
                      <a:pt x="0" y="27"/>
                      <a:pt x="3" y="29"/>
                    </a:cubicBezTo>
                    <a:cubicBezTo>
                      <a:pt x="4" y="30"/>
                      <a:pt x="2" y="31"/>
                      <a:pt x="2" y="33"/>
                    </a:cubicBezTo>
                    <a:cubicBezTo>
                      <a:pt x="2" y="34"/>
                      <a:pt x="2" y="36"/>
                      <a:pt x="3" y="37"/>
                    </a:cubicBezTo>
                    <a:cubicBezTo>
                      <a:pt x="3" y="39"/>
                      <a:pt x="2" y="40"/>
                      <a:pt x="4" y="40"/>
                    </a:cubicBezTo>
                    <a:cubicBezTo>
                      <a:pt x="7" y="41"/>
                      <a:pt x="8" y="40"/>
                      <a:pt x="8" y="43"/>
                    </a:cubicBezTo>
                    <a:cubicBezTo>
                      <a:pt x="8" y="45"/>
                      <a:pt x="5" y="48"/>
                      <a:pt x="4" y="49"/>
                    </a:cubicBezTo>
                    <a:cubicBezTo>
                      <a:pt x="12" y="53"/>
                      <a:pt x="21" y="52"/>
                      <a:pt x="29" y="50"/>
                    </a:cubicBezTo>
                    <a:cubicBezTo>
                      <a:pt x="32" y="49"/>
                      <a:pt x="31" y="45"/>
                      <a:pt x="32" y="43"/>
                    </a:cubicBezTo>
                    <a:cubicBezTo>
                      <a:pt x="33" y="41"/>
                      <a:pt x="37" y="42"/>
                      <a:pt x="39" y="40"/>
                    </a:cubicBezTo>
                    <a:cubicBezTo>
                      <a:pt x="40" y="40"/>
                      <a:pt x="41" y="39"/>
                      <a:pt x="43" y="39"/>
                    </a:cubicBezTo>
                    <a:cubicBezTo>
                      <a:pt x="43" y="39"/>
                      <a:pt x="45" y="40"/>
                      <a:pt x="45" y="39"/>
                    </a:cubicBezTo>
                    <a:cubicBezTo>
                      <a:pt x="46" y="37"/>
                      <a:pt x="46" y="35"/>
                      <a:pt x="47" y="33"/>
                    </a:cubicBezTo>
                    <a:cubicBezTo>
                      <a:pt x="48" y="32"/>
                      <a:pt x="52" y="31"/>
                      <a:pt x="51" y="30"/>
                    </a:cubicBezTo>
                    <a:cubicBezTo>
                      <a:pt x="51" y="29"/>
                      <a:pt x="47" y="27"/>
                      <a:pt x="51" y="27"/>
                    </a:cubicBezTo>
                    <a:cubicBezTo>
                      <a:pt x="52" y="27"/>
                      <a:pt x="54" y="28"/>
                      <a:pt x="55" y="26"/>
                    </a:cubicBezTo>
                    <a:cubicBezTo>
                      <a:pt x="55" y="25"/>
                      <a:pt x="54" y="24"/>
                      <a:pt x="55" y="23"/>
                    </a:cubicBezTo>
                    <a:cubicBezTo>
                      <a:pt x="55" y="21"/>
                      <a:pt x="58" y="21"/>
                      <a:pt x="58" y="19"/>
                    </a:cubicBezTo>
                    <a:cubicBezTo>
                      <a:pt x="58" y="17"/>
                      <a:pt x="55" y="16"/>
                      <a:pt x="56" y="14"/>
                    </a:cubicBezTo>
                    <a:cubicBezTo>
                      <a:pt x="58" y="13"/>
                      <a:pt x="61" y="12"/>
                      <a:pt x="63" y="11"/>
                    </a:cubicBezTo>
                    <a:cubicBezTo>
                      <a:pt x="65" y="9"/>
                      <a:pt x="68" y="10"/>
                      <a:pt x="70" y="10"/>
                    </a:cubicBezTo>
                    <a:cubicBezTo>
                      <a:pt x="71" y="10"/>
                      <a:pt x="73" y="10"/>
                      <a:pt x="74" y="9"/>
                    </a:cubicBezTo>
                    <a:cubicBezTo>
                      <a:pt x="74" y="9"/>
                      <a:pt x="75" y="8"/>
                      <a:pt x="75" y="7"/>
                    </a:cubicBezTo>
                    <a:cubicBezTo>
                      <a:pt x="74" y="7"/>
                      <a:pt x="73" y="7"/>
                      <a:pt x="72" y="7"/>
                    </a:cubicBezTo>
                    <a:cubicBezTo>
                      <a:pt x="71" y="8"/>
                      <a:pt x="73" y="7"/>
                      <a:pt x="72" y="7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96" name="Google Shape;796;p35"/>
              <p:cNvSpPr/>
              <p:nvPr/>
            </p:nvSpPr>
            <p:spPr>
              <a:xfrm>
                <a:off x="14637016" y="5585688"/>
                <a:ext cx="27879" cy="44255"/>
              </a:xfrm>
              <a:custGeom>
                <a:avLst/>
                <a:gdLst/>
                <a:ahLst/>
                <a:cxnLst/>
                <a:rect l="l" t="t" r="r" b="b"/>
                <a:pathLst>
                  <a:path w="3" h="4" extrusionOk="0">
                    <a:moveTo>
                      <a:pt x="3" y="2"/>
                    </a:moveTo>
                    <a:cubicBezTo>
                      <a:pt x="2" y="2"/>
                      <a:pt x="1" y="0"/>
                      <a:pt x="1" y="1"/>
                    </a:cubicBezTo>
                    <a:cubicBezTo>
                      <a:pt x="0" y="2"/>
                      <a:pt x="2" y="3"/>
                      <a:pt x="3" y="4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2" y="1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97" name="Google Shape;797;p35"/>
              <p:cNvSpPr/>
              <p:nvPr/>
            </p:nvSpPr>
            <p:spPr>
              <a:xfrm>
                <a:off x="13992294" y="4903436"/>
                <a:ext cx="2073558" cy="1051042"/>
              </a:xfrm>
              <a:custGeom>
                <a:avLst/>
                <a:gdLst/>
                <a:ahLst/>
                <a:cxnLst/>
                <a:rect l="l" t="t" r="r" b="b"/>
                <a:pathLst>
                  <a:path w="203" h="97" extrusionOk="0">
                    <a:moveTo>
                      <a:pt x="201" y="39"/>
                    </a:moveTo>
                    <a:cubicBezTo>
                      <a:pt x="201" y="38"/>
                      <a:pt x="197" y="39"/>
                      <a:pt x="197" y="39"/>
                    </a:cubicBezTo>
                    <a:cubicBezTo>
                      <a:pt x="195" y="39"/>
                      <a:pt x="194" y="38"/>
                      <a:pt x="194" y="37"/>
                    </a:cubicBezTo>
                    <a:cubicBezTo>
                      <a:pt x="193" y="35"/>
                      <a:pt x="191" y="35"/>
                      <a:pt x="191" y="34"/>
                    </a:cubicBezTo>
                    <a:cubicBezTo>
                      <a:pt x="190" y="33"/>
                      <a:pt x="189" y="30"/>
                      <a:pt x="186" y="30"/>
                    </a:cubicBezTo>
                    <a:cubicBezTo>
                      <a:pt x="183" y="30"/>
                      <a:pt x="180" y="33"/>
                      <a:pt x="177" y="31"/>
                    </a:cubicBezTo>
                    <a:cubicBezTo>
                      <a:pt x="176" y="30"/>
                      <a:pt x="175" y="29"/>
                      <a:pt x="174" y="28"/>
                    </a:cubicBezTo>
                    <a:cubicBezTo>
                      <a:pt x="173" y="28"/>
                      <a:pt x="171" y="31"/>
                      <a:pt x="170" y="31"/>
                    </a:cubicBezTo>
                    <a:cubicBezTo>
                      <a:pt x="169" y="32"/>
                      <a:pt x="163" y="21"/>
                      <a:pt x="163" y="19"/>
                    </a:cubicBezTo>
                    <a:cubicBezTo>
                      <a:pt x="161" y="17"/>
                      <a:pt x="160" y="14"/>
                      <a:pt x="157" y="13"/>
                    </a:cubicBezTo>
                    <a:cubicBezTo>
                      <a:pt x="156" y="12"/>
                      <a:pt x="155" y="11"/>
                      <a:pt x="154" y="11"/>
                    </a:cubicBezTo>
                    <a:cubicBezTo>
                      <a:pt x="152" y="10"/>
                      <a:pt x="154" y="8"/>
                      <a:pt x="154" y="7"/>
                    </a:cubicBezTo>
                    <a:cubicBezTo>
                      <a:pt x="154" y="6"/>
                      <a:pt x="147" y="10"/>
                      <a:pt x="146" y="11"/>
                    </a:cubicBezTo>
                    <a:cubicBezTo>
                      <a:pt x="145" y="11"/>
                      <a:pt x="137" y="14"/>
                      <a:pt x="137" y="13"/>
                    </a:cubicBezTo>
                    <a:cubicBezTo>
                      <a:pt x="137" y="11"/>
                      <a:pt x="139" y="10"/>
                      <a:pt x="137" y="10"/>
                    </a:cubicBezTo>
                    <a:cubicBezTo>
                      <a:pt x="136" y="9"/>
                      <a:pt x="135" y="8"/>
                      <a:pt x="134" y="9"/>
                    </a:cubicBezTo>
                    <a:cubicBezTo>
                      <a:pt x="134" y="9"/>
                      <a:pt x="134" y="10"/>
                      <a:pt x="133" y="9"/>
                    </a:cubicBezTo>
                    <a:cubicBezTo>
                      <a:pt x="131" y="8"/>
                      <a:pt x="132" y="7"/>
                      <a:pt x="129" y="8"/>
                    </a:cubicBezTo>
                    <a:cubicBezTo>
                      <a:pt x="126" y="10"/>
                      <a:pt x="126" y="7"/>
                      <a:pt x="126" y="5"/>
                    </a:cubicBezTo>
                    <a:cubicBezTo>
                      <a:pt x="127" y="1"/>
                      <a:pt x="121" y="0"/>
                      <a:pt x="118" y="0"/>
                    </a:cubicBezTo>
                    <a:cubicBezTo>
                      <a:pt x="116" y="0"/>
                      <a:pt x="114" y="1"/>
                      <a:pt x="112" y="2"/>
                    </a:cubicBezTo>
                    <a:cubicBezTo>
                      <a:pt x="110" y="3"/>
                      <a:pt x="108" y="4"/>
                      <a:pt x="105" y="4"/>
                    </a:cubicBezTo>
                    <a:cubicBezTo>
                      <a:pt x="97" y="6"/>
                      <a:pt x="89" y="9"/>
                      <a:pt x="81" y="9"/>
                    </a:cubicBezTo>
                    <a:cubicBezTo>
                      <a:pt x="79" y="9"/>
                      <a:pt x="77" y="9"/>
                      <a:pt x="76" y="10"/>
                    </a:cubicBezTo>
                    <a:cubicBezTo>
                      <a:pt x="75" y="11"/>
                      <a:pt x="77" y="14"/>
                      <a:pt x="79" y="14"/>
                    </a:cubicBezTo>
                    <a:cubicBezTo>
                      <a:pt x="83" y="17"/>
                      <a:pt x="76" y="16"/>
                      <a:pt x="74" y="17"/>
                    </a:cubicBezTo>
                    <a:cubicBezTo>
                      <a:pt x="72" y="18"/>
                      <a:pt x="75" y="19"/>
                      <a:pt x="75" y="20"/>
                    </a:cubicBezTo>
                    <a:cubicBezTo>
                      <a:pt x="75" y="22"/>
                      <a:pt x="71" y="22"/>
                      <a:pt x="71" y="23"/>
                    </a:cubicBezTo>
                    <a:cubicBezTo>
                      <a:pt x="71" y="26"/>
                      <a:pt x="79" y="25"/>
                      <a:pt x="78" y="29"/>
                    </a:cubicBezTo>
                    <a:cubicBezTo>
                      <a:pt x="77" y="30"/>
                      <a:pt x="76" y="31"/>
                      <a:pt x="74" y="31"/>
                    </a:cubicBezTo>
                    <a:cubicBezTo>
                      <a:pt x="73" y="31"/>
                      <a:pt x="70" y="31"/>
                      <a:pt x="69" y="31"/>
                    </a:cubicBezTo>
                    <a:cubicBezTo>
                      <a:pt x="67" y="32"/>
                      <a:pt x="68" y="33"/>
                      <a:pt x="66" y="32"/>
                    </a:cubicBezTo>
                    <a:cubicBezTo>
                      <a:pt x="64" y="31"/>
                      <a:pt x="62" y="29"/>
                      <a:pt x="60" y="29"/>
                    </a:cubicBezTo>
                    <a:cubicBezTo>
                      <a:pt x="59" y="28"/>
                      <a:pt x="57" y="30"/>
                      <a:pt x="56" y="30"/>
                    </a:cubicBezTo>
                    <a:cubicBezTo>
                      <a:pt x="54" y="29"/>
                      <a:pt x="53" y="29"/>
                      <a:pt x="51" y="30"/>
                    </a:cubicBezTo>
                    <a:cubicBezTo>
                      <a:pt x="50" y="31"/>
                      <a:pt x="49" y="33"/>
                      <a:pt x="48" y="32"/>
                    </a:cubicBezTo>
                    <a:cubicBezTo>
                      <a:pt x="47" y="32"/>
                      <a:pt x="44" y="29"/>
                      <a:pt x="43" y="30"/>
                    </a:cubicBezTo>
                    <a:cubicBezTo>
                      <a:pt x="42" y="30"/>
                      <a:pt x="42" y="33"/>
                      <a:pt x="41" y="31"/>
                    </a:cubicBezTo>
                    <a:cubicBezTo>
                      <a:pt x="40" y="29"/>
                      <a:pt x="39" y="28"/>
                      <a:pt x="37" y="27"/>
                    </a:cubicBezTo>
                    <a:cubicBezTo>
                      <a:pt x="35" y="26"/>
                      <a:pt x="33" y="26"/>
                      <a:pt x="32" y="25"/>
                    </a:cubicBezTo>
                    <a:cubicBezTo>
                      <a:pt x="29" y="24"/>
                      <a:pt x="29" y="26"/>
                      <a:pt x="27" y="26"/>
                    </a:cubicBezTo>
                    <a:cubicBezTo>
                      <a:pt x="25" y="27"/>
                      <a:pt x="24" y="24"/>
                      <a:pt x="22" y="25"/>
                    </a:cubicBezTo>
                    <a:cubicBezTo>
                      <a:pt x="21" y="26"/>
                      <a:pt x="21" y="27"/>
                      <a:pt x="20" y="27"/>
                    </a:cubicBezTo>
                    <a:cubicBezTo>
                      <a:pt x="19" y="28"/>
                      <a:pt x="17" y="28"/>
                      <a:pt x="16" y="28"/>
                    </a:cubicBezTo>
                    <a:cubicBezTo>
                      <a:pt x="15" y="29"/>
                      <a:pt x="13" y="31"/>
                      <a:pt x="13" y="32"/>
                    </a:cubicBezTo>
                    <a:cubicBezTo>
                      <a:pt x="12" y="33"/>
                      <a:pt x="14" y="36"/>
                      <a:pt x="12" y="36"/>
                    </a:cubicBezTo>
                    <a:cubicBezTo>
                      <a:pt x="10" y="37"/>
                      <a:pt x="7" y="31"/>
                      <a:pt x="6" y="34"/>
                    </a:cubicBezTo>
                    <a:cubicBezTo>
                      <a:pt x="5" y="36"/>
                      <a:pt x="4" y="36"/>
                      <a:pt x="3" y="38"/>
                    </a:cubicBezTo>
                    <a:cubicBezTo>
                      <a:pt x="2" y="40"/>
                      <a:pt x="6" y="40"/>
                      <a:pt x="4" y="42"/>
                    </a:cubicBezTo>
                    <a:cubicBezTo>
                      <a:pt x="3" y="43"/>
                      <a:pt x="0" y="45"/>
                      <a:pt x="2" y="46"/>
                    </a:cubicBezTo>
                    <a:cubicBezTo>
                      <a:pt x="3" y="46"/>
                      <a:pt x="4" y="47"/>
                      <a:pt x="4" y="47"/>
                    </a:cubicBezTo>
                    <a:cubicBezTo>
                      <a:pt x="5" y="48"/>
                      <a:pt x="4" y="49"/>
                      <a:pt x="5" y="50"/>
                    </a:cubicBezTo>
                    <a:cubicBezTo>
                      <a:pt x="7" y="51"/>
                      <a:pt x="9" y="49"/>
                      <a:pt x="11" y="51"/>
                    </a:cubicBezTo>
                    <a:cubicBezTo>
                      <a:pt x="12" y="52"/>
                      <a:pt x="14" y="55"/>
                      <a:pt x="14" y="57"/>
                    </a:cubicBezTo>
                    <a:cubicBezTo>
                      <a:pt x="13" y="57"/>
                      <a:pt x="10" y="56"/>
                      <a:pt x="13" y="58"/>
                    </a:cubicBezTo>
                    <a:cubicBezTo>
                      <a:pt x="14" y="59"/>
                      <a:pt x="14" y="60"/>
                      <a:pt x="16" y="58"/>
                    </a:cubicBezTo>
                    <a:cubicBezTo>
                      <a:pt x="16" y="57"/>
                      <a:pt x="16" y="57"/>
                      <a:pt x="17" y="57"/>
                    </a:cubicBezTo>
                    <a:cubicBezTo>
                      <a:pt x="22" y="57"/>
                      <a:pt x="24" y="54"/>
                      <a:pt x="29" y="56"/>
                    </a:cubicBezTo>
                    <a:cubicBezTo>
                      <a:pt x="31" y="57"/>
                      <a:pt x="33" y="54"/>
                      <a:pt x="34" y="56"/>
                    </a:cubicBezTo>
                    <a:cubicBezTo>
                      <a:pt x="35" y="57"/>
                      <a:pt x="37" y="61"/>
                      <a:pt x="36" y="63"/>
                    </a:cubicBezTo>
                    <a:cubicBezTo>
                      <a:pt x="35" y="63"/>
                      <a:pt x="33" y="64"/>
                      <a:pt x="35" y="64"/>
                    </a:cubicBezTo>
                    <a:cubicBezTo>
                      <a:pt x="35" y="65"/>
                      <a:pt x="35" y="65"/>
                      <a:pt x="35" y="65"/>
                    </a:cubicBezTo>
                    <a:cubicBezTo>
                      <a:pt x="34" y="66"/>
                      <a:pt x="33" y="66"/>
                      <a:pt x="33" y="66"/>
                    </a:cubicBezTo>
                    <a:cubicBezTo>
                      <a:pt x="30" y="66"/>
                      <a:pt x="22" y="64"/>
                      <a:pt x="24" y="69"/>
                    </a:cubicBezTo>
                    <a:cubicBezTo>
                      <a:pt x="25" y="71"/>
                      <a:pt x="24" y="71"/>
                      <a:pt x="22" y="70"/>
                    </a:cubicBezTo>
                    <a:cubicBezTo>
                      <a:pt x="20" y="69"/>
                      <a:pt x="21" y="71"/>
                      <a:pt x="22" y="72"/>
                    </a:cubicBezTo>
                    <a:cubicBezTo>
                      <a:pt x="24" y="72"/>
                      <a:pt x="24" y="75"/>
                      <a:pt x="25" y="76"/>
                    </a:cubicBezTo>
                    <a:cubicBezTo>
                      <a:pt x="27" y="77"/>
                      <a:pt x="24" y="79"/>
                      <a:pt x="27" y="79"/>
                    </a:cubicBezTo>
                    <a:cubicBezTo>
                      <a:pt x="28" y="79"/>
                      <a:pt x="30" y="81"/>
                      <a:pt x="31" y="82"/>
                    </a:cubicBezTo>
                    <a:cubicBezTo>
                      <a:pt x="34" y="82"/>
                      <a:pt x="31" y="85"/>
                      <a:pt x="31" y="87"/>
                    </a:cubicBezTo>
                    <a:cubicBezTo>
                      <a:pt x="34" y="85"/>
                      <a:pt x="38" y="82"/>
                      <a:pt x="42" y="85"/>
                    </a:cubicBezTo>
                    <a:cubicBezTo>
                      <a:pt x="44" y="87"/>
                      <a:pt x="45" y="90"/>
                      <a:pt x="48" y="90"/>
                    </a:cubicBezTo>
                    <a:cubicBezTo>
                      <a:pt x="50" y="90"/>
                      <a:pt x="49" y="88"/>
                      <a:pt x="49" y="87"/>
                    </a:cubicBezTo>
                    <a:cubicBezTo>
                      <a:pt x="49" y="84"/>
                      <a:pt x="49" y="81"/>
                      <a:pt x="49" y="78"/>
                    </a:cubicBezTo>
                    <a:cubicBezTo>
                      <a:pt x="49" y="76"/>
                      <a:pt x="48" y="68"/>
                      <a:pt x="50" y="68"/>
                    </a:cubicBezTo>
                    <a:cubicBezTo>
                      <a:pt x="52" y="67"/>
                      <a:pt x="55" y="66"/>
                      <a:pt x="57" y="65"/>
                    </a:cubicBezTo>
                    <a:cubicBezTo>
                      <a:pt x="59" y="65"/>
                      <a:pt x="61" y="64"/>
                      <a:pt x="62" y="64"/>
                    </a:cubicBezTo>
                    <a:cubicBezTo>
                      <a:pt x="63" y="63"/>
                      <a:pt x="62" y="61"/>
                      <a:pt x="64" y="62"/>
                    </a:cubicBezTo>
                    <a:cubicBezTo>
                      <a:pt x="65" y="62"/>
                      <a:pt x="68" y="64"/>
                      <a:pt x="68" y="62"/>
                    </a:cubicBezTo>
                    <a:cubicBezTo>
                      <a:pt x="68" y="61"/>
                      <a:pt x="70" y="60"/>
                      <a:pt x="71" y="62"/>
                    </a:cubicBezTo>
                    <a:cubicBezTo>
                      <a:pt x="72" y="63"/>
                      <a:pt x="71" y="64"/>
                      <a:pt x="72" y="66"/>
                    </a:cubicBezTo>
                    <a:cubicBezTo>
                      <a:pt x="72" y="67"/>
                      <a:pt x="73" y="69"/>
                      <a:pt x="72" y="70"/>
                    </a:cubicBezTo>
                    <a:cubicBezTo>
                      <a:pt x="73" y="71"/>
                      <a:pt x="74" y="71"/>
                      <a:pt x="75" y="72"/>
                    </a:cubicBezTo>
                    <a:cubicBezTo>
                      <a:pt x="78" y="75"/>
                      <a:pt x="80" y="77"/>
                      <a:pt x="84" y="76"/>
                    </a:cubicBezTo>
                    <a:cubicBezTo>
                      <a:pt x="86" y="76"/>
                      <a:pt x="88" y="77"/>
                      <a:pt x="90" y="77"/>
                    </a:cubicBezTo>
                    <a:cubicBezTo>
                      <a:pt x="92" y="77"/>
                      <a:pt x="93" y="75"/>
                      <a:pt x="95" y="75"/>
                    </a:cubicBezTo>
                    <a:cubicBezTo>
                      <a:pt x="97" y="76"/>
                      <a:pt x="99" y="79"/>
                      <a:pt x="100" y="81"/>
                    </a:cubicBezTo>
                    <a:cubicBezTo>
                      <a:pt x="101" y="82"/>
                      <a:pt x="100" y="83"/>
                      <a:pt x="100" y="85"/>
                    </a:cubicBezTo>
                    <a:cubicBezTo>
                      <a:pt x="100" y="87"/>
                      <a:pt x="103" y="88"/>
                      <a:pt x="103" y="90"/>
                    </a:cubicBezTo>
                    <a:cubicBezTo>
                      <a:pt x="103" y="91"/>
                      <a:pt x="106" y="91"/>
                      <a:pt x="107" y="91"/>
                    </a:cubicBezTo>
                    <a:cubicBezTo>
                      <a:pt x="109" y="91"/>
                      <a:pt x="109" y="91"/>
                      <a:pt x="110" y="93"/>
                    </a:cubicBezTo>
                    <a:cubicBezTo>
                      <a:pt x="112" y="97"/>
                      <a:pt x="114" y="92"/>
                      <a:pt x="116" y="90"/>
                    </a:cubicBezTo>
                    <a:cubicBezTo>
                      <a:pt x="117" y="87"/>
                      <a:pt x="121" y="87"/>
                      <a:pt x="123" y="85"/>
                    </a:cubicBezTo>
                    <a:cubicBezTo>
                      <a:pt x="125" y="85"/>
                      <a:pt x="125" y="85"/>
                      <a:pt x="126" y="84"/>
                    </a:cubicBezTo>
                    <a:cubicBezTo>
                      <a:pt x="127" y="81"/>
                      <a:pt x="128" y="82"/>
                      <a:pt x="130" y="82"/>
                    </a:cubicBezTo>
                    <a:cubicBezTo>
                      <a:pt x="132" y="82"/>
                      <a:pt x="136" y="85"/>
                      <a:pt x="137" y="83"/>
                    </a:cubicBezTo>
                    <a:cubicBezTo>
                      <a:pt x="137" y="81"/>
                      <a:pt x="137" y="80"/>
                      <a:pt x="139" y="79"/>
                    </a:cubicBezTo>
                    <a:cubicBezTo>
                      <a:pt x="141" y="78"/>
                      <a:pt x="143" y="80"/>
                      <a:pt x="145" y="80"/>
                    </a:cubicBezTo>
                    <a:cubicBezTo>
                      <a:pt x="147" y="81"/>
                      <a:pt x="151" y="81"/>
                      <a:pt x="153" y="81"/>
                    </a:cubicBezTo>
                    <a:cubicBezTo>
                      <a:pt x="159" y="81"/>
                      <a:pt x="164" y="83"/>
                      <a:pt x="170" y="84"/>
                    </a:cubicBezTo>
                    <a:cubicBezTo>
                      <a:pt x="169" y="82"/>
                      <a:pt x="171" y="81"/>
                      <a:pt x="173" y="79"/>
                    </a:cubicBezTo>
                    <a:cubicBezTo>
                      <a:pt x="174" y="78"/>
                      <a:pt x="173" y="78"/>
                      <a:pt x="172" y="76"/>
                    </a:cubicBezTo>
                    <a:cubicBezTo>
                      <a:pt x="171" y="75"/>
                      <a:pt x="171" y="73"/>
                      <a:pt x="171" y="71"/>
                    </a:cubicBezTo>
                    <a:cubicBezTo>
                      <a:pt x="170" y="71"/>
                      <a:pt x="170" y="67"/>
                      <a:pt x="169" y="68"/>
                    </a:cubicBezTo>
                    <a:cubicBezTo>
                      <a:pt x="170" y="67"/>
                      <a:pt x="173" y="67"/>
                      <a:pt x="175" y="66"/>
                    </a:cubicBezTo>
                    <a:cubicBezTo>
                      <a:pt x="178" y="66"/>
                      <a:pt x="180" y="68"/>
                      <a:pt x="182" y="66"/>
                    </a:cubicBezTo>
                    <a:cubicBezTo>
                      <a:pt x="183" y="66"/>
                      <a:pt x="181" y="65"/>
                      <a:pt x="181" y="64"/>
                    </a:cubicBezTo>
                    <a:cubicBezTo>
                      <a:pt x="180" y="63"/>
                      <a:pt x="181" y="61"/>
                      <a:pt x="182" y="60"/>
                    </a:cubicBezTo>
                    <a:cubicBezTo>
                      <a:pt x="183" y="59"/>
                      <a:pt x="184" y="53"/>
                      <a:pt x="185" y="54"/>
                    </a:cubicBezTo>
                    <a:cubicBezTo>
                      <a:pt x="187" y="55"/>
                      <a:pt x="188" y="56"/>
                      <a:pt x="190" y="56"/>
                    </a:cubicBezTo>
                    <a:cubicBezTo>
                      <a:pt x="191" y="55"/>
                      <a:pt x="192" y="57"/>
                      <a:pt x="193" y="56"/>
                    </a:cubicBezTo>
                    <a:cubicBezTo>
                      <a:pt x="194" y="56"/>
                      <a:pt x="196" y="55"/>
                      <a:pt x="197" y="54"/>
                    </a:cubicBezTo>
                    <a:cubicBezTo>
                      <a:pt x="198" y="53"/>
                      <a:pt x="196" y="51"/>
                      <a:pt x="196" y="49"/>
                    </a:cubicBezTo>
                    <a:cubicBezTo>
                      <a:pt x="197" y="46"/>
                      <a:pt x="200" y="47"/>
                      <a:pt x="202" y="44"/>
                    </a:cubicBezTo>
                    <a:cubicBezTo>
                      <a:pt x="202" y="43"/>
                      <a:pt x="202" y="43"/>
                      <a:pt x="203" y="42"/>
                    </a:cubicBezTo>
                    <a:cubicBezTo>
                      <a:pt x="203" y="41"/>
                      <a:pt x="202" y="40"/>
                      <a:pt x="201" y="39"/>
                    </a:cubicBezTo>
                    <a:cubicBezTo>
                      <a:pt x="201" y="38"/>
                      <a:pt x="202" y="39"/>
                      <a:pt x="201" y="39"/>
                    </a:cubicBezTo>
                    <a:close/>
                    <a:moveTo>
                      <a:pt x="148" y="58"/>
                    </a:moveTo>
                    <a:cubicBezTo>
                      <a:pt x="146" y="58"/>
                      <a:pt x="143" y="61"/>
                      <a:pt x="142" y="62"/>
                    </a:cubicBezTo>
                    <a:cubicBezTo>
                      <a:pt x="141" y="62"/>
                      <a:pt x="140" y="64"/>
                      <a:pt x="140" y="65"/>
                    </a:cubicBezTo>
                    <a:cubicBezTo>
                      <a:pt x="140" y="66"/>
                      <a:pt x="141" y="67"/>
                      <a:pt x="141" y="67"/>
                    </a:cubicBezTo>
                    <a:cubicBezTo>
                      <a:pt x="140" y="68"/>
                      <a:pt x="138" y="64"/>
                      <a:pt x="138" y="63"/>
                    </a:cubicBezTo>
                    <a:cubicBezTo>
                      <a:pt x="138" y="61"/>
                      <a:pt x="139" y="60"/>
                      <a:pt x="141" y="59"/>
                    </a:cubicBezTo>
                    <a:cubicBezTo>
                      <a:pt x="143" y="58"/>
                      <a:pt x="145" y="57"/>
                      <a:pt x="147" y="57"/>
                    </a:cubicBezTo>
                    <a:cubicBezTo>
                      <a:pt x="147" y="57"/>
                      <a:pt x="152" y="58"/>
                      <a:pt x="152" y="58"/>
                    </a:cubicBezTo>
                    <a:cubicBezTo>
                      <a:pt x="151" y="59"/>
                      <a:pt x="148" y="58"/>
                      <a:pt x="148" y="58"/>
                    </a:cubicBezTo>
                    <a:cubicBezTo>
                      <a:pt x="146" y="58"/>
                      <a:pt x="149" y="58"/>
                      <a:pt x="148" y="58"/>
                    </a:cubicBezTo>
                    <a:close/>
                    <a:moveTo>
                      <a:pt x="165" y="59"/>
                    </a:moveTo>
                    <a:cubicBezTo>
                      <a:pt x="164" y="61"/>
                      <a:pt x="157" y="60"/>
                      <a:pt x="156" y="58"/>
                    </a:cubicBezTo>
                    <a:cubicBezTo>
                      <a:pt x="156" y="58"/>
                      <a:pt x="160" y="58"/>
                      <a:pt x="160" y="58"/>
                    </a:cubicBezTo>
                    <a:cubicBezTo>
                      <a:pt x="162" y="58"/>
                      <a:pt x="163" y="58"/>
                      <a:pt x="165" y="57"/>
                    </a:cubicBezTo>
                    <a:cubicBezTo>
                      <a:pt x="165" y="57"/>
                      <a:pt x="165" y="59"/>
                      <a:pt x="165" y="59"/>
                    </a:cubicBezTo>
                    <a:cubicBezTo>
                      <a:pt x="164" y="60"/>
                      <a:pt x="165" y="58"/>
                      <a:pt x="165" y="59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98" name="Google Shape;798;p35"/>
              <p:cNvSpPr/>
              <p:nvPr/>
            </p:nvSpPr>
            <p:spPr>
              <a:xfrm>
                <a:off x="15114456" y="6212623"/>
                <a:ext cx="1432322" cy="1615282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49" extrusionOk="0">
                    <a:moveTo>
                      <a:pt x="117" y="76"/>
                    </a:moveTo>
                    <a:cubicBezTo>
                      <a:pt x="121" y="77"/>
                      <a:pt x="119" y="73"/>
                      <a:pt x="120" y="71"/>
                    </a:cubicBezTo>
                    <a:cubicBezTo>
                      <a:pt x="120" y="69"/>
                      <a:pt x="121" y="67"/>
                      <a:pt x="121" y="66"/>
                    </a:cubicBezTo>
                    <a:cubicBezTo>
                      <a:pt x="122" y="65"/>
                      <a:pt x="124" y="67"/>
                      <a:pt x="125" y="65"/>
                    </a:cubicBezTo>
                    <a:cubicBezTo>
                      <a:pt x="126" y="63"/>
                      <a:pt x="126" y="61"/>
                      <a:pt x="126" y="59"/>
                    </a:cubicBezTo>
                    <a:cubicBezTo>
                      <a:pt x="127" y="57"/>
                      <a:pt x="129" y="56"/>
                      <a:pt x="129" y="54"/>
                    </a:cubicBezTo>
                    <a:cubicBezTo>
                      <a:pt x="129" y="52"/>
                      <a:pt x="132" y="50"/>
                      <a:pt x="133" y="49"/>
                    </a:cubicBezTo>
                    <a:cubicBezTo>
                      <a:pt x="136" y="46"/>
                      <a:pt x="135" y="49"/>
                      <a:pt x="137" y="50"/>
                    </a:cubicBezTo>
                    <a:cubicBezTo>
                      <a:pt x="137" y="50"/>
                      <a:pt x="137" y="46"/>
                      <a:pt x="137" y="46"/>
                    </a:cubicBezTo>
                    <a:cubicBezTo>
                      <a:pt x="137" y="45"/>
                      <a:pt x="140" y="45"/>
                      <a:pt x="138" y="43"/>
                    </a:cubicBezTo>
                    <a:cubicBezTo>
                      <a:pt x="137" y="43"/>
                      <a:pt x="135" y="43"/>
                      <a:pt x="134" y="43"/>
                    </a:cubicBezTo>
                    <a:cubicBezTo>
                      <a:pt x="134" y="42"/>
                      <a:pt x="135" y="41"/>
                      <a:pt x="135" y="41"/>
                    </a:cubicBezTo>
                    <a:cubicBezTo>
                      <a:pt x="136" y="40"/>
                      <a:pt x="135" y="39"/>
                      <a:pt x="134" y="38"/>
                    </a:cubicBezTo>
                    <a:cubicBezTo>
                      <a:pt x="133" y="37"/>
                      <a:pt x="133" y="37"/>
                      <a:pt x="132" y="38"/>
                    </a:cubicBezTo>
                    <a:cubicBezTo>
                      <a:pt x="130" y="39"/>
                      <a:pt x="129" y="38"/>
                      <a:pt x="127" y="37"/>
                    </a:cubicBezTo>
                    <a:cubicBezTo>
                      <a:pt x="126" y="37"/>
                      <a:pt x="124" y="39"/>
                      <a:pt x="124" y="40"/>
                    </a:cubicBezTo>
                    <a:cubicBezTo>
                      <a:pt x="123" y="41"/>
                      <a:pt x="122" y="40"/>
                      <a:pt x="121" y="41"/>
                    </a:cubicBezTo>
                    <a:cubicBezTo>
                      <a:pt x="120" y="41"/>
                      <a:pt x="119" y="42"/>
                      <a:pt x="119" y="43"/>
                    </a:cubicBezTo>
                    <a:cubicBezTo>
                      <a:pt x="117" y="45"/>
                      <a:pt x="116" y="46"/>
                      <a:pt x="114" y="45"/>
                    </a:cubicBezTo>
                    <a:cubicBezTo>
                      <a:pt x="113" y="46"/>
                      <a:pt x="114" y="48"/>
                      <a:pt x="115" y="49"/>
                    </a:cubicBezTo>
                    <a:cubicBezTo>
                      <a:pt x="117" y="53"/>
                      <a:pt x="108" y="50"/>
                      <a:pt x="106" y="51"/>
                    </a:cubicBezTo>
                    <a:cubicBezTo>
                      <a:pt x="105" y="52"/>
                      <a:pt x="102" y="51"/>
                      <a:pt x="101" y="50"/>
                    </a:cubicBezTo>
                    <a:cubicBezTo>
                      <a:pt x="100" y="49"/>
                      <a:pt x="101" y="47"/>
                      <a:pt x="101" y="47"/>
                    </a:cubicBezTo>
                    <a:cubicBezTo>
                      <a:pt x="101" y="47"/>
                      <a:pt x="101" y="44"/>
                      <a:pt x="100" y="45"/>
                    </a:cubicBezTo>
                    <a:cubicBezTo>
                      <a:pt x="98" y="45"/>
                      <a:pt x="96" y="45"/>
                      <a:pt x="96" y="48"/>
                    </a:cubicBezTo>
                    <a:cubicBezTo>
                      <a:pt x="97" y="49"/>
                      <a:pt x="98" y="52"/>
                      <a:pt x="97" y="52"/>
                    </a:cubicBezTo>
                    <a:cubicBezTo>
                      <a:pt x="95" y="52"/>
                      <a:pt x="94" y="54"/>
                      <a:pt x="92" y="52"/>
                    </a:cubicBezTo>
                    <a:cubicBezTo>
                      <a:pt x="91" y="50"/>
                      <a:pt x="90" y="53"/>
                      <a:pt x="89" y="52"/>
                    </a:cubicBezTo>
                    <a:cubicBezTo>
                      <a:pt x="86" y="51"/>
                      <a:pt x="85" y="51"/>
                      <a:pt x="82" y="50"/>
                    </a:cubicBezTo>
                    <a:cubicBezTo>
                      <a:pt x="80" y="49"/>
                      <a:pt x="79" y="47"/>
                      <a:pt x="77" y="47"/>
                    </a:cubicBezTo>
                    <a:cubicBezTo>
                      <a:pt x="74" y="48"/>
                      <a:pt x="74" y="47"/>
                      <a:pt x="72" y="46"/>
                    </a:cubicBezTo>
                    <a:cubicBezTo>
                      <a:pt x="70" y="45"/>
                      <a:pt x="68" y="46"/>
                      <a:pt x="67" y="45"/>
                    </a:cubicBezTo>
                    <a:cubicBezTo>
                      <a:pt x="65" y="43"/>
                      <a:pt x="63" y="42"/>
                      <a:pt x="62" y="41"/>
                    </a:cubicBezTo>
                    <a:cubicBezTo>
                      <a:pt x="60" y="40"/>
                      <a:pt x="59" y="40"/>
                      <a:pt x="60" y="38"/>
                    </a:cubicBezTo>
                    <a:cubicBezTo>
                      <a:pt x="61" y="37"/>
                      <a:pt x="60" y="35"/>
                      <a:pt x="62" y="34"/>
                    </a:cubicBezTo>
                    <a:cubicBezTo>
                      <a:pt x="64" y="33"/>
                      <a:pt x="65" y="34"/>
                      <a:pt x="63" y="32"/>
                    </a:cubicBezTo>
                    <a:cubicBezTo>
                      <a:pt x="61" y="31"/>
                      <a:pt x="59" y="29"/>
                      <a:pt x="57" y="28"/>
                    </a:cubicBezTo>
                    <a:cubicBezTo>
                      <a:pt x="56" y="28"/>
                      <a:pt x="55" y="26"/>
                      <a:pt x="53" y="26"/>
                    </a:cubicBezTo>
                    <a:cubicBezTo>
                      <a:pt x="53" y="26"/>
                      <a:pt x="53" y="23"/>
                      <a:pt x="52" y="22"/>
                    </a:cubicBezTo>
                    <a:cubicBezTo>
                      <a:pt x="47" y="17"/>
                      <a:pt x="57" y="23"/>
                      <a:pt x="57" y="19"/>
                    </a:cubicBezTo>
                    <a:cubicBezTo>
                      <a:pt x="57" y="17"/>
                      <a:pt x="56" y="17"/>
                      <a:pt x="54" y="15"/>
                    </a:cubicBezTo>
                    <a:cubicBezTo>
                      <a:pt x="53" y="14"/>
                      <a:pt x="53" y="13"/>
                      <a:pt x="55" y="12"/>
                    </a:cubicBezTo>
                    <a:cubicBezTo>
                      <a:pt x="57" y="12"/>
                      <a:pt x="56" y="9"/>
                      <a:pt x="58" y="8"/>
                    </a:cubicBezTo>
                    <a:cubicBezTo>
                      <a:pt x="59" y="7"/>
                      <a:pt x="61" y="6"/>
                      <a:pt x="60" y="4"/>
                    </a:cubicBezTo>
                    <a:cubicBezTo>
                      <a:pt x="58" y="1"/>
                      <a:pt x="53" y="0"/>
                      <a:pt x="50" y="2"/>
                    </a:cubicBezTo>
                    <a:cubicBezTo>
                      <a:pt x="49" y="3"/>
                      <a:pt x="49" y="3"/>
                      <a:pt x="47" y="4"/>
                    </a:cubicBezTo>
                    <a:cubicBezTo>
                      <a:pt x="46" y="4"/>
                      <a:pt x="46" y="6"/>
                      <a:pt x="45" y="7"/>
                    </a:cubicBezTo>
                    <a:cubicBezTo>
                      <a:pt x="43" y="8"/>
                      <a:pt x="41" y="7"/>
                      <a:pt x="40" y="8"/>
                    </a:cubicBezTo>
                    <a:cubicBezTo>
                      <a:pt x="39" y="9"/>
                      <a:pt x="37" y="9"/>
                      <a:pt x="35" y="8"/>
                    </a:cubicBezTo>
                    <a:cubicBezTo>
                      <a:pt x="33" y="8"/>
                      <a:pt x="32" y="7"/>
                      <a:pt x="30" y="8"/>
                    </a:cubicBezTo>
                    <a:cubicBezTo>
                      <a:pt x="28" y="8"/>
                      <a:pt x="29" y="11"/>
                      <a:pt x="30" y="12"/>
                    </a:cubicBezTo>
                    <a:cubicBezTo>
                      <a:pt x="30" y="14"/>
                      <a:pt x="30" y="16"/>
                      <a:pt x="30" y="17"/>
                    </a:cubicBezTo>
                    <a:cubicBezTo>
                      <a:pt x="31" y="19"/>
                      <a:pt x="33" y="19"/>
                      <a:pt x="35" y="20"/>
                    </a:cubicBezTo>
                    <a:cubicBezTo>
                      <a:pt x="36" y="22"/>
                      <a:pt x="34" y="22"/>
                      <a:pt x="33" y="22"/>
                    </a:cubicBezTo>
                    <a:cubicBezTo>
                      <a:pt x="32" y="24"/>
                      <a:pt x="33" y="26"/>
                      <a:pt x="33" y="28"/>
                    </a:cubicBezTo>
                    <a:cubicBezTo>
                      <a:pt x="33" y="29"/>
                      <a:pt x="31" y="29"/>
                      <a:pt x="31" y="29"/>
                    </a:cubicBezTo>
                    <a:cubicBezTo>
                      <a:pt x="29" y="30"/>
                      <a:pt x="31" y="33"/>
                      <a:pt x="29" y="33"/>
                    </a:cubicBezTo>
                    <a:cubicBezTo>
                      <a:pt x="27" y="34"/>
                      <a:pt x="26" y="35"/>
                      <a:pt x="26" y="36"/>
                    </a:cubicBezTo>
                    <a:cubicBezTo>
                      <a:pt x="25" y="38"/>
                      <a:pt x="24" y="38"/>
                      <a:pt x="22" y="39"/>
                    </a:cubicBezTo>
                    <a:cubicBezTo>
                      <a:pt x="20" y="40"/>
                      <a:pt x="20" y="43"/>
                      <a:pt x="19" y="44"/>
                    </a:cubicBezTo>
                    <a:cubicBezTo>
                      <a:pt x="18" y="46"/>
                      <a:pt x="16" y="45"/>
                      <a:pt x="15" y="47"/>
                    </a:cubicBezTo>
                    <a:cubicBezTo>
                      <a:pt x="13" y="48"/>
                      <a:pt x="12" y="44"/>
                      <a:pt x="11" y="46"/>
                    </a:cubicBezTo>
                    <a:cubicBezTo>
                      <a:pt x="10" y="47"/>
                      <a:pt x="6" y="49"/>
                      <a:pt x="7" y="50"/>
                    </a:cubicBezTo>
                    <a:cubicBezTo>
                      <a:pt x="7" y="52"/>
                      <a:pt x="10" y="52"/>
                      <a:pt x="10" y="54"/>
                    </a:cubicBezTo>
                    <a:cubicBezTo>
                      <a:pt x="9" y="57"/>
                      <a:pt x="11" y="57"/>
                      <a:pt x="13" y="58"/>
                    </a:cubicBezTo>
                    <a:cubicBezTo>
                      <a:pt x="13" y="60"/>
                      <a:pt x="14" y="62"/>
                      <a:pt x="14" y="64"/>
                    </a:cubicBezTo>
                    <a:cubicBezTo>
                      <a:pt x="14" y="64"/>
                      <a:pt x="11" y="64"/>
                      <a:pt x="10" y="64"/>
                    </a:cubicBezTo>
                    <a:cubicBezTo>
                      <a:pt x="9" y="64"/>
                      <a:pt x="8" y="65"/>
                      <a:pt x="7" y="65"/>
                    </a:cubicBezTo>
                    <a:cubicBezTo>
                      <a:pt x="7" y="65"/>
                      <a:pt x="6" y="64"/>
                      <a:pt x="5" y="64"/>
                    </a:cubicBezTo>
                    <a:cubicBezTo>
                      <a:pt x="4" y="64"/>
                      <a:pt x="0" y="66"/>
                      <a:pt x="0" y="67"/>
                    </a:cubicBezTo>
                    <a:cubicBezTo>
                      <a:pt x="2" y="69"/>
                      <a:pt x="3" y="70"/>
                      <a:pt x="5" y="72"/>
                    </a:cubicBezTo>
                    <a:cubicBezTo>
                      <a:pt x="5" y="72"/>
                      <a:pt x="11" y="72"/>
                      <a:pt x="11" y="72"/>
                    </a:cubicBezTo>
                    <a:cubicBezTo>
                      <a:pt x="11" y="73"/>
                      <a:pt x="9" y="74"/>
                      <a:pt x="8" y="74"/>
                    </a:cubicBezTo>
                    <a:cubicBezTo>
                      <a:pt x="7" y="75"/>
                      <a:pt x="4" y="73"/>
                      <a:pt x="4" y="75"/>
                    </a:cubicBezTo>
                    <a:cubicBezTo>
                      <a:pt x="4" y="77"/>
                      <a:pt x="9" y="80"/>
                      <a:pt x="11" y="82"/>
                    </a:cubicBezTo>
                    <a:cubicBezTo>
                      <a:pt x="12" y="83"/>
                      <a:pt x="13" y="83"/>
                      <a:pt x="15" y="83"/>
                    </a:cubicBezTo>
                    <a:cubicBezTo>
                      <a:pt x="17" y="82"/>
                      <a:pt x="20" y="81"/>
                      <a:pt x="21" y="79"/>
                    </a:cubicBezTo>
                    <a:cubicBezTo>
                      <a:pt x="21" y="79"/>
                      <a:pt x="20" y="78"/>
                      <a:pt x="19" y="78"/>
                    </a:cubicBezTo>
                    <a:cubicBezTo>
                      <a:pt x="19" y="77"/>
                      <a:pt x="20" y="77"/>
                      <a:pt x="20" y="77"/>
                    </a:cubicBezTo>
                    <a:cubicBezTo>
                      <a:pt x="21" y="76"/>
                      <a:pt x="20" y="75"/>
                      <a:pt x="21" y="75"/>
                    </a:cubicBezTo>
                    <a:cubicBezTo>
                      <a:pt x="21" y="75"/>
                      <a:pt x="23" y="75"/>
                      <a:pt x="23" y="75"/>
                    </a:cubicBezTo>
                    <a:cubicBezTo>
                      <a:pt x="23" y="76"/>
                      <a:pt x="21" y="76"/>
                      <a:pt x="22" y="77"/>
                    </a:cubicBezTo>
                    <a:cubicBezTo>
                      <a:pt x="22" y="77"/>
                      <a:pt x="23" y="77"/>
                      <a:pt x="23" y="77"/>
                    </a:cubicBezTo>
                    <a:cubicBezTo>
                      <a:pt x="23" y="78"/>
                      <a:pt x="22" y="78"/>
                      <a:pt x="22" y="78"/>
                    </a:cubicBezTo>
                    <a:cubicBezTo>
                      <a:pt x="21" y="78"/>
                      <a:pt x="23" y="78"/>
                      <a:pt x="23" y="78"/>
                    </a:cubicBezTo>
                    <a:cubicBezTo>
                      <a:pt x="23" y="79"/>
                      <a:pt x="22" y="79"/>
                      <a:pt x="22" y="80"/>
                    </a:cubicBezTo>
                    <a:cubicBezTo>
                      <a:pt x="21" y="80"/>
                      <a:pt x="23" y="81"/>
                      <a:pt x="24" y="82"/>
                    </a:cubicBezTo>
                    <a:cubicBezTo>
                      <a:pt x="25" y="83"/>
                      <a:pt x="23" y="85"/>
                      <a:pt x="22" y="87"/>
                    </a:cubicBezTo>
                    <a:cubicBezTo>
                      <a:pt x="22" y="88"/>
                      <a:pt x="23" y="89"/>
                      <a:pt x="24" y="90"/>
                    </a:cubicBezTo>
                    <a:cubicBezTo>
                      <a:pt x="24" y="92"/>
                      <a:pt x="24" y="93"/>
                      <a:pt x="24" y="95"/>
                    </a:cubicBezTo>
                    <a:cubicBezTo>
                      <a:pt x="24" y="97"/>
                      <a:pt x="23" y="100"/>
                      <a:pt x="23" y="101"/>
                    </a:cubicBezTo>
                    <a:cubicBezTo>
                      <a:pt x="23" y="101"/>
                      <a:pt x="24" y="99"/>
                      <a:pt x="24" y="99"/>
                    </a:cubicBezTo>
                    <a:cubicBezTo>
                      <a:pt x="25" y="100"/>
                      <a:pt x="26" y="106"/>
                      <a:pt x="26" y="107"/>
                    </a:cubicBezTo>
                    <a:cubicBezTo>
                      <a:pt x="27" y="109"/>
                      <a:pt x="29" y="112"/>
                      <a:pt x="30" y="115"/>
                    </a:cubicBezTo>
                    <a:cubicBezTo>
                      <a:pt x="31" y="118"/>
                      <a:pt x="31" y="121"/>
                      <a:pt x="32" y="124"/>
                    </a:cubicBezTo>
                    <a:cubicBezTo>
                      <a:pt x="34" y="128"/>
                      <a:pt x="37" y="131"/>
                      <a:pt x="39" y="134"/>
                    </a:cubicBezTo>
                    <a:cubicBezTo>
                      <a:pt x="40" y="137"/>
                      <a:pt x="40" y="140"/>
                      <a:pt x="41" y="143"/>
                    </a:cubicBezTo>
                    <a:cubicBezTo>
                      <a:pt x="43" y="146"/>
                      <a:pt x="45" y="149"/>
                      <a:pt x="48" y="146"/>
                    </a:cubicBezTo>
                    <a:cubicBezTo>
                      <a:pt x="50" y="145"/>
                      <a:pt x="50" y="144"/>
                      <a:pt x="50" y="143"/>
                    </a:cubicBezTo>
                    <a:cubicBezTo>
                      <a:pt x="50" y="141"/>
                      <a:pt x="52" y="140"/>
                      <a:pt x="53" y="139"/>
                    </a:cubicBezTo>
                    <a:cubicBezTo>
                      <a:pt x="54" y="138"/>
                      <a:pt x="56" y="138"/>
                      <a:pt x="57" y="137"/>
                    </a:cubicBezTo>
                    <a:cubicBezTo>
                      <a:pt x="58" y="136"/>
                      <a:pt x="57" y="133"/>
                      <a:pt x="57" y="132"/>
                    </a:cubicBezTo>
                    <a:cubicBezTo>
                      <a:pt x="56" y="128"/>
                      <a:pt x="61" y="125"/>
                      <a:pt x="60" y="122"/>
                    </a:cubicBezTo>
                    <a:cubicBezTo>
                      <a:pt x="59" y="119"/>
                      <a:pt x="58" y="116"/>
                      <a:pt x="58" y="113"/>
                    </a:cubicBezTo>
                    <a:cubicBezTo>
                      <a:pt x="58" y="109"/>
                      <a:pt x="62" y="108"/>
                      <a:pt x="65" y="107"/>
                    </a:cubicBezTo>
                    <a:cubicBezTo>
                      <a:pt x="66" y="106"/>
                      <a:pt x="69" y="106"/>
                      <a:pt x="69" y="105"/>
                    </a:cubicBezTo>
                    <a:cubicBezTo>
                      <a:pt x="70" y="103"/>
                      <a:pt x="71" y="102"/>
                      <a:pt x="72" y="101"/>
                    </a:cubicBezTo>
                    <a:cubicBezTo>
                      <a:pt x="75" y="98"/>
                      <a:pt x="78" y="95"/>
                      <a:pt x="81" y="93"/>
                    </a:cubicBezTo>
                    <a:cubicBezTo>
                      <a:pt x="82" y="92"/>
                      <a:pt x="83" y="90"/>
                      <a:pt x="84" y="89"/>
                    </a:cubicBezTo>
                    <a:cubicBezTo>
                      <a:pt x="85" y="88"/>
                      <a:pt x="87" y="88"/>
                      <a:pt x="88" y="87"/>
                    </a:cubicBezTo>
                    <a:cubicBezTo>
                      <a:pt x="89" y="86"/>
                      <a:pt x="90" y="85"/>
                      <a:pt x="91" y="84"/>
                    </a:cubicBezTo>
                    <a:cubicBezTo>
                      <a:pt x="92" y="83"/>
                      <a:pt x="90" y="82"/>
                      <a:pt x="90" y="81"/>
                    </a:cubicBezTo>
                    <a:cubicBezTo>
                      <a:pt x="91" y="79"/>
                      <a:pt x="94" y="79"/>
                      <a:pt x="95" y="78"/>
                    </a:cubicBezTo>
                    <a:cubicBezTo>
                      <a:pt x="96" y="78"/>
                      <a:pt x="98" y="75"/>
                      <a:pt x="98" y="74"/>
                    </a:cubicBezTo>
                    <a:cubicBezTo>
                      <a:pt x="98" y="76"/>
                      <a:pt x="96" y="76"/>
                      <a:pt x="97" y="78"/>
                    </a:cubicBezTo>
                    <a:cubicBezTo>
                      <a:pt x="99" y="79"/>
                      <a:pt x="100" y="76"/>
                      <a:pt x="100" y="76"/>
                    </a:cubicBezTo>
                    <a:cubicBezTo>
                      <a:pt x="101" y="77"/>
                      <a:pt x="100" y="78"/>
                      <a:pt x="101" y="78"/>
                    </a:cubicBezTo>
                    <a:cubicBezTo>
                      <a:pt x="102" y="75"/>
                      <a:pt x="101" y="72"/>
                      <a:pt x="99" y="69"/>
                    </a:cubicBezTo>
                    <a:cubicBezTo>
                      <a:pt x="98" y="67"/>
                      <a:pt x="96" y="65"/>
                      <a:pt x="97" y="62"/>
                    </a:cubicBezTo>
                    <a:cubicBezTo>
                      <a:pt x="98" y="59"/>
                      <a:pt x="103" y="61"/>
                      <a:pt x="100" y="58"/>
                    </a:cubicBezTo>
                    <a:cubicBezTo>
                      <a:pt x="99" y="57"/>
                      <a:pt x="97" y="56"/>
                      <a:pt x="98" y="54"/>
                    </a:cubicBezTo>
                    <a:cubicBezTo>
                      <a:pt x="99" y="53"/>
                      <a:pt x="100" y="54"/>
                      <a:pt x="102" y="55"/>
                    </a:cubicBezTo>
                    <a:cubicBezTo>
                      <a:pt x="103" y="56"/>
                      <a:pt x="104" y="55"/>
                      <a:pt x="104" y="57"/>
                    </a:cubicBezTo>
                    <a:cubicBezTo>
                      <a:pt x="104" y="58"/>
                      <a:pt x="104" y="59"/>
                      <a:pt x="106" y="60"/>
                    </a:cubicBezTo>
                    <a:cubicBezTo>
                      <a:pt x="107" y="60"/>
                      <a:pt x="109" y="60"/>
                      <a:pt x="110" y="60"/>
                    </a:cubicBezTo>
                    <a:cubicBezTo>
                      <a:pt x="111" y="60"/>
                      <a:pt x="113" y="61"/>
                      <a:pt x="114" y="60"/>
                    </a:cubicBezTo>
                    <a:cubicBezTo>
                      <a:pt x="119" y="59"/>
                      <a:pt x="115" y="65"/>
                      <a:pt x="113" y="66"/>
                    </a:cubicBezTo>
                    <a:cubicBezTo>
                      <a:pt x="110" y="66"/>
                      <a:pt x="112" y="70"/>
                      <a:pt x="112" y="71"/>
                    </a:cubicBezTo>
                    <a:cubicBezTo>
                      <a:pt x="113" y="71"/>
                      <a:pt x="115" y="67"/>
                      <a:pt x="115" y="68"/>
                    </a:cubicBezTo>
                    <a:cubicBezTo>
                      <a:pt x="115" y="71"/>
                      <a:pt x="117" y="74"/>
                      <a:pt x="117" y="76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99" name="Google Shape;799;p35"/>
              <p:cNvSpPr/>
              <p:nvPr/>
            </p:nvSpPr>
            <p:spPr>
              <a:xfrm>
                <a:off x="16292375" y="6658855"/>
                <a:ext cx="418195" cy="1062105"/>
              </a:xfrm>
              <a:custGeom>
                <a:avLst/>
                <a:gdLst/>
                <a:ahLst/>
                <a:cxnLst/>
                <a:rect l="l" t="t" r="r" b="b"/>
                <a:pathLst>
                  <a:path w="41" h="98" extrusionOk="0">
                    <a:moveTo>
                      <a:pt x="39" y="38"/>
                    </a:moveTo>
                    <a:cubicBezTo>
                      <a:pt x="38" y="38"/>
                      <a:pt x="37" y="39"/>
                      <a:pt x="37" y="37"/>
                    </a:cubicBezTo>
                    <a:cubicBezTo>
                      <a:pt x="37" y="37"/>
                      <a:pt x="37" y="36"/>
                      <a:pt x="37" y="36"/>
                    </a:cubicBezTo>
                    <a:cubicBezTo>
                      <a:pt x="37" y="35"/>
                      <a:pt x="34" y="35"/>
                      <a:pt x="34" y="35"/>
                    </a:cubicBezTo>
                    <a:cubicBezTo>
                      <a:pt x="33" y="34"/>
                      <a:pt x="34" y="32"/>
                      <a:pt x="34" y="31"/>
                    </a:cubicBezTo>
                    <a:cubicBezTo>
                      <a:pt x="35" y="29"/>
                      <a:pt x="32" y="30"/>
                      <a:pt x="31" y="29"/>
                    </a:cubicBezTo>
                    <a:cubicBezTo>
                      <a:pt x="31" y="28"/>
                      <a:pt x="30" y="28"/>
                      <a:pt x="30" y="27"/>
                    </a:cubicBezTo>
                    <a:cubicBezTo>
                      <a:pt x="30" y="26"/>
                      <a:pt x="32" y="25"/>
                      <a:pt x="32" y="25"/>
                    </a:cubicBezTo>
                    <a:cubicBezTo>
                      <a:pt x="31" y="23"/>
                      <a:pt x="25" y="26"/>
                      <a:pt x="24" y="25"/>
                    </a:cubicBezTo>
                    <a:cubicBezTo>
                      <a:pt x="24" y="25"/>
                      <a:pt x="25" y="23"/>
                      <a:pt x="25" y="22"/>
                    </a:cubicBezTo>
                    <a:cubicBezTo>
                      <a:pt x="24" y="21"/>
                      <a:pt x="27" y="19"/>
                      <a:pt x="27" y="18"/>
                    </a:cubicBezTo>
                    <a:cubicBezTo>
                      <a:pt x="29" y="15"/>
                      <a:pt x="31" y="13"/>
                      <a:pt x="30" y="10"/>
                    </a:cubicBezTo>
                    <a:cubicBezTo>
                      <a:pt x="30" y="9"/>
                      <a:pt x="31" y="8"/>
                      <a:pt x="31" y="7"/>
                    </a:cubicBezTo>
                    <a:cubicBezTo>
                      <a:pt x="31" y="5"/>
                      <a:pt x="29" y="7"/>
                      <a:pt x="28" y="6"/>
                    </a:cubicBezTo>
                    <a:cubicBezTo>
                      <a:pt x="28" y="4"/>
                      <a:pt x="27" y="3"/>
                      <a:pt x="27" y="2"/>
                    </a:cubicBezTo>
                    <a:cubicBezTo>
                      <a:pt x="25" y="0"/>
                      <a:pt x="25" y="3"/>
                      <a:pt x="23" y="2"/>
                    </a:cubicBezTo>
                    <a:cubicBezTo>
                      <a:pt x="24" y="4"/>
                      <a:pt x="22" y="4"/>
                      <a:pt x="22" y="5"/>
                    </a:cubicBezTo>
                    <a:cubicBezTo>
                      <a:pt x="22" y="5"/>
                      <a:pt x="22" y="9"/>
                      <a:pt x="22" y="9"/>
                    </a:cubicBezTo>
                    <a:cubicBezTo>
                      <a:pt x="21" y="9"/>
                      <a:pt x="21" y="7"/>
                      <a:pt x="21" y="7"/>
                    </a:cubicBezTo>
                    <a:cubicBezTo>
                      <a:pt x="19" y="7"/>
                      <a:pt x="18" y="8"/>
                      <a:pt x="18" y="9"/>
                    </a:cubicBezTo>
                    <a:cubicBezTo>
                      <a:pt x="17" y="10"/>
                      <a:pt x="15" y="10"/>
                      <a:pt x="14" y="11"/>
                    </a:cubicBezTo>
                    <a:cubicBezTo>
                      <a:pt x="13" y="12"/>
                      <a:pt x="14" y="14"/>
                      <a:pt x="13" y="15"/>
                    </a:cubicBezTo>
                    <a:cubicBezTo>
                      <a:pt x="13" y="16"/>
                      <a:pt x="12" y="17"/>
                      <a:pt x="11" y="18"/>
                    </a:cubicBezTo>
                    <a:cubicBezTo>
                      <a:pt x="11" y="19"/>
                      <a:pt x="11" y="20"/>
                      <a:pt x="11" y="21"/>
                    </a:cubicBezTo>
                    <a:cubicBezTo>
                      <a:pt x="11" y="23"/>
                      <a:pt x="10" y="25"/>
                      <a:pt x="9" y="25"/>
                    </a:cubicBezTo>
                    <a:cubicBezTo>
                      <a:pt x="8" y="25"/>
                      <a:pt x="7" y="25"/>
                      <a:pt x="6" y="25"/>
                    </a:cubicBezTo>
                    <a:cubicBezTo>
                      <a:pt x="5" y="27"/>
                      <a:pt x="6" y="35"/>
                      <a:pt x="4" y="35"/>
                    </a:cubicBezTo>
                    <a:cubicBezTo>
                      <a:pt x="4" y="35"/>
                      <a:pt x="2" y="35"/>
                      <a:pt x="2" y="35"/>
                    </a:cubicBezTo>
                    <a:cubicBezTo>
                      <a:pt x="2" y="36"/>
                      <a:pt x="2" y="37"/>
                      <a:pt x="2" y="37"/>
                    </a:cubicBezTo>
                    <a:cubicBezTo>
                      <a:pt x="2" y="38"/>
                      <a:pt x="1" y="39"/>
                      <a:pt x="0" y="40"/>
                    </a:cubicBezTo>
                    <a:cubicBezTo>
                      <a:pt x="0" y="41"/>
                      <a:pt x="4" y="46"/>
                      <a:pt x="5" y="47"/>
                    </a:cubicBezTo>
                    <a:cubicBezTo>
                      <a:pt x="5" y="47"/>
                      <a:pt x="4" y="44"/>
                      <a:pt x="4" y="44"/>
                    </a:cubicBezTo>
                    <a:cubicBezTo>
                      <a:pt x="4" y="44"/>
                      <a:pt x="7" y="48"/>
                      <a:pt x="7" y="48"/>
                    </a:cubicBezTo>
                    <a:cubicBezTo>
                      <a:pt x="8" y="50"/>
                      <a:pt x="6" y="50"/>
                      <a:pt x="7" y="52"/>
                    </a:cubicBezTo>
                    <a:cubicBezTo>
                      <a:pt x="6" y="51"/>
                      <a:pt x="8" y="51"/>
                      <a:pt x="9" y="52"/>
                    </a:cubicBezTo>
                    <a:cubicBezTo>
                      <a:pt x="10" y="54"/>
                      <a:pt x="11" y="56"/>
                      <a:pt x="11" y="58"/>
                    </a:cubicBezTo>
                    <a:cubicBezTo>
                      <a:pt x="11" y="58"/>
                      <a:pt x="10" y="67"/>
                      <a:pt x="10" y="67"/>
                    </a:cubicBezTo>
                    <a:cubicBezTo>
                      <a:pt x="11" y="67"/>
                      <a:pt x="11" y="64"/>
                      <a:pt x="11" y="64"/>
                    </a:cubicBezTo>
                    <a:cubicBezTo>
                      <a:pt x="11" y="64"/>
                      <a:pt x="11" y="67"/>
                      <a:pt x="11" y="67"/>
                    </a:cubicBezTo>
                    <a:cubicBezTo>
                      <a:pt x="11" y="67"/>
                      <a:pt x="12" y="66"/>
                      <a:pt x="12" y="66"/>
                    </a:cubicBezTo>
                    <a:cubicBezTo>
                      <a:pt x="12" y="66"/>
                      <a:pt x="12" y="68"/>
                      <a:pt x="12" y="68"/>
                    </a:cubicBezTo>
                    <a:cubicBezTo>
                      <a:pt x="13" y="68"/>
                      <a:pt x="13" y="66"/>
                      <a:pt x="14" y="66"/>
                    </a:cubicBezTo>
                    <a:cubicBezTo>
                      <a:pt x="14" y="66"/>
                      <a:pt x="14" y="67"/>
                      <a:pt x="14" y="67"/>
                    </a:cubicBezTo>
                    <a:cubicBezTo>
                      <a:pt x="14" y="67"/>
                      <a:pt x="17" y="66"/>
                      <a:pt x="17" y="65"/>
                    </a:cubicBezTo>
                    <a:cubicBezTo>
                      <a:pt x="18" y="65"/>
                      <a:pt x="23" y="62"/>
                      <a:pt x="21" y="61"/>
                    </a:cubicBezTo>
                    <a:cubicBezTo>
                      <a:pt x="22" y="61"/>
                      <a:pt x="21" y="63"/>
                      <a:pt x="22" y="64"/>
                    </a:cubicBezTo>
                    <a:cubicBezTo>
                      <a:pt x="23" y="64"/>
                      <a:pt x="24" y="64"/>
                      <a:pt x="24" y="65"/>
                    </a:cubicBezTo>
                    <a:cubicBezTo>
                      <a:pt x="25" y="67"/>
                      <a:pt x="25" y="70"/>
                      <a:pt x="25" y="72"/>
                    </a:cubicBezTo>
                    <a:cubicBezTo>
                      <a:pt x="26" y="75"/>
                      <a:pt x="26" y="77"/>
                      <a:pt x="28" y="79"/>
                    </a:cubicBezTo>
                    <a:cubicBezTo>
                      <a:pt x="28" y="79"/>
                      <a:pt x="29" y="80"/>
                      <a:pt x="29" y="80"/>
                    </a:cubicBezTo>
                    <a:cubicBezTo>
                      <a:pt x="29" y="82"/>
                      <a:pt x="30" y="82"/>
                      <a:pt x="30" y="82"/>
                    </a:cubicBezTo>
                    <a:cubicBezTo>
                      <a:pt x="31" y="83"/>
                      <a:pt x="29" y="85"/>
                      <a:pt x="30" y="85"/>
                    </a:cubicBezTo>
                    <a:cubicBezTo>
                      <a:pt x="30" y="85"/>
                      <a:pt x="30" y="85"/>
                      <a:pt x="31" y="85"/>
                    </a:cubicBezTo>
                    <a:cubicBezTo>
                      <a:pt x="31" y="86"/>
                      <a:pt x="29" y="87"/>
                      <a:pt x="29" y="88"/>
                    </a:cubicBezTo>
                    <a:cubicBezTo>
                      <a:pt x="29" y="90"/>
                      <a:pt x="30" y="88"/>
                      <a:pt x="31" y="89"/>
                    </a:cubicBezTo>
                    <a:cubicBezTo>
                      <a:pt x="31" y="89"/>
                      <a:pt x="29" y="97"/>
                      <a:pt x="29" y="98"/>
                    </a:cubicBezTo>
                    <a:cubicBezTo>
                      <a:pt x="31" y="96"/>
                      <a:pt x="32" y="92"/>
                      <a:pt x="33" y="90"/>
                    </a:cubicBezTo>
                    <a:cubicBezTo>
                      <a:pt x="34" y="88"/>
                      <a:pt x="35" y="87"/>
                      <a:pt x="34" y="85"/>
                    </a:cubicBezTo>
                    <a:cubicBezTo>
                      <a:pt x="33" y="83"/>
                      <a:pt x="33" y="82"/>
                      <a:pt x="33" y="80"/>
                    </a:cubicBezTo>
                    <a:cubicBezTo>
                      <a:pt x="32" y="78"/>
                      <a:pt x="27" y="74"/>
                      <a:pt x="28" y="71"/>
                    </a:cubicBezTo>
                    <a:cubicBezTo>
                      <a:pt x="28" y="71"/>
                      <a:pt x="30" y="70"/>
                      <a:pt x="30" y="69"/>
                    </a:cubicBezTo>
                    <a:cubicBezTo>
                      <a:pt x="29" y="67"/>
                      <a:pt x="30" y="67"/>
                      <a:pt x="30" y="65"/>
                    </a:cubicBezTo>
                    <a:cubicBezTo>
                      <a:pt x="31" y="62"/>
                      <a:pt x="27" y="60"/>
                      <a:pt x="26" y="58"/>
                    </a:cubicBezTo>
                    <a:cubicBezTo>
                      <a:pt x="23" y="56"/>
                      <a:pt x="25" y="52"/>
                      <a:pt x="26" y="49"/>
                    </a:cubicBezTo>
                    <a:cubicBezTo>
                      <a:pt x="26" y="47"/>
                      <a:pt x="27" y="47"/>
                      <a:pt x="29" y="47"/>
                    </a:cubicBezTo>
                    <a:cubicBezTo>
                      <a:pt x="31" y="47"/>
                      <a:pt x="33" y="45"/>
                      <a:pt x="34" y="44"/>
                    </a:cubicBezTo>
                    <a:cubicBezTo>
                      <a:pt x="36" y="43"/>
                      <a:pt x="37" y="44"/>
                      <a:pt x="39" y="42"/>
                    </a:cubicBezTo>
                    <a:cubicBezTo>
                      <a:pt x="40" y="40"/>
                      <a:pt x="41" y="39"/>
                      <a:pt x="41" y="38"/>
                    </a:cubicBezTo>
                    <a:cubicBezTo>
                      <a:pt x="41" y="38"/>
                      <a:pt x="40" y="38"/>
                      <a:pt x="39" y="38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800" name="Google Shape;800;p35"/>
              <p:cNvSpPr/>
              <p:nvPr/>
            </p:nvSpPr>
            <p:spPr>
              <a:xfrm>
                <a:off x="16097216" y="6787928"/>
                <a:ext cx="233496" cy="302405"/>
              </a:xfrm>
              <a:custGeom>
                <a:avLst/>
                <a:gdLst/>
                <a:ahLst/>
                <a:cxnLst/>
                <a:rect l="l" t="t" r="r" b="b"/>
                <a:pathLst>
                  <a:path w="23" h="28" extrusionOk="0">
                    <a:moveTo>
                      <a:pt x="21" y="26"/>
                    </a:moveTo>
                    <a:cubicBezTo>
                      <a:pt x="22" y="24"/>
                      <a:pt x="20" y="19"/>
                      <a:pt x="20" y="17"/>
                    </a:cubicBezTo>
                    <a:cubicBezTo>
                      <a:pt x="20" y="17"/>
                      <a:pt x="19" y="13"/>
                      <a:pt x="18" y="16"/>
                    </a:cubicBezTo>
                    <a:cubicBezTo>
                      <a:pt x="18" y="16"/>
                      <a:pt x="17" y="17"/>
                      <a:pt x="16" y="18"/>
                    </a:cubicBezTo>
                    <a:cubicBezTo>
                      <a:pt x="16" y="17"/>
                      <a:pt x="14" y="13"/>
                      <a:pt x="17" y="13"/>
                    </a:cubicBezTo>
                    <a:cubicBezTo>
                      <a:pt x="19" y="12"/>
                      <a:pt x="23" y="6"/>
                      <a:pt x="18" y="7"/>
                    </a:cubicBezTo>
                    <a:cubicBezTo>
                      <a:pt x="17" y="8"/>
                      <a:pt x="15" y="7"/>
                      <a:pt x="14" y="7"/>
                    </a:cubicBezTo>
                    <a:cubicBezTo>
                      <a:pt x="13" y="7"/>
                      <a:pt x="11" y="7"/>
                      <a:pt x="10" y="7"/>
                    </a:cubicBezTo>
                    <a:cubicBezTo>
                      <a:pt x="8" y="6"/>
                      <a:pt x="8" y="5"/>
                      <a:pt x="8" y="4"/>
                    </a:cubicBezTo>
                    <a:cubicBezTo>
                      <a:pt x="8" y="2"/>
                      <a:pt x="7" y="3"/>
                      <a:pt x="6" y="2"/>
                    </a:cubicBezTo>
                    <a:cubicBezTo>
                      <a:pt x="4" y="1"/>
                      <a:pt x="3" y="0"/>
                      <a:pt x="2" y="1"/>
                    </a:cubicBezTo>
                    <a:cubicBezTo>
                      <a:pt x="1" y="3"/>
                      <a:pt x="3" y="4"/>
                      <a:pt x="4" y="5"/>
                    </a:cubicBezTo>
                    <a:cubicBezTo>
                      <a:pt x="7" y="8"/>
                      <a:pt x="2" y="6"/>
                      <a:pt x="1" y="9"/>
                    </a:cubicBezTo>
                    <a:cubicBezTo>
                      <a:pt x="0" y="12"/>
                      <a:pt x="2" y="14"/>
                      <a:pt x="3" y="16"/>
                    </a:cubicBezTo>
                    <a:cubicBezTo>
                      <a:pt x="5" y="19"/>
                      <a:pt x="6" y="22"/>
                      <a:pt x="5" y="25"/>
                    </a:cubicBezTo>
                    <a:cubicBezTo>
                      <a:pt x="6" y="26"/>
                      <a:pt x="6" y="23"/>
                      <a:pt x="6" y="22"/>
                    </a:cubicBezTo>
                    <a:cubicBezTo>
                      <a:pt x="6" y="23"/>
                      <a:pt x="6" y="24"/>
                      <a:pt x="7" y="24"/>
                    </a:cubicBezTo>
                    <a:cubicBezTo>
                      <a:pt x="7" y="24"/>
                      <a:pt x="7" y="23"/>
                      <a:pt x="7" y="23"/>
                    </a:cubicBezTo>
                    <a:cubicBezTo>
                      <a:pt x="8" y="26"/>
                      <a:pt x="8" y="23"/>
                      <a:pt x="8" y="21"/>
                    </a:cubicBezTo>
                    <a:cubicBezTo>
                      <a:pt x="8" y="22"/>
                      <a:pt x="12" y="25"/>
                      <a:pt x="13" y="22"/>
                    </a:cubicBezTo>
                    <a:cubicBezTo>
                      <a:pt x="13" y="21"/>
                      <a:pt x="12" y="16"/>
                      <a:pt x="11" y="16"/>
                    </a:cubicBezTo>
                    <a:cubicBezTo>
                      <a:pt x="12" y="16"/>
                      <a:pt x="13" y="18"/>
                      <a:pt x="13" y="19"/>
                    </a:cubicBezTo>
                    <a:cubicBezTo>
                      <a:pt x="14" y="20"/>
                      <a:pt x="17" y="18"/>
                      <a:pt x="17" y="20"/>
                    </a:cubicBezTo>
                    <a:cubicBezTo>
                      <a:pt x="17" y="21"/>
                      <a:pt x="18" y="20"/>
                      <a:pt x="18" y="22"/>
                    </a:cubicBezTo>
                    <a:cubicBezTo>
                      <a:pt x="18" y="24"/>
                      <a:pt x="18" y="26"/>
                      <a:pt x="19" y="28"/>
                    </a:cubicBezTo>
                    <a:cubicBezTo>
                      <a:pt x="20" y="27"/>
                      <a:pt x="20" y="27"/>
                      <a:pt x="21" y="26"/>
                    </a:cubicBezTo>
                    <a:cubicBezTo>
                      <a:pt x="22" y="25"/>
                      <a:pt x="20" y="27"/>
                      <a:pt x="21" y="26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801" name="Google Shape;801;p35"/>
              <p:cNvSpPr/>
              <p:nvPr/>
            </p:nvSpPr>
            <p:spPr>
              <a:xfrm>
                <a:off x="16536322" y="7123524"/>
                <a:ext cx="428652" cy="833457"/>
              </a:xfrm>
              <a:custGeom>
                <a:avLst/>
                <a:gdLst/>
                <a:ahLst/>
                <a:cxnLst/>
                <a:rect l="l" t="t" r="r" b="b"/>
                <a:pathLst>
                  <a:path w="42" h="77" extrusionOk="0">
                    <a:moveTo>
                      <a:pt x="40" y="30"/>
                    </a:moveTo>
                    <a:cubicBezTo>
                      <a:pt x="41" y="30"/>
                      <a:pt x="40" y="28"/>
                      <a:pt x="41" y="27"/>
                    </a:cubicBezTo>
                    <a:cubicBezTo>
                      <a:pt x="42" y="26"/>
                      <a:pt x="40" y="24"/>
                      <a:pt x="39" y="24"/>
                    </a:cubicBezTo>
                    <a:cubicBezTo>
                      <a:pt x="38" y="23"/>
                      <a:pt x="36" y="22"/>
                      <a:pt x="36" y="20"/>
                    </a:cubicBezTo>
                    <a:cubicBezTo>
                      <a:pt x="36" y="18"/>
                      <a:pt x="37" y="17"/>
                      <a:pt x="35" y="15"/>
                    </a:cubicBezTo>
                    <a:cubicBezTo>
                      <a:pt x="34" y="14"/>
                      <a:pt x="32" y="12"/>
                      <a:pt x="30" y="12"/>
                    </a:cubicBezTo>
                    <a:cubicBezTo>
                      <a:pt x="28" y="12"/>
                      <a:pt x="27" y="14"/>
                      <a:pt x="25" y="14"/>
                    </a:cubicBezTo>
                    <a:cubicBezTo>
                      <a:pt x="23" y="13"/>
                      <a:pt x="23" y="13"/>
                      <a:pt x="21" y="14"/>
                    </a:cubicBezTo>
                    <a:cubicBezTo>
                      <a:pt x="21" y="14"/>
                      <a:pt x="18" y="17"/>
                      <a:pt x="17" y="16"/>
                    </a:cubicBezTo>
                    <a:cubicBezTo>
                      <a:pt x="17" y="15"/>
                      <a:pt x="20" y="13"/>
                      <a:pt x="19" y="12"/>
                    </a:cubicBezTo>
                    <a:cubicBezTo>
                      <a:pt x="17" y="11"/>
                      <a:pt x="19" y="10"/>
                      <a:pt x="19" y="9"/>
                    </a:cubicBezTo>
                    <a:cubicBezTo>
                      <a:pt x="19" y="8"/>
                      <a:pt x="19" y="5"/>
                      <a:pt x="18" y="5"/>
                    </a:cubicBezTo>
                    <a:cubicBezTo>
                      <a:pt x="16" y="6"/>
                      <a:pt x="14" y="6"/>
                      <a:pt x="15" y="4"/>
                    </a:cubicBezTo>
                    <a:cubicBezTo>
                      <a:pt x="16" y="0"/>
                      <a:pt x="11" y="0"/>
                      <a:pt x="9" y="1"/>
                    </a:cubicBezTo>
                    <a:cubicBezTo>
                      <a:pt x="8" y="3"/>
                      <a:pt x="6" y="4"/>
                      <a:pt x="4" y="4"/>
                    </a:cubicBezTo>
                    <a:cubicBezTo>
                      <a:pt x="2" y="4"/>
                      <a:pt x="1" y="7"/>
                      <a:pt x="1" y="8"/>
                    </a:cubicBezTo>
                    <a:cubicBezTo>
                      <a:pt x="1" y="10"/>
                      <a:pt x="0" y="11"/>
                      <a:pt x="0" y="13"/>
                    </a:cubicBezTo>
                    <a:cubicBezTo>
                      <a:pt x="0" y="15"/>
                      <a:pt x="1" y="15"/>
                      <a:pt x="3" y="16"/>
                    </a:cubicBezTo>
                    <a:cubicBezTo>
                      <a:pt x="4" y="18"/>
                      <a:pt x="5" y="19"/>
                      <a:pt x="6" y="20"/>
                    </a:cubicBezTo>
                    <a:cubicBezTo>
                      <a:pt x="7" y="22"/>
                      <a:pt x="5" y="23"/>
                      <a:pt x="5" y="24"/>
                    </a:cubicBezTo>
                    <a:cubicBezTo>
                      <a:pt x="5" y="25"/>
                      <a:pt x="6" y="26"/>
                      <a:pt x="5" y="27"/>
                    </a:cubicBezTo>
                    <a:cubicBezTo>
                      <a:pt x="5" y="27"/>
                      <a:pt x="4" y="27"/>
                      <a:pt x="4" y="28"/>
                    </a:cubicBezTo>
                    <a:cubicBezTo>
                      <a:pt x="3" y="29"/>
                      <a:pt x="5" y="32"/>
                      <a:pt x="6" y="33"/>
                    </a:cubicBezTo>
                    <a:cubicBezTo>
                      <a:pt x="7" y="34"/>
                      <a:pt x="8" y="35"/>
                      <a:pt x="9" y="37"/>
                    </a:cubicBezTo>
                    <a:cubicBezTo>
                      <a:pt x="9" y="39"/>
                      <a:pt x="9" y="40"/>
                      <a:pt x="10" y="42"/>
                    </a:cubicBezTo>
                    <a:cubicBezTo>
                      <a:pt x="11" y="46"/>
                      <a:pt x="8" y="49"/>
                      <a:pt x="6" y="52"/>
                    </a:cubicBezTo>
                    <a:cubicBezTo>
                      <a:pt x="6" y="53"/>
                      <a:pt x="5" y="54"/>
                      <a:pt x="5" y="55"/>
                    </a:cubicBezTo>
                    <a:cubicBezTo>
                      <a:pt x="4" y="56"/>
                      <a:pt x="4" y="57"/>
                      <a:pt x="4" y="58"/>
                    </a:cubicBezTo>
                    <a:cubicBezTo>
                      <a:pt x="4" y="59"/>
                      <a:pt x="3" y="62"/>
                      <a:pt x="5" y="62"/>
                    </a:cubicBezTo>
                    <a:cubicBezTo>
                      <a:pt x="8" y="64"/>
                      <a:pt x="9" y="67"/>
                      <a:pt x="11" y="69"/>
                    </a:cubicBezTo>
                    <a:cubicBezTo>
                      <a:pt x="12" y="70"/>
                      <a:pt x="12" y="71"/>
                      <a:pt x="13" y="72"/>
                    </a:cubicBezTo>
                    <a:cubicBezTo>
                      <a:pt x="14" y="72"/>
                      <a:pt x="15" y="72"/>
                      <a:pt x="16" y="72"/>
                    </a:cubicBezTo>
                    <a:cubicBezTo>
                      <a:pt x="17" y="73"/>
                      <a:pt x="18" y="73"/>
                      <a:pt x="18" y="74"/>
                    </a:cubicBezTo>
                    <a:cubicBezTo>
                      <a:pt x="18" y="75"/>
                      <a:pt x="18" y="76"/>
                      <a:pt x="19" y="76"/>
                    </a:cubicBezTo>
                    <a:cubicBezTo>
                      <a:pt x="19" y="77"/>
                      <a:pt x="20" y="76"/>
                      <a:pt x="21" y="76"/>
                    </a:cubicBezTo>
                    <a:cubicBezTo>
                      <a:pt x="22" y="76"/>
                      <a:pt x="23" y="74"/>
                      <a:pt x="23" y="74"/>
                    </a:cubicBezTo>
                    <a:cubicBezTo>
                      <a:pt x="21" y="71"/>
                      <a:pt x="20" y="70"/>
                      <a:pt x="16" y="69"/>
                    </a:cubicBezTo>
                    <a:cubicBezTo>
                      <a:pt x="15" y="69"/>
                      <a:pt x="14" y="68"/>
                      <a:pt x="13" y="67"/>
                    </a:cubicBezTo>
                    <a:cubicBezTo>
                      <a:pt x="13" y="65"/>
                      <a:pt x="14" y="67"/>
                      <a:pt x="15" y="67"/>
                    </a:cubicBezTo>
                    <a:cubicBezTo>
                      <a:pt x="14" y="67"/>
                      <a:pt x="12" y="61"/>
                      <a:pt x="12" y="60"/>
                    </a:cubicBezTo>
                    <a:cubicBezTo>
                      <a:pt x="12" y="59"/>
                      <a:pt x="12" y="59"/>
                      <a:pt x="11" y="58"/>
                    </a:cubicBezTo>
                    <a:cubicBezTo>
                      <a:pt x="10" y="58"/>
                      <a:pt x="9" y="57"/>
                      <a:pt x="9" y="56"/>
                    </a:cubicBezTo>
                    <a:cubicBezTo>
                      <a:pt x="8" y="53"/>
                      <a:pt x="10" y="50"/>
                      <a:pt x="11" y="48"/>
                    </a:cubicBezTo>
                    <a:cubicBezTo>
                      <a:pt x="11" y="46"/>
                      <a:pt x="13" y="44"/>
                      <a:pt x="13" y="43"/>
                    </a:cubicBezTo>
                    <a:cubicBezTo>
                      <a:pt x="13" y="41"/>
                      <a:pt x="12" y="37"/>
                      <a:pt x="14" y="36"/>
                    </a:cubicBezTo>
                    <a:cubicBezTo>
                      <a:pt x="17" y="36"/>
                      <a:pt x="17" y="37"/>
                      <a:pt x="17" y="40"/>
                    </a:cubicBezTo>
                    <a:cubicBezTo>
                      <a:pt x="16" y="42"/>
                      <a:pt x="20" y="41"/>
                      <a:pt x="22" y="41"/>
                    </a:cubicBezTo>
                    <a:cubicBezTo>
                      <a:pt x="23" y="41"/>
                      <a:pt x="26" y="43"/>
                      <a:pt x="27" y="44"/>
                    </a:cubicBezTo>
                    <a:cubicBezTo>
                      <a:pt x="27" y="42"/>
                      <a:pt x="25" y="41"/>
                      <a:pt x="24" y="38"/>
                    </a:cubicBezTo>
                    <a:cubicBezTo>
                      <a:pt x="24" y="36"/>
                      <a:pt x="26" y="35"/>
                      <a:pt x="28" y="33"/>
                    </a:cubicBezTo>
                    <a:cubicBezTo>
                      <a:pt x="29" y="32"/>
                      <a:pt x="32" y="32"/>
                      <a:pt x="34" y="32"/>
                    </a:cubicBezTo>
                    <a:cubicBezTo>
                      <a:pt x="36" y="32"/>
                      <a:pt x="37" y="32"/>
                      <a:pt x="38" y="33"/>
                    </a:cubicBezTo>
                    <a:cubicBezTo>
                      <a:pt x="40" y="33"/>
                      <a:pt x="39" y="32"/>
                      <a:pt x="40" y="30"/>
                    </a:cubicBezTo>
                    <a:cubicBezTo>
                      <a:pt x="41" y="30"/>
                      <a:pt x="40" y="31"/>
                      <a:pt x="40" y="3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802" name="Google Shape;802;p35"/>
              <p:cNvSpPr/>
              <p:nvPr/>
            </p:nvSpPr>
            <p:spPr>
              <a:xfrm>
                <a:off x="16769816" y="6950195"/>
                <a:ext cx="390316" cy="844522"/>
              </a:xfrm>
              <a:custGeom>
                <a:avLst/>
                <a:gdLst/>
                <a:ahLst/>
                <a:cxnLst/>
                <a:rect l="l" t="t" r="r" b="b"/>
                <a:pathLst>
                  <a:path w="38" h="78" extrusionOk="0">
                    <a:moveTo>
                      <a:pt x="37" y="55"/>
                    </a:moveTo>
                    <a:cubicBezTo>
                      <a:pt x="36" y="54"/>
                      <a:pt x="36" y="52"/>
                      <a:pt x="36" y="49"/>
                    </a:cubicBezTo>
                    <a:cubicBezTo>
                      <a:pt x="35" y="46"/>
                      <a:pt x="34" y="44"/>
                      <a:pt x="32" y="41"/>
                    </a:cubicBezTo>
                    <a:cubicBezTo>
                      <a:pt x="31" y="39"/>
                      <a:pt x="30" y="38"/>
                      <a:pt x="28" y="37"/>
                    </a:cubicBezTo>
                    <a:cubicBezTo>
                      <a:pt x="26" y="35"/>
                      <a:pt x="23" y="34"/>
                      <a:pt x="22" y="31"/>
                    </a:cubicBezTo>
                    <a:cubicBezTo>
                      <a:pt x="22" y="29"/>
                      <a:pt x="20" y="28"/>
                      <a:pt x="18" y="26"/>
                    </a:cubicBezTo>
                    <a:cubicBezTo>
                      <a:pt x="17" y="25"/>
                      <a:pt x="18" y="21"/>
                      <a:pt x="19" y="20"/>
                    </a:cubicBezTo>
                    <a:cubicBezTo>
                      <a:pt x="21" y="19"/>
                      <a:pt x="23" y="17"/>
                      <a:pt x="23" y="15"/>
                    </a:cubicBezTo>
                    <a:cubicBezTo>
                      <a:pt x="24" y="14"/>
                      <a:pt x="28" y="12"/>
                      <a:pt x="29" y="11"/>
                    </a:cubicBezTo>
                    <a:cubicBezTo>
                      <a:pt x="27" y="10"/>
                      <a:pt x="25" y="9"/>
                      <a:pt x="23" y="7"/>
                    </a:cubicBezTo>
                    <a:cubicBezTo>
                      <a:pt x="21" y="6"/>
                      <a:pt x="24" y="6"/>
                      <a:pt x="24" y="4"/>
                    </a:cubicBezTo>
                    <a:cubicBezTo>
                      <a:pt x="24" y="4"/>
                      <a:pt x="19" y="3"/>
                      <a:pt x="19" y="3"/>
                    </a:cubicBezTo>
                    <a:cubicBezTo>
                      <a:pt x="17" y="2"/>
                      <a:pt x="15" y="0"/>
                      <a:pt x="14" y="3"/>
                    </a:cubicBezTo>
                    <a:cubicBezTo>
                      <a:pt x="13" y="4"/>
                      <a:pt x="12" y="4"/>
                      <a:pt x="11" y="5"/>
                    </a:cubicBezTo>
                    <a:cubicBezTo>
                      <a:pt x="9" y="8"/>
                      <a:pt x="9" y="4"/>
                      <a:pt x="8" y="5"/>
                    </a:cubicBezTo>
                    <a:cubicBezTo>
                      <a:pt x="6" y="6"/>
                      <a:pt x="6" y="5"/>
                      <a:pt x="5" y="5"/>
                    </a:cubicBezTo>
                    <a:cubicBezTo>
                      <a:pt x="4" y="6"/>
                      <a:pt x="3" y="6"/>
                      <a:pt x="3" y="5"/>
                    </a:cubicBezTo>
                    <a:cubicBezTo>
                      <a:pt x="3" y="4"/>
                      <a:pt x="1" y="6"/>
                      <a:pt x="0" y="6"/>
                    </a:cubicBezTo>
                    <a:cubicBezTo>
                      <a:pt x="0" y="7"/>
                      <a:pt x="3" y="9"/>
                      <a:pt x="4" y="9"/>
                    </a:cubicBezTo>
                    <a:cubicBezTo>
                      <a:pt x="5" y="11"/>
                      <a:pt x="4" y="12"/>
                      <a:pt x="5" y="13"/>
                    </a:cubicBezTo>
                    <a:cubicBezTo>
                      <a:pt x="5" y="15"/>
                      <a:pt x="8" y="15"/>
                      <a:pt x="9" y="14"/>
                    </a:cubicBezTo>
                    <a:cubicBezTo>
                      <a:pt x="11" y="13"/>
                      <a:pt x="12" y="16"/>
                      <a:pt x="12" y="17"/>
                    </a:cubicBezTo>
                    <a:cubicBezTo>
                      <a:pt x="13" y="19"/>
                      <a:pt x="15" y="19"/>
                      <a:pt x="13" y="21"/>
                    </a:cubicBezTo>
                    <a:cubicBezTo>
                      <a:pt x="11" y="22"/>
                      <a:pt x="10" y="19"/>
                      <a:pt x="10" y="22"/>
                    </a:cubicBezTo>
                    <a:cubicBezTo>
                      <a:pt x="10" y="24"/>
                      <a:pt x="13" y="24"/>
                      <a:pt x="14" y="25"/>
                    </a:cubicBezTo>
                    <a:cubicBezTo>
                      <a:pt x="16" y="27"/>
                      <a:pt x="17" y="29"/>
                      <a:pt x="19" y="31"/>
                    </a:cubicBezTo>
                    <a:cubicBezTo>
                      <a:pt x="20" y="33"/>
                      <a:pt x="22" y="33"/>
                      <a:pt x="23" y="35"/>
                    </a:cubicBezTo>
                    <a:cubicBezTo>
                      <a:pt x="24" y="37"/>
                      <a:pt x="24" y="38"/>
                      <a:pt x="26" y="39"/>
                    </a:cubicBezTo>
                    <a:cubicBezTo>
                      <a:pt x="27" y="40"/>
                      <a:pt x="26" y="42"/>
                      <a:pt x="28" y="43"/>
                    </a:cubicBezTo>
                    <a:cubicBezTo>
                      <a:pt x="29" y="44"/>
                      <a:pt x="28" y="47"/>
                      <a:pt x="27" y="48"/>
                    </a:cubicBezTo>
                    <a:cubicBezTo>
                      <a:pt x="26" y="49"/>
                      <a:pt x="27" y="51"/>
                      <a:pt x="28" y="52"/>
                    </a:cubicBezTo>
                    <a:cubicBezTo>
                      <a:pt x="28" y="54"/>
                      <a:pt x="28" y="55"/>
                      <a:pt x="28" y="57"/>
                    </a:cubicBezTo>
                    <a:cubicBezTo>
                      <a:pt x="26" y="59"/>
                      <a:pt x="26" y="59"/>
                      <a:pt x="23" y="60"/>
                    </a:cubicBezTo>
                    <a:cubicBezTo>
                      <a:pt x="21" y="60"/>
                      <a:pt x="24" y="63"/>
                      <a:pt x="20" y="62"/>
                    </a:cubicBezTo>
                    <a:cubicBezTo>
                      <a:pt x="18" y="62"/>
                      <a:pt x="20" y="64"/>
                      <a:pt x="20" y="65"/>
                    </a:cubicBezTo>
                    <a:cubicBezTo>
                      <a:pt x="21" y="67"/>
                      <a:pt x="19" y="66"/>
                      <a:pt x="18" y="66"/>
                    </a:cubicBezTo>
                    <a:cubicBezTo>
                      <a:pt x="16" y="66"/>
                      <a:pt x="15" y="66"/>
                      <a:pt x="14" y="67"/>
                    </a:cubicBezTo>
                    <a:cubicBezTo>
                      <a:pt x="11" y="69"/>
                      <a:pt x="13" y="69"/>
                      <a:pt x="15" y="70"/>
                    </a:cubicBezTo>
                    <a:cubicBezTo>
                      <a:pt x="16" y="70"/>
                      <a:pt x="14" y="73"/>
                      <a:pt x="14" y="74"/>
                    </a:cubicBezTo>
                    <a:cubicBezTo>
                      <a:pt x="13" y="74"/>
                      <a:pt x="13" y="78"/>
                      <a:pt x="14" y="77"/>
                    </a:cubicBezTo>
                    <a:cubicBezTo>
                      <a:pt x="16" y="76"/>
                      <a:pt x="17" y="75"/>
                      <a:pt x="18" y="75"/>
                    </a:cubicBezTo>
                    <a:cubicBezTo>
                      <a:pt x="22" y="74"/>
                      <a:pt x="20" y="73"/>
                      <a:pt x="19" y="71"/>
                    </a:cubicBezTo>
                    <a:cubicBezTo>
                      <a:pt x="20" y="71"/>
                      <a:pt x="21" y="73"/>
                      <a:pt x="22" y="72"/>
                    </a:cubicBezTo>
                    <a:cubicBezTo>
                      <a:pt x="23" y="71"/>
                      <a:pt x="21" y="70"/>
                      <a:pt x="21" y="70"/>
                    </a:cubicBezTo>
                    <a:cubicBezTo>
                      <a:pt x="21" y="69"/>
                      <a:pt x="23" y="71"/>
                      <a:pt x="23" y="71"/>
                    </a:cubicBezTo>
                    <a:cubicBezTo>
                      <a:pt x="22" y="71"/>
                      <a:pt x="23" y="67"/>
                      <a:pt x="24" y="67"/>
                    </a:cubicBezTo>
                    <a:cubicBezTo>
                      <a:pt x="24" y="66"/>
                      <a:pt x="26" y="68"/>
                      <a:pt x="26" y="68"/>
                    </a:cubicBezTo>
                    <a:cubicBezTo>
                      <a:pt x="28" y="68"/>
                      <a:pt x="29" y="67"/>
                      <a:pt x="30" y="66"/>
                    </a:cubicBezTo>
                    <a:cubicBezTo>
                      <a:pt x="31" y="65"/>
                      <a:pt x="36" y="63"/>
                      <a:pt x="36" y="61"/>
                    </a:cubicBezTo>
                    <a:cubicBezTo>
                      <a:pt x="36" y="60"/>
                      <a:pt x="35" y="59"/>
                      <a:pt x="36" y="57"/>
                    </a:cubicBezTo>
                    <a:cubicBezTo>
                      <a:pt x="36" y="56"/>
                      <a:pt x="38" y="57"/>
                      <a:pt x="37" y="55"/>
                    </a:cubicBezTo>
                    <a:cubicBezTo>
                      <a:pt x="36" y="54"/>
                      <a:pt x="38" y="56"/>
                      <a:pt x="37" y="55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803" name="Google Shape;803;p35"/>
              <p:cNvSpPr/>
              <p:nvPr/>
            </p:nvSpPr>
            <p:spPr>
              <a:xfrm>
                <a:off x="16679206" y="7016577"/>
                <a:ext cx="376377" cy="486798"/>
              </a:xfrm>
              <a:custGeom>
                <a:avLst/>
                <a:gdLst/>
                <a:ahLst/>
                <a:cxnLst/>
                <a:rect l="l" t="t" r="r" b="b"/>
                <a:pathLst>
                  <a:path w="37" h="45" extrusionOk="0">
                    <a:moveTo>
                      <a:pt x="37" y="38"/>
                    </a:moveTo>
                    <a:cubicBezTo>
                      <a:pt x="37" y="37"/>
                      <a:pt x="36" y="37"/>
                      <a:pt x="35" y="35"/>
                    </a:cubicBezTo>
                    <a:cubicBezTo>
                      <a:pt x="35" y="33"/>
                      <a:pt x="34" y="34"/>
                      <a:pt x="33" y="32"/>
                    </a:cubicBezTo>
                    <a:cubicBezTo>
                      <a:pt x="32" y="30"/>
                      <a:pt x="32" y="29"/>
                      <a:pt x="30" y="28"/>
                    </a:cubicBezTo>
                    <a:cubicBezTo>
                      <a:pt x="28" y="26"/>
                      <a:pt x="27" y="24"/>
                      <a:pt x="26" y="22"/>
                    </a:cubicBezTo>
                    <a:cubicBezTo>
                      <a:pt x="25" y="21"/>
                      <a:pt x="23" y="19"/>
                      <a:pt x="22" y="18"/>
                    </a:cubicBezTo>
                    <a:cubicBezTo>
                      <a:pt x="20" y="17"/>
                      <a:pt x="19" y="18"/>
                      <a:pt x="19" y="15"/>
                    </a:cubicBezTo>
                    <a:cubicBezTo>
                      <a:pt x="19" y="14"/>
                      <a:pt x="21" y="16"/>
                      <a:pt x="22" y="14"/>
                    </a:cubicBezTo>
                    <a:cubicBezTo>
                      <a:pt x="24" y="13"/>
                      <a:pt x="22" y="12"/>
                      <a:pt x="21" y="10"/>
                    </a:cubicBezTo>
                    <a:cubicBezTo>
                      <a:pt x="19" y="5"/>
                      <a:pt x="16" y="11"/>
                      <a:pt x="14" y="8"/>
                    </a:cubicBezTo>
                    <a:cubicBezTo>
                      <a:pt x="13" y="7"/>
                      <a:pt x="14" y="5"/>
                      <a:pt x="13" y="4"/>
                    </a:cubicBezTo>
                    <a:cubicBezTo>
                      <a:pt x="12" y="3"/>
                      <a:pt x="10" y="2"/>
                      <a:pt x="9" y="0"/>
                    </a:cubicBezTo>
                    <a:cubicBezTo>
                      <a:pt x="9" y="0"/>
                      <a:pt x="7" y="0"/>
                      <a:pt x="7" y="0"/>
                    </a:cubicBezTo>
                    <a:cubicBezTo>
                      <a:pt x="6" y="1"/>
                      <a:pt x="8" y="3"/>
                      <a:pt x="8" y="4"/>
                    </a:cubicBezTo>
                    <a:cubicBezTo>
                      <a:pt x="8" y="5"/>
                      <a:pt x="9" y="7"/>
                      <a:pt x="8" y="7"/>
                    </a:cubicBezTo>
                    <a:cubicBezTo>
                      <a:pt x="6" y="7"/>
                      <a:pt x="6" y="5"/>
                      <a:pt x="4" y="5"/>
                    </a:cubicBezTo>
                    <a:cubicBezTo>
                      <a:pt x="3" y="4"/>
                      <a:pt x="0" y="10"/>
                      <a:pt x="0" y="10"/>
                    </a:cubicBezTo>
                    <a:cubicBezTo>
                      <a:pt x="1" y="13"/>
                      <a:pt x="0" y="17"/>
                      <a:pt x="4" y="15"/>
                    </a:cubicBezTo>
                    <a:cubicBezTo>
                      <a:pt x="6" y="14"/>
                      <a:pt x="4" y="22"/>
                      <a:pt x="4" y="22"/>
                    </a:cubicBezTo>
                    <a:cubicBezTo>
                      <a:pt x="6" y="23"/>
                      <a:pt x="4" y="24"/>
                      <a:pt x="3" y="26"/>
                    </a:cubicBezTo>
                    <a:cubicBezTo>
                      <a:pt x="3" y="27"/>
                      <a:pt x="6" y="25"/>
                      <a:pt x="7" y="25"/>
                    </a:cubicBezTo>
                    <a:cubicBezTo>
                      <a:pt x="7" y="24"/>
                      <a:pt x="9" y="23"/>
                      <a:pt x="10" y="23"/>
                    </a:cubicBezTo>
                    <a:cubicBezTo>
                      <a:pt x="12" y="24"/>
                      <a:pt x="13" y="24"/>
                      <a:pt x="15" y="22"/>
                    </a:cubicBezTo>
                    <a:cubicBezTo>
                      <a:pt x="17" y="21"/>
                      <a:pt x="24" y="25"/>
                      <a:pt x="23" y="28"/>
                    </a:cubicBezTo>
                    <a:cubicBezTo>
                      <a:pt x="21" y="32"/>
                      <a:pt x="25" y="33"/>
                      <a:pt x="27" y="36"/>
                    </a:cubicBezTo>
                    <a:cubicBezTo>
                      <a:pt x="27" y="37"/>
                      <a:pt x="27" y="38"/>
                      <a:pt x="27" y="39"/>
                    </a:cubicBezTo>
                    <a:cubicBezTo>
                      <a:pt x="27" y="40"/>
                      <a:pt x="26" y="42"/>
                      <a:pt x="25" y="43"/>
                    </a:cubicBezTo>
                    <a:cubicBezTo>
                      <a:pt x="26" y="43"/>
                      <a:pt x="29" y="45"/>
                      <a:pt x="29" y="43"/>
                    </a:cubicBezTo>
                    <a:cubicBezTo>
                      <a:pt x="29" y="42"/>
                      <a:pt x="31" y="41"/>
                      <a:pt x="32" y="42"/>
                    </a:cubicBezTo>
                    <a:cubicBezTo>
                      <a:pt x="33" y="43"/>
                      <a:pt x="34" y="43"/>
                      <a:pt x="35" y="42"/>
                    </a:cubicBezTo>
                    <a:cubicBezTo>
                      <a:pt x="37" y="42"/>
                      <a:pt x="37" y="40"/>
                      <a:pt x="37" y="38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804" name="Google Shape;804;p35"/>
              <p:cNvSpPr/>
              <p:nvPr/>
            </p:nvSpPr>
            <p:spPr>
              <a:xfrm>
                <a:off x="17118313" y="8001238"/>
                <a:ext cx="522745" cy="486798"/>
              </a:xfrm>
              <a:custGeom>
                <a:avLst/>
                <a:gdLst/>
                <a:ahLst/>
                <a:cxnLst/>
                <a:rect l="l" t="t" r="r" b="b"/>
                <a:pathLst>
                  <a:path w="51" h="45" extrusionOk="0">
                    <a:moveTo>
                      <a:pt x="33" y="5"/>
                    </a:moveTo>
                    <a:cubicBezTo>
                      <a:pt x="32" y="8"/>
                      <a:pt x="31" y="10"/>
                      <a:pt x="29" y="13"/>
                    </a:cubicBezTo>
                    <a:cubicBezTo>
                      <a:pt x="28" y="17"/>
                      <a:pt x="23" y="17"/>
                      <a:pt x="20" y="16"/>
                    </a:cubicBezTo>
                    <a:cubicBezTo>
                      <a:pt x="18" y="15"/>
                      <a:pt x="16" y="17"/>
                      <a:pt x="15" y="18"/>
                    </a:cubicBezTo>
                    <a:cubicBezTo>
                      <a:pt x="14" y="19"/>
                      <a:pt x="11" y="18"/>
                      <a:pt x="10" y="19"/>
                    </a:cubicBezTo>
                    <a:cubicBezTo>
                      <a:pt x="8" y="20"/>
                      <a:pt x="8" y="20"/>
                      <a:pt x="7" y="18"/>
                    </a:cubicBezTo>
                    <a:cubicBezTo>
                      <a:pt x="5" y="17"/>
                      <a:pt x="4" y="16"/>
                      <a:pt x="3" y="14"/>
                    </a:cubicBezTo>
                    <a:cubicBezTo>
                      <a:pt x="2" y="13"/>
                      <a:pt x="0" y="19"/>
                      <a:pt x="0" y="20"/>
                    </a:cubicBezTo>
                    <a:cubicBezTo>
                      <a:pt x="0" y="23"/>
                      <a:pt x="3" y="26"/>
                      <a:pt x="4" y="29"/>
                    </a:cubicBezTo>
                    <a:cubicBezTo>
                      <a:pt x="6" y="32"/>
                      <a:pt x="5" y="35"/>
                      <a:pt x="8" y="37"/>
                    </a:cubicBezTo>
                    <a:cubicBezTo>
                      <a:pt x="10" y="38"/>
                      <a:pt x="12" y="39"/>
                      <a:pt x="13" y="39"/>
                    </a:cubicBezTo>
                    <a:cubicBezTo>
                      <a:pt x="16" y="38"/>
                      <a:pt x="13" y="40"/>
                      <a:pt x="14" y="41"/>
                    </a:cubicBezTo>
                    <a:cubicBezTo>
                      <a:pt x="15" y="41"/>
                      <a:pt x="18" y="41"/>
                      <a:pt x="19" y="41"/>
                    </a:cubicBezTo>
                    <a:cubicBezTo>
                      <a:pt x="20" y="40"/>
                      <a:pt x="20" y="38"/>
                      <a:pt x="21" y="39"/>
                    </a:cubicBezTo>
                    <a:cubicBezTo>
                      <a:pt x="22" y="40"/>
                      <a:pt x="24" y="41"/>
                      <a:pt x="25" y="40"/>
                    </a:cubicBezTo>
                    <a:cubicBezTo>
                      <a:pt x="26" y="40"/>
                      <a:pt x="28" y="39"/>
                      <a:pt x="28" y="40"/>
                    </a:cubicBezTo>
                    <a:cubicBezTo>
                      <a:pt x="29" y="43"/>
                      <a:pt x="27" y="45"/>
                      <a:pt x="31" y="43"/>
                    </a:cubicBezTo>
                    <a:cubicBezTo>
                      <a:pt x="32" y="43"/>
                      <a:pt x="33" y="42"/>
                      <a:pt x="34" y="42"/>
                    </a:cubicBezTo>
                    <a:cubicBezTo>
                      <a:pt x="35" y="42"/>
                      <a:pt x="36" y="43"/>
                      <a:pt x="36" y="43"/>
                    </a:cubicBezTo>
                    <a:cubicBezTo>
                      <a:pt x="37" y="41"/>
                      <a:pt x="35" y="39"/>
                      <a:pt x="37" y="37"/>
                    </a:cubicBezTo>
                    <a:cubicBezTo>
                      <a:pt x="38" y="36"/>
                      <a:pt x="37" y="35"/>
                      <a:pt x="37" y="33"/>
                    </a:cubicBezTo>
                    <a:cubicBezTo>
                      <a:pt x="37" y="32"/>
                      <a:pt x="38" y="31"/>
                      <a:pt x="39" y="30"/>
                    </a:cubicBezTo>
                    <a:cubicBezTo>
                      <a:pt x="41" y="28"/>
                      <a:pt x="43" y="27"/>
                      <a:pt x="42" y="24"/>
                    </a:cubicBezTo>
                    <a:cubicBezTo>
                      <a:pt x="42" y="22"/>
                      <a:pt x="45" y="18"/>
                      <a:pt x="47" y="19"/>
                    </a:cubicBezTo>
                    <a:cubicBezTo>
                      <a:pt x="48" y="20"/>
                      <a:pt x="51" y="19"/>
                      <a:pt x="49" y="18"/>
                    </a:cubicBezTo>
                    <a:cubicBezTo>
                      <a:pt x="48" y="16"/>
                      <a:pt x="45" y="15"/>
                      <a:pt x="45" y="13"/>
                    </a:cubicBezTo>
                    <a:cubicBezTo>
                      <a:pt x="45" y="11"/>
                      <a:pt x="43" y="9"/>
                      <a:pt x="42" y="7"/>
                    </a:cubicBezTo>
                    <a:cubicBezTo>
                      <a:pt x="41" y="4"/>
                      <a:pt x="44" y="7"/>
                      <a:pt x="44" y="6"/>
                    </a:cubicBezTo>
                    <a:cubicBezTo>
                      <a:pt x="45" y="5"/>
                      <a:pt x="41" y="4"/>
                      <a:pt x="44" y="3"/>
                    </a:cubicBezTo>
                    <a:cubicBezTo>
                      <a:pt x="40" y="2"/>
                      <a:pt x="34" y="0"/>
                      <a:pt x="33" y="5"/>
                    </a:cubicBezTo>
                    <a:cubicBezTo>
                      <a:pt x="32" y="7"/>
                      <a:pt x="34" y="3"/>
                      <a:pt x="33" y="5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805" name="Google Shape;805;p35"/>
              <p:cNvSpPr/>
              <p:nvPr/>
            </p:nvSpPr>
            <p:spPr>
              <a:xfrm>
                <a:off x="17149677" y="7872160"/>
                <a:ext cx="501837" cy="346660"/>
              </a:xfrm>
              <a:custGeom>
                <a:avLst/>
                <a:gdLst/>
                <a:ahLst/>
                <a:cxnLst/>
                <a:rect l="l" t="t" r="r" b="b"/>
                <a:pathLst>
                  <a:path w="49" h="32" extrusionOk="0">
                    <a:moveTo>
                      <a:pt x="45" y="10"/>
                    </a:moveTo>
                    <a:cubicBezTo>
                      <a:pt x="48" y="10"/>
                      <a:pt x="49" y="9"/>
                      <a:pt x="47" y="8"/>
                    </a:cubicBezTo>
                    <a:cubicBezTo>
                      <a:pt x="45" y="7"/>
                      <a:pt x="45" y="6"/>
                      <a:pt x="43" y="7"/>
                    </a:cubicBezTo>
                    <a:cubicBezTo>
                      <a:pt x="42" y="8"/>
                      <a:pt x="43" y="7"/>
                      <a:pt x="42" y="6"/>
                    </a:cubicBezTo>
                    <a:cubicBezTo>
                      <a:pt x="42" y="6"/>
                      <a:pt x="41" y="6"/>
                      <a:pt x="41" y="6"/>
                    </a:cubicBezTo>
                    <a:cubicBezTo>
                      <a:pt x="41" y="6"/>
                      <a:pt x="41" y="4"/>
                      <a:pt x="41" y="4"/>
                    </a:cubicBezTo>
                    <a:cubicBezTo>
                      <a:pt x="40" y="3"/>
                      <a:pt x="39" y="2"/>
                      <a:pt x="39" y="2"/>
                    </a:cubicBezTo>
                    <a:cubicBezTo>
                      <a:pt x="37" y="0"/>
                      <a:pt x="38" y="1"/>
                      <a:pt x="37" y="2"/>
                    </a:cubicBezTo>
                    <a:cubicBezTo>
                      <a:pt x="36" y="3"/>
                      <a:pt x="36" y="1"/>
                      <a:pt x="36" y="1"/>
                    </a:cubicBezTo>
                    <a:cubicBezTo>
                      <a:pt x="35" y="1"/>
                      <a:pt x="32" y="5"/>
                      <a:pt x="32" y="6"/>
                    </a:cubicBezTo>
                    <a:cubicBezTo>
                      <a:pt x="31" y="6"/>
                      <a:pt x="30" y="7"/>
                      <a:pt x="30" y="8"/>
                    </a:cubicBezTo>
                    <a:cubicBezTo>
                      <a:pt x="29" y="8"/>
                      <a:pt x="29" y="9"/>
                      <a:pt x="29" y="9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9" y="11"/>
                      <a:pt x="26" y="11"/>
                      <a:pt x="25" y="12"/>
                    </a:cubicBezTo>
                    <a:cubicBezTo>
                      <a:pt x="22" y="12"/>
                      <a:pt x="23" y="14"/>
                      <a:pt x="25" y="15"/>
                    </a:cubicBezTo>
                    <a:cubicBezTo>
                      <a:pt x="27" y="17"/>
                      <a:pt x="26" y="15"/>
                      <a:pt x="27" y="14"/>
                    </a:cubicBezTo>
                    <a:cubicBezTo>
                      <a:pt x="27" y="13"/>
                      <a:pt x="29" y="13"/>
                      <a:pt x="29" y="13"/>
                    </a:cubicBezTo>
                    <a:cubicBezTo>
                      <a:pt x="29" y="13"/>
                      <a:pt x="28" y="12"/>
                      <a:pt x="28" y="11"/>
                    </a:cubicBezTo>
                    <a:cubicBezTo>
                      <a:pt x="28" y="12"/>
                      <a:pt x="29" y="13"/>
                      <a:pt x="29" y="13"/>
                    </a:cubicBezTo>
                    <a:cubicBezTo>
                      <a:pt x="29" y="13"/>
                      <a:pt x="27" y="13"/>
                      <a:pt x="26" y="14"/>
                    </a:cubicBezTo>
                    <a:cubicBezTo>
                      <a:pt x="26" y="17"/>
                      <a:pt x="24" y="14"/>
                      <a:pt x="23" y="13"/>
                    </a:cubicBezTo>
                    <a:cubicBezTo>
                      <a:pt x="20" y="16"/>
                      <a:pt x="18" y="19"/>
                      <a:pt x="14" y="20"/>
                    </a:cubicBezTo>
                    <a:cubicBezTo>
                      <a:pt x="12" y="21"/>
                      <a:pt x="10" y="21"/>
                      <a:pt x="9" y="23"/>
                    </a:cubicBezTo>
                    <a:cubicBezTo>
                      <a:pt x="8" y="24"/>
                      <a:pt x="8" y="25"/>
                      <a:pt x="7" y="26"/>
                    </a:cubicBezTo>
                    <a:cubicBezTo>
                      <a:pt x="7" y="27"/>
                      <a:pt x="9" y="28"/>
                      <a:pt x="9" y="28"/>
                    </a:cubicBezTo>
                    <a:cubicBezTo>
                      <a:pt x="8" y="29"/>
                      <a:pt x="1" y="26"/>
                      <a:pt x="0" y="26"/>
                    </a:cubicBezTo>
                    <a:cubicBezTo>
                      <a:pt x="1" y="28"/>
                      <a:pt x="3" y="31"/>
                      <a:pt x="5" y="32"/>
                    </a:cubicBezTo>
                    <a:cubicBezTo>
                      <a:pt x="6" y="32"/>
                      <a:pt x="7" y="31"/>
                      <a:pt x="7" y="31"/>
                    </a:cubicBezTo>
                    <a:cubicBezTo>
                      <a:pt x="9" y="30"/>
                      <a:pt x="12" y="31"/>
                      <a:pt x="12" y="30"/>
                    </a:cubicBezTo>
                    <a:cubicBezTo>
                      <a:pt x="15" y="27"/>
                      <a:pt x="17" y="28"/>
                      <a:pt x="20" y="29"/>
                    </a:cubicBezTo>
                    <a:cubicBezTo>
                      <a:pt x="23" y="29"/>
                      <a:pt x="26" y="27"/>
                      <a:pt x="27" y="24"/>
                    </a:cubicBezTo>
                    <a:cubicBezTo>
                      <a:pt x="28" y="22"/>
                      <a:pt x="29" y="20"/>
                      <a:pt x="30" y="18"/>
                    </a:cubicBezTo>
                    <a:cubicBezTo>
                      <a:pt x="30" y="15"/>
                      <a:pt x="31" y="14"/>
                      <a:pt x="34" y="14"/>
                    </a:cubicBezTo>
                    <a:cubicBezTo>
                      <a:pt x="37" y="14"/>
                      <a:pt x="40" y="15"/>
                      <a:pt x="43" y="14"/>
                    </a:cubicBezTo>
                    <a:cubicBezTo>
                      <a:pt x="47" y="13"/>
                      <a:pt x="40" y="10"/>
                      <a:pt x="45" y="1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806" name="Google Shape;806;p35"/>
              <p:cNvSpPr/>
              <p:nvPr/>
            </p:nvSpPr>
            <p:spPr>
              <a:xfrm>
                <a:off x="16128583" y="6669918"/>
                <a:ext cx="174248" cy="106947"/>
              </a:xfrm>
              <a:custGeom>
                <a:avLst/>
                <a:gdLst/>
                <a:ahLst/>
                <a:cxnLst/>
                <a:rect l="l" t="t" r="r" b="b"/>
                <a:pathLst>
                  <a:path w="17" h="10" extrusionOk="0">
                    <a:moveTo>
                      <a:pt x="2" y="8"/>
                    </a:moveTo>
                    <a:cubicBezTo>
                      <a:pt x="3" y="9"/>
                      <a:pt x="6" y="10"/>
                      <a:pt x="7" y="9"/>
                    </a:cubicBezTo>
                    <a:cubicBezTo>
                      <a:pt x="9" y="8"/>
                      <a:pt x="10" y="10"/>
                      <a:pt x="12" y="9"/>
                    </a:cubicBezTo>
                    <a:cubicBezTo>
                      <a:pt x="13" y="9"/>
                      <a:pt x="17" y="9"/>
                      <a:pt x="16" y="8"/>
                    </a:cubicBezTo>
                    <a:cubicBezTo>
                      <a:pt x="15" y="6"/>
                      <a:pt x="14" y="5"/>
                      <a:pt x="15" y="3"/>
                    </a:cubicBezTo>
                    <a:cubicBezTo>
                      <a:pt x="13" y="2"/>
                      <a:pt x="11" y="4"/>
                      <a:pt x="10" y="3"/>
                    </a:cubicBezTo>
                    <a:cubicBezTo>
                      <a:pt x="9" y="2"/>
                      <a:pt x="7" y="0"/>
                      <a:pt x="6" y="1"/>
                    </a:cubicBezTo>
                    <a:cubicBezTo>
                      <a:pt x="4" y="3"/>
                      <a:pt x="0" y="6"/>
                      <a:pt x="2" y="8"/>
                    </a:cubicBezTo>
                    <a:cubicBezTo>
                      <a:pt x="3" y="9"/>
                      <a:pt x="1" y="7"/>
                      <a:pt x="2" y="8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807" name="Google Shape;807;p35"/>
              <p:cNvSpPr/>
              <p:nvPr/>
            </p:nvSpPr>
            <p:spPr>
              <a:xfrm>
                <a:off x="15727811" y="6548221"/>
                <a:ext cx="379859" cy="250772"/>
              </a:xfrm>
              <a:custGeom>
                <a:avLst/>
                <a:gdLst/>
                <a:ahLst/>
                <a:cxnLst/>
                <a:rect l="l" t="t" r="r" b="b"/>
                <a:pathLst>
                  <a:path w="37" h="23" extrusionOk="0">
                    <a:moveTo>
                      <a:pt x="1" y="3"/>
                    </a:moveTo>
                    <a:cubicBezTo>
                      <a:pt x="0" y="4"/>
                      <a:pt x="0" y="8"/>
                      <a:pt x="0" y="9"/>
                    </a:cubicBezTo>
                    <a:cubicBezTo>
                      <a:pt x="1" y="10"/>
                      <a:pt x="4" y="11"/>
                      <a:pt x="5" y="13"/>
                    </a:cubicBezTo>
                    <a:cubicBezTo>
                      <a:pt x="6" y="13"/>
                      <a:pt x="7" y="14"/>
                      <a:pt x="7" y="14"/>
                    </a:cubicBezTo>
                    <a:cubicBezTo>
                      <a:pt x="9" y="15"/>
                      <a:pt x="10" y="14"/>
                      <a:pt x="12" y="15"/>
                    </a:cubicBezTo>
                    <a:cubicBezTo>
                      <a:pt x="13" y="15"/>
                      <a:pt x="14" y="16"/>
                      <a:pt x="15" y="16"/>
                    </a:cubicBezTo>
                    <a:cubicBezTo>
                      <a:pt x="16" y="16"/>
                      <a:pt x="18" y="16"/>
                      <a:pt x="19" y="16"/>
                    </a:cubicBezTo>
                    <a:cubicBezTo>
                      <a:pt x="20" y="17"/>
                      <a:pt x="21" y="18"/>
                      <a:pt x="22" y="19"/>
                    </a:cubicBezTo>
                    <a:cubicBezTo>
                      <a:pt x="23" y="19"/>
                      <a:pt x="25" y="19"/>
                      <a:pt x="26" y="20"/>
                    </a:cubicBezTo>
                    <a:cubicBezTo>
                      <a:pt x="27" y="20"/>
                      <a:pt x="28" y="22"/>
                      <a:pt x="29" y="22"/>
                    </a:cubicBezTo>
                    <a:cubicBezTo>
                      <a:pt x="30" y="22"/>
                      <a:pt x="31" y="20"/>
                      <a:pt x="32" y="20"/>
                    </a:cubicBezTo>
                    <a:cubicBezTo>
                      <a:pt x="33" y="21"/>
                      <a:pt x="33" y="23"/>
                      <a:pt x="35" y="22"/>
                    </a:cubicBezTo>
                    <a:cubicBezTo>
                      <a:pt x="35" y="22"/>
                      <a:pt x="37" y="21"/>
                      <a:pt x="37" y="21"/>
                    </a:cubicBezTo>
                    <a:cubicBezTo>
                      <a:pt x="37" y="20"/>
                      <a:pt x="37" y="19"/>
                      <a:pt x="37" y="18"/>
                    </a:cubicBezTo>
                    <a:cubicBezTo>
                      <a:pt x="36" y="17"/>
                      <a:pt x="37" y="16"/>
                      <a:pt x="37" y="14"/>
                    </a:cubicBezTo>
                    <a:cubicBezTo>
                      <a:pt x="35" y="14"/>
                      <a:pt x="34" y="15"/>
                      <a:pt x="32" y="14"/>
                    </a:cubicBezTo>
                    <a:cubicBezTo>
                      <a:pt x="32" y="14"/>
                      <a:pt x="31" y="13"/>
                      <a:pt x="31" y="13"/>
                    </a:cubicBezTo>
                    <a:cubicBezTo>
                      <a:pt x="30" y="13"/>
                      <a:pt x="29" y="14"/>
                      <a:pt x="28" y="13"/>
                    </a:cubicBezTo>
                    <a:cubicBezTo>
                      <a:pt x="28" y="13"/>
                      <a:pt x="27" y="12"/>
                      <a:pt x="26" y="12"/>
                    </a:cubicBezTo>
                    <a:cubicBezTo>
                      <a:pt x="25" y="12"/>
                      <a:pt x="24" y="14"/>
                      <a:pt x="24" y="12"/>
                    </a:cubicBezTo>
                    <a:cubicBezTo>
                      <a:pt x="22" y="10"/>
                      <a:pt x="21" y="11"/>
                      <a:pt x="20" y="10"/>
                    </a:cubicBezTo>
                    <a:cubicBezTo>
                      <a:pt x="19" y="9"/>
                      <a:pt x="19" y="8"/>
                      <a:pt x="18" y="8"/>
                    </a:cubicBezTo>
                    <a:cubicBezTo>
                      <a:pt x="17" y="7"/>
                      <a:pt x="16" y="7"/>
                      <a:pt x="16" y="7"/>
                    </a:cubicBezTo>
                    <a:cubicBezTo>
                      <a:pt x="14" y="6"/>
                      <a:pt x="11" y="4"/>
                      <a:pt x="10" y="2"/>
                    </a:cubicBezTo>
                    <a:cubicBezTo>
                      <a:pt x="10" y="1"/>
                      <a:pt x="9" y="0"/>
                      <a:pt x="8" y="0"/>
                    </a:cubicBezTo>
                    <a:cubicBezTo>
                      <a:pt x="6" y="0"/>
                      <a:pt x="6" y="1"/>
                      <a:pt x="5" y="2"/>
                    </a:cubicBezTo>
                    <a:cubicBezTo>
                      <a:pt x="5" y="3"/>
                      <a:pt x="4" y="2"/>
                      <a:pt x="4" y="2"/>
                    </a:cubicBezTo>
                    <a:cubicBezTo>
                      <a:pt x="3" y="3"/>
                      <a:pt x="2" y="3"/>
                      <a:pt x="1" y="3"/>
                    </a:cubicBezTo>
                    <a:cubicBezTo>
                      <a:pt x="0" y="4"/>
                      <a:pt x="2" y="3"/>
                      <a:pt x="1" y="3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808" name="Google Shape;808;p35"/>
              <p:cNvSpPr/>
              <p:nvPr/>
            </p:nvSpPr>
            <p:spPr>
              <a:xfrm>
                <a:off x="16780270" y="7459121"/>
                <a:ext cx="285766" cy="250772"/>
              </a:xfrm>
              <a:custGeom>
                <a:avLst/>
                <a:gdLst/>
                <a:ahLst/>
                <a:cxnLst/>
                <a:rect l="l" t="t" r="r" b="b"/>
                <a:pathLst>
                  <a:path w="28" h="23" extrusionOk="0">
                    <a:moveTo>
                      <a:pt x="14" y="19"/>
                    </a:moveTo>
                    <a:cubicBezTo>
                      <a:pt x="14" y="18"/>
                      <a:pt x="20" y="20"/>
                      <a:pt x="19" y="18"/>
                    </a:cubicBezTo>
                    <a:cubicBezTo>
                      <a:pt x="19" y="18"/>
                      <a:pt x="18" y="15"/>
                      <a:pt x="19" y="15"/>
                    </a:cubicBezTo>
                    <a:cubicBezTo>
                      <a:pt x="20" y="15"/>
                      <a:pt x="21" y="16"/>
                      <a:pt x="21" y="14"/>
                    </a:cubicBezTo>
                    <a:cubicBezTo>
                      <a:pt x="21" y="12"/>
                      <a:pt x="23" y="13"/>
                      <a:pt x="24" y="12"/>
                    </a:cubicBezTo>
                    <a:cubicBezTo>
                      <a:pt x="26" y="12"/>
                      <a:pt x="26" y="10"/>
                      <a:pt x="27" y="9"/>
                    </a:cubicBezTo>
                    <a:cubicBezTo>
                      <a:pt x="28" y="7"/>
                      <a:pt x="25" y="2"/>
                      <a:pt x="26" y="1"/>
                    </a:cubicBezTo>
                    <a:cubicBezTo>
                      <a:pt x="24" y="2"/>
                      <a:pt x="24" y="2"/>
                      <a:pt x="22" y="1"/>
                    </a:cubicBezTo>
                    <a:cubicBezTo>
                      <a:pt x="21" y="0"/>
                      <a:pt x="19" y="2"/>
                      <a:pt x="19" y="2"/>
                    </a:cubicBezTo>
                    <a:cubicBezTo>
                      <a:pt x="19" y="4"/>
                      <a:pt x="17" y="2"/>
                      <a:pt x="17" y="2"/>
                    </a:cubicBezTo>
                    <a:cubicBezTo>
                      <a:pt x="13" y="1"/>
                      <a:pt x="6" y="0"/>
                      <a:pt x="3" y="3"/>
                    </a:cubicBezTo>
                    <a:cubicBezTo>
                      <a:pt x="2" y="4"/>
                      <a:pt x="0" y="5"/>
                      <a:pt x="0" y="7"/>
                    </a:cubicBezTo>
                    <a:cubicBezTo>
                      <a:pt x="0" y="8"/>
                      <a:pt x="1" y="9"/>
                      <a:pt x="1" y="10"/>
                    </a:cubicBezTo>
                    <a:cubicBezTo>
                      <a:pt x="3" y="11"/>
                      <a:pt x="3" y="13"/>
                      <a:pt x="3" y="14"/>
                    </a:cubicBezTo>
                    <a:cubicBezTo>
                      <a:pt x="4" y="16"/>
                      <a:pt x="4" y="17"/>
                      <a:pt x="5" y="18"/>
                    </a:cubicBezTo>
                    <a:cubicBezTo>
                      <a:pt x="5" y="19"/>
                      <a:pt x="6" y="18"/>
                      <a:pt x="6" y="19"/>
                    </a:cubicBezTo>
                    <a:cubicBezTo>
                      <a:pt x="7" y="19"/>
                      <a:pt x="6" y="20"/>
                      <a:pt x="7" y="21"/>
                    </a:cubicBezTo>
                    <a:cubicBezTo>
                      <a:pt x="9" y="21"/>
                      <a:pt x="8" y="22"/>
                      <a:pt x="8" y="23"/>
                    </a:cubicBezTo>
                    <a:cubicBezTo>
                      <a:pt x="8" y="22"/>
                      <a:pt x="14" y="20"/>
                      <a:pt x="14" y="19"/>
                    </a:cubicBezTo>
                    <a:cubicBezTo>
                      <a:pt x="14" y="19"/>
                      <a:pt x="14" y="20"/>
                      <a:pt x="14" y="19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809" name="Google Shape;809;p35"/>
              <p:cNvSpPr/>
              <p:nvPr/>
            </p:nvSpPr>
            <p:spPr>
              <a:xfrm>
                <a:off x="16668750" y="7901662"/>
                <a:ext cx="226522" cy="283968"/>
              </a:xfrm>
              <a:custGeom>
                <a:avLst/>
                <a:gdLst/>
                <a:ahLst/>
                <a:cxnLst/>
                <a:rect l="l" t="t" r="r" b="b"/>
                <a:pathLst>
                  <a:path w="22" h="26" extrusionOk="0">
                    <a:moveTo>
                      <a:pt x="10" y="3"/>
                    </a:moveTo>
                    <a:cubicBezTo>
                      <a:pt x="9" y="3"/>
                      <a:pt x="8" y="4"/>
                      <a:pt x="7" y="4"/>
                    </a:cubicBezTo>
                    <a:cubicBezTo>
                      <a:pt x="7" y="3"/>
                      <a:pt x="6" y="4"/>
                      <a:pt x="6" y="4"/>
                    </a:cubicBezTo>
                    <a:cubicBezTo>
                      <a:pt x="5" y="4"/>
                      <a:pt x="5" y="2"/>
                      <a:pt x="5" y="1"/>
                    </a:cubicBezTo>
                    <a:cubicBezTo>
                      <a:pt x="4" y="0"/>
                      <a:pt x="2" y="0"/>
                      <a:pt x="0" y="0"/>
                    </a:cubicBezTo>
                    <a:cubicBezTo>
                      <a:pt x="1" y="1"/>
                      <a:pt x="1" y="4"/>
                      <a:pt x="1" y="6"/>
                    </a:cubicBezTo>
                    <a:cubicBezTo>
                      <a:pt x="2" y="8"/>
                      <a:pt x="3" y="11"/>
                      <a:pt x="4" y="14"/>
                    </a:cubicBezTo>
                    <a:cubicBezTo>
                      <a:pt x="6" y="16"/>
                      <a:pt x="7" y="19"/>
                      <a:pt x="9" y="21"/>
                    </a:cubicBezTo>
                    <a:cubicBezTo>
                      <a:pt x="12" y="22"/>
                      <a:pt x="15" y="26"/>
                      <a:pt x="19" y="26"/>
                    </a:cubicBezTo>
                    <a:cubicBezTo>
                      <a:pt x="22" y="26"/>
                      <a:pt x="21" y="25"/>
                      <a:pt x="20" y="23"/>
                    </a:cubicBezTo>
                    <a:cubicBezTo>
                      <a:pt x="18" y="20"/>
                      <a:pt x="16" y="18"/>
                      <a:pt x="16" y="14"/>
                    </a:cubicBezTo>
                    <a:cubicBezTo>
                      <a:pt x="16" y="11"/>
                      <a:pt x="18" y="9"/>
                      <a:pt x="16" y="6"/>
                    </a:cubicBezTo>
                    <a:cubicBezTo>
                      <a:pt x="15" y="5"/>
                      <a:pt x="11" y="0"/>
                      <a:pt x="10" y="3"/>
                    </a:cubicBezTo>
                    <a:cubicBezTo>
                      <a:pt x="9" y="4"/>
                      <a:pt x="10" y="2"/>
                      <a:pt x="10" y="3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810" name="Google Shape;810;p35"/>
              <p:cNvSpPr/>
              <p:nvPr/>
            </p:nvSpPr>
            <p:spPr>
              <a:xfrm>
                <a:off x="15393253" y="5032509"/>
                <a:ext cx="3063290" cy="2113145"/>
              </a:xfrm>
              <a:custGeom>
                <a:avLst/>
                <a:gdLst/>
                <a:ahLst/>
                <a:cxnLst/>
                <a:rect l="l" t="t" r="r" b="b"/>
                <a:pathLst>
                  <a:path w="300" h="195" extrusionOk="0">
                    <a:moveTo>
                      <a:pt x="298" y="37"/>
                    </a:moveTo>
                    <a:cubicBezTo>
                      <a:pt x="298" y="35"/>
                      <a:pt x="294" y="36"/>
                      <a:pt x="293" y="37"/>
                    </a:cubicBezTo>
                    <a:cubicBezTo>
                      <a:pt x="291" y="37"/>
                      <a:pt x="290" y="38"/>
                      <a:pt x="288" y="39"/>
                    </a:cubicBezTo>
                    <a:cubicBezTo>
                      <a:pt x="286" y="40"/>
                      <a:pt x="279" y="40"/>
                      <a:pt x="279" y="37"/>
                    </a:cubicBezTo>
                    <a:cubicBezTo>
                      <a:pt x="277" y="33"/>
                      <a:pt x="276" y="31"/>
                      <a:pt x="272" y="29"/>
                    </a:cubicBezTo>
                    <a:cubicBezTo>
                      <a:pt x="269" y="28"/>
                      <a:pt x="263" y="28"/>
                      <a:pt x="262" y="24"/>
                    </a:cubicBezTo>
                    <a:cubicBezTo>
                      <a:pt x="261" y="18"/>
                      <a:pt x="259" y="11"/>
                      <a:pt x="255" y="6"/>
                    </a:cubicBezTo>
                    <a:cubicBezTo>
                      <a:pt x="252" y="3"/>
                      <a:pt x="248" y="3"/>
                      <a:pt x="244" y="1"/>
                    </a:cubicBezTo>
                    <a:cubicBezTo>
                      <a:pt x="240" y="0"/>
                      <a:pt x="233" y="1"/>
                      <a:pt x="229" y="3"/>
                    </a:cubicBezTo>
                    <a:cubicBezTo>
                      <a:pt x="228" y="4"/>
                      <a:pt x="226" y="5"/>
                      <a:pt x="225" y="6"/>
                    </a:cubicBezTo>
                    <a:cubicBezTo>
                      <a:pt x="225" y="7"/>
                      <a:pt x="228" y="7"/>
                      <a:pt x="228" y="8"/>
                    </a:cubicBezTo>
                    <a:cubicBezTo>
                      <a:pt x="229" y="12"/>
                      <a:pt x="224" y="15"/>
                      <a:pt x="223" y="18"/>
                    </a:cubicBezTo>
                    <a:cubicBezTo>
                      <a:pt x="222" y="19"/>
                      <a:pt x="222" y="20"/>
                      <a:pt x="222" y="21"/>
                    </a:cubicBezTo>
                    <a:cubicBezTo>
                      <a:pt x="222" y="22"/>
                      <a:pt x="222" y="22"/>
                      <a:pt x="222" y="23"/>
                    </a:cubicBezTo>
                    <a:cubicBezTo>
                      <a:pt x="222" y="25"/>
                      <a:pt x="219" y="25"/>
                      <a:pt x="217" y="26"/>
                    </a:cubicBezTo>
                    <a:cubicBezTo>
                      <a:pt x="216" y="26"/>
                      <a:pt x="215" y="27"/>
                      <a:pt x="214" y="27"/>
                    </a:cubicBezTo>
                    <a:cubicBezTo>
                      <a:pt x="213" y="27"/>
                      <a:pt x="208" y="25"/>
                      <a:pt x="208" y="25"/>
                    </a:cubicBezTo>
                    <a:cubicBezTo>
                      <a:pt x="207" y="27"/>
                      <a:pt x="206" y="30"/>
                      <a:pt x="205" y="32"/>
                    </a:cubicBezTo>
                    <a:cubicBezTo>
                      <a:pt x="205" y="33"/>
                      <a:pt x="204" y="34"/>
                      <a:pt x="204" y="35"/>
                    </a:cubicBezTo>
                    <a:cubicBezTo>
                      <a:pt x="204" y="35"/>
                      <a:pt x="202" y="41"/>
                      <a:pt x="205" y="39"/>
                    </a:cubicBezTo>
                    <a:cubicBezTo>
                      <a:pt x="206" y="38"/>
                      <a:pt x="206" y="38"/>
                      <a:pt x="208" y="38"/>
                    </a:cubicBezTo>
                    <a:cubicBezTo>
                      <a:pt x="209" y="38"/>
                      <a:pt x="211" y="40"/>
                      <a:pt x="212" y="39"/>
                    </a:cubicBezTo>
                    <a:cubicBezTo>
                      <a:pt x="216" y="36"/>
                      <a:pt x="219" y="38"/>
                      <a:pt x="222" y="42"/>
                    </a:cubicBezTo>
                    <a:cubicBezTo>
                      <a:pt x="223" y="43"/>
                      <a:pt x="225" y="45"/>
                      <a:pt x="224" y="46"/>
                    </a:cubicBezTo>
                    <a:cubicBezTo>
                      <a:pt x="224" y="46"/>
                      <a:pt x="220" y="45"/>
                      <a:pt x="219" y="45"/>
                    </a:cubicBezTo>
                    <a:cubicBezTo>
                      <a:pt x="216" y="46"/>
                      <a:pt x="212" y="46"/>
                      <a:pt x="209" y="47"/>
                    </a:cubicBezTo>
                    <a:cubicBezTo>
                      <a:pt x="206" y="48"/>
                      <a:pt x="206" y="54"/>
                      <a:pt x="202" y="54"/>
                    </a:cubicBezTo>
                    <a:cubicBezTo>
                      <a:pt x="200" y="54"/>
                      <a:pt x="198" y="53"/>
                      <a:pt x="197" y="55"/>
                    </a:cubicBezTo>
                    <a:cubicBezTo>
                      <a:pt x="196" y="56"/>
                      <a:pt x="194" y="58"/>
                      <a:pt x="192" y="58"/>
                    </a:cubicBezTo>
                    <a:cubicBezTo>
                      <a:pt x="189" y="57"/>
                      <a:pt x="183" y="53"/>
                      <a:pt x="182" y="59"/>
                    </a:cubicBezTo>
                    <a:cubicBezTo>
                      <a:pt x="182" y="61"/>
                      <a:pt x="184" y="62"/>
                      <a:pt x="184" y="63"/>
                    </a:cubicBezTo>
                    <a:cubicBezTo>
                      <a:pt x="184" y="65"/>
                      <a:pt x="181" y="65"/>
                      <a:pt x="180" y="66"/>
                    </a:cubicBezTo>
                    <a:cubicBezTo>
                      <a:pt x="177" y="69"/>
                      <a:pt x="176" y="72"/>
                      <a:pt x="172" y="72"/>
                    </a:cubicBezTo>
                    <a:cubicBezTo>
                      <a:pt x="167" y="72"/>
                      <a:pt x="162" y="72"/>
                      <a:pt x="157" y="73"/>
                    </a:cubicBezTo>
                    <a:cubicBezTo>
                      <a:pt x="155" y="74"/>
                      <a:pt x="151" y="78"/>
                      <a:pt x="150" y="77"/>
                    </a:cubicBezTo>
                    <a:cubicBezTo>
                      <a:pt x="148" y="77"/>
                      <a:pt x="147" y="75"/>
                      <a:pt x="146" y="75"/>
                    </a:cubicBezTo>
                    <a:cubicBezTo>
                      <a:pt x="144" y="75"/>
                      <a:pt x="143" y="75"/>
                      <a:pt x="141" y="75"/>
                    </a:cubicBezTo>
                    <a:cubicBezTo>
                      <a:pt x="139" y="74"/>
                      <a:pt x="137" y="74"/>
                      <a:pt x="135" y="72"/>
                    </a:cubicBezTo>
                    <a:cubicBezTo>
                      <a:pt x="133" y="71"/>
                      <a:pt x="132" y="71"/>
                      <a:pt x="131" y="70"/>
                    </a:cubicBezTo>
                    <a:cubicBezTo>
                      <a:pt x="127" y="70"/>
                      <a:pt x="125" y="70"/>
                      <a:pt x="121" y="70"/>
                    </a:cubicBezTo>
                    <a:cubicBezTo>
                      <a:pt x="118" y="70"/>
                      <a:pt x="113" y="71"/>
                      <a:pt x="109" y="70"/>
                    </a:cubicBezTo>
                    <a:cubicBezTo>
                      <a:pt x="108" y="70"/>
                      <a:pt x="107" y="68"/>
                      <a:pt x="107" y="67"/>
                    </a:cubicBezTo>
                    <a:cubicBezTo>
                      <a:pt x="105" y="65"/>
                      <a:pt x="104" y="63"/>
                      <a:pt x="102" y="61"/>
                    </a:cubicBezTo>
                    <a:cubicBezTo>
                      <a:pt x="99" y="59"/>
                      <a:pt x="97" y="56"/>
                      <a:pt x="94" y="56"/>
                    </a:cubicBezTo>
                    <a:cubicBezTo>
                      <a:pt x="92" y="56"/>
                      <a:pt x="81" y="56"/>
                      <a:pt x="83" y="52"/>
                    </a:cubicBezTo>
                    <a:cubicBezTo>
                      <a:pt x="85" y="48"/>
                      <a:pt x="84" y="41"/>
                      <a:pt x="79" y="38"/>
                    </a:cubicBezTo>
                    <a:cubicBezTo>
                      <a:pt x="75" y="35"/>
                      <a:pt x="70" y="35"/>
                      <a:pt x="69" y="29"/>
                    </a:cubicBezTo>
                    <a:cubicBezTo>
                      <a:pt x="68" y="30"/>
                      <a:pt x="67" y="29"/>
                      <a:pt x="66" y="30"/>
                    </a:cubicBezTo>
                    <a:cubicBezTo>
                      <a:pt x="65" y="31"/>
                      <a:pt x="65" y="31"/>
                      <a:pt x="65" y="32"/>
                    </a:cubicBezTo>
                    <a:cubicBezTo>
                      <a:pt x="63" y="35"/>
                      <a:pt x="60" y="34"/>
                      <a:pt x="59" y="37"/>
                    </a:cubicBezTo>
                    <a:cubicBezTo>
                      <a:pt x="59" y="39"/>
                      <a:pt x="61" y="41"/>
                      <a:pt x="60" y="42"/>
                    </a:cubicBezTo>
                    <a:cubicBezTo>
                      <a:pt x="59" y="43"/>
                      <a:pt x="57" y="44"/>
                      <a:pt x="56" y="44"/>
                    </a:cubicBezTo>
                    <a:cubicBezTo>
                      <a:pt x="55" y="45"/>
                      <a:pt x="54" y="43"/>
                      <a:pt x="53" y="44"/>
                    </a:cubicBezTo>
                    <a:cubicBezTo>
                      <a:pt x="51" y="44"/>
                      <a:pt x="50" y="43"/>
                      <a:pt x="48" y="42"/>
                    </a:cubicBezTo>
                    <a:cubicBezTo>
                      <a:pt x="47" y="41"/>
                      <a:pt x="46" y="46"/>
                      <a:pt x="45" y="47"/>
                    </a:cubicBezTo>
                    <a:cubicBezTo>
                      <a:pt x="45" y="48"/>
                      <a:pt x="44" y="50"/>
                      <a:pt x="44" y="51"/>
                    </a:cubicBezTo>
                    <a:cubicBezTo>
                      <a:pt x="44" y="53"/>
                      <a:pt x="45" y="53"/>
                      <a:pt x="45" y="54"/>
                    </a:cubicBezTo>
                    <a:cubicBezTo>
                      <a:pt x="45" y="56"/>
                      <a:pt x="39" y="54"/>
                      <a:pt x="39" y="54"/>
                    </a:cubicBezTo>
                    <a:cubicBezTo>
                      <a:pt x="37" y="55"/>
                      <a:pt x="33" y="55"/>
                      <a:pt x="32" y="56"/>
                    </a:cubicBezTo>
                    <a:cubicBezTo>
                      <a:pt x="33" y="55"/>
                      <a:pt x="34" y="62"/>
                      <a:pt x="34" y="63"/>
                    </a:cubicBezTo>
                    <a:cubicBezTo>
                      <a:pt x="35" y="64"/>
                      <a:pt x="36" y="65"/>
                      <a:pt x="37" y="66"/>
                    </a:cubicBezTo>
                    <a:cubicBezTo>
                      <a:pt x="37" y="67"/>
                      <a:pt x="34" y="69"/>
                      <a:pt x="33" y="70"/>
                    </a:cubicBezTo>
                    <a:cubicBezTo>
                      <a:pt x="32" y="71"/>
                      <a:pt x="33" y="74"/>
                      <a:pt x="32" y="74"/>
                    </a:cubicBezTo>
                    <a:cubicBezTo>
                      <a:pt x="31" y="75"/>
                      <a:pt x="29" y="75"/>
                      <a:pt x="28" y="76"/>
                    </a:cubicBezTo>
                    <a:cubicBezTo>
                      <a:pt x="26" y="77"/>
                      <a:pt x="25" y="78"/>
                      <a:pt x="24" y="79"/>
                    </a:cubicBezTo>
                    <a:cubicBezTo>
                      <a:pt x="22" y="79"/>
                      <a:pt x="21" y="79"/>
                      <a:pt x="19" y="80"/>
                    </a:cubicBezTo>
                    <a:cubicBezTo>
                      <a:pt x="17" y="80"/>
                      <a:pt x="16" y="81"/>
                      <a:pt x="15" y="83"/>
                    </a:cubicBezTo>
                    <a:cubicBezTo>
                      <a:pt x="15" y="83"/>
                      <a:pt x="11" y="84"/>
                      <a:pt x="11" y="84"/>
                    </a:cubicBezTo>
                    <a:cubicBezTo>
                      <a:pt x="11" y="84"/>
                      <a:pt x="11" y="83"/>
                      <a:pt x="11" y="83"/>
                    </a:cubicBezTo>
                    <a:cubicBezTo>
                      <a:pt x="10" y="83"/>
                      <a:pt x="9" y="83"/>
                      <a:pt x="7" y="83"/>
                    </a:cubicBezTo>
                    <a:cubicBezTo>
                      <a:pt x="6" y="83"/>
                      <a:pt x="3" y="85"/>
                      <a:pt x="3" y="86"/>
                    </a:cubicBezTo>
                    <a:cubicBezTo>
                      <a:pt x="2" y="88"/>
                      <a:pt x="1" y="90"/>
                      <a:pt x="1" y="91"/>
                    </a:cubicBezTo>
                    <a:cubicBezTo>
                      <a:pt x="0" y="93"/>
                      <a:pt x="3" y="95"/>
                      <a:pt x="4" y="95"/>
                    </a:cubicBezTo>
                    <a:cubicBezTo>
                      <a:pt x="7" y="95"/>
                      <a:pt x="6" y="95"/>
                      <a:pt x="7" y="98"/>
                    </a:cubicBezTo>
                    <a:cubicBezTo>
                      <a:pt x="7" y="99"/>
                      <a:pt x="8" y="99"/>
                      <a:pt x="8" y="101"/>
                    </a:cubicBezTo>
                    <a:cubicBezTo>
                      <a:pt x="8" y="101"/>
                      <a:pt x="7" y="103"/>
                      <a:pt x="7" y="103"/>
                    </a:cubicBezTo>
                    <a:cubicBezTo>
                      <a:pt x="9" y="104"/>
                      <a:pt x="10" y="104"/>
                      <a:pt x="11" y="105"/>
                    </a:cubicBezTo>
                    <a:cubicBezTo>
                      <a:pt x="13" y="107"/>
                      <a:pt x="12" y="109"/>
                      <a:pt x="14" y="110"/>
                    </a:cubicBezTo>
                    <a:cubicBezTo>
                      <a:pt x="16" y="111"/>
                      <a:pt x="18" y="112"/>
                      <a:pt x="20" y="113"/>
                    </a:cubicBezTo>
                    <a:cubicBezTo>
                      <a:pt x="21" y="113"/>
                      <a:pt x="22" y="112"/>
                      <a:pt x="23" y="111"/>
                    </a:cubicBezTo>
                    <a:cubicBezTo>
                      <a:pt x="26" y="109"/>
                      <a:pt x="31" y="110"/>
                      <a:pt x="33" y="113"/>
                    </a:cubicBezTo>
                    <a:cubicBezTo>
                      <a:pt x="34" y="115"/>
                      <a:pt x="32" y="116"/>
                      <a:pt x="31" y="117"/>
                    </a:cubicBezTo>
                    <a:cubicBezTo>
                      <a:pt x="30" y="118"/>
                      <a:pt x="30" y="118"/>
                      <a:pt x="30" y="119"/>
                    </a:cubicBezTo>
                    <a:cubicBezTo>
                      <a:pt x="29" y="121"/>
                      <a:pt x="28" y="121"/>
                      <a:pt x="27" y="121"/>
                    </a:cubicBezTo>
                    <a:cubicBezTo>
                      <a:pt x="24" y="123"/>
                      <a:pt x="32" y="126"/>
                      <a:pt x="29" y="128"/>
                    </a:cubicBezTo>
                    <a:cubicBezTo>
                      <a:pt x="28" y="130"/>
                      <a:pt x="27" y="129"/>
                      <a:pt x="25" y="129"/>
                    </a:cubicBezTo>
                    <a:cubicBezTo>
                      <a:pt x="21" y="128"/>
                      <a:pt x="26" y="132"/>
                      <a:pt x="26" y="132"/>
                    </a:cubicBezTo>
                    <a:cubicBezTo>
                      <a:pt x="26" y="134"/>
                      <a:pt x="25" y="135"/>
                      <a:pt x="27" y="135"/>
                    </a:cubicBezTo>
                    <a:cubicBezTo>
                      <a:pt x="29" y="136"/>
                      <a:pt x="29" y="137"/>
                      <a:pt x="31" y="138"/>
                    </a:cubicBezTo>
                    <a:cubicBezTo>
                      <a:pt x="33" y="138"/>
                      <a:pt x="34" y="140"/>
                      <a:pt x="36" y="141"/>
                    </a:cubicBezTo>
                    <a:cubicBezTo>
                      <a:pt x="36" y="141"/>
                      <a:pt x="37" y="142"/>
                      <a:pt x="38" y="142"/>
                    </a:cubicBezTo>
                    <a:cubicBezTo>
                      <a:pt x="39" y="142"/>
                      <a:pt x="38" y="140"/>
                      <a:pt x="40" y="140"/>
                    </a:cubicBezTo>
                    <a:cubicBezTo>
                      <a:pt x="44" y="140"/>
                      <a:pt x="46" y="147"/>
                      <a:pt x="50" y="147"/>
                    </a:cubicBezTo>
                    <a:cubicBezTo>
                      <a:pt x="52" y="147"/>
                      <a:pt x="52" y="150"/>
                      <a:pt x="54" y="150"/>
                    </a:cubicBezTo>
                    <a:cubicBezTo>
                      <a:pt x="56" y="151"/>
                      <a:pt x="57" y="153"/>
                      <a:pt x="58" y="153"/>
                    </a:cubicBezTo>
                    <a:cubicBezTo>
                      <a:pt x="60" y="151"/>
                      <a:pt x="60" y="154"/>
                      <a:pt x="62" y="154"/>
                    </a:cubicBezTo>
                    <a:cubicBezTo>
                      <a:pt x="63" y="154"/>
                      <a:pt x="63" y="153"/>
                      <a:pt x="64" y="153"/>
                    </a:cubicBezTo>
                    <a:cubicBezTo>
                      <a:pt x="65" y="153"/>
                      <a:pt x="65" y="154"/>
                      <a:pt x="66" y="155"/>
                    </a:cubicBezTo>
                    <a:cubicBezTo>
                      <a:pt x="68" y="155"/>
                      <a:pt x="70" y="155"/>
                      <a:pt x="72" y="154"/>
                    </a:cubicBezTo>
                    <a:cubicBezTo>
                      <a:pt x="75" y="153"/>
                      <a:pt x="73" y="155"/>
                      <a:pt x="74" y="156"/>
                    </a:cubicBezTo>
                    <a:cubicBezTo>
                      <a:pt x="74" y="156"/>
                      <a:pt x="76" y="153"/>
                      <a:pt x="77" y="153"/>
                    </a:cubicBezTo>
                    <a:cubicBezTo>
                      <a:pt x="78" y="152"/>
                      <a:pt x="80" y="152"/>
                      <a:pt x="81" y="153"/>
                    </a:cubicBezTo>
                    <a:cubicBezTo>
                      <a:pt x="83" y="155"/>
                      <a:pt x="85" y="153"/>
                      <a:pt x="87" y="154"/>
                    </a:cubicBezTo>
                    <a:cubicBezTo>
                      <a:pt x="89" y="155"/>
                      <a:pt x="91" y="153"/>
                      <a:pt x="92" y="151"/>
                    </a:cubicBezTo>
                    <a:cubicBezTo>
                      <a:pt x="93" y="151"/>
                      <a:pt x="93" y="150"/>
                      <a:pt x="94" y="150"/>
                    </a:cubicBezTo>
                    <a:cubicBezTo>
                      <a:pt x="95" y="149"/>
                      <a:pt x="96" y="150"/>
                      <a:pt x="97" y="149"/>
                    </a:cubicBezTo>
                    <a:cubicBezTo>
                      <a:pt x="98" y="148"/>
                      <a:pt x="99" y="146"/>
                      <a:pt x="101" y="147"/>
                    </a:cubicBezTo>
                    <a:cubicBezTo>
                      <a:pt x="103" y="148"/>
                      <a:pt x="103" y="148"/>
                      <a:pt x="106" y="146"/>
                    </a:cubicBezTo>
                    <a:cubicBezTo>
                      <a:pt x="107" y="145"/>
                      <a:pt x="109" y="148"/>
                      <a:pt x="109" y="149"/>
                    </a:cubicBezTo>
                    <a:cubicBezTo>
                      <a:pt x="108" y="151"/>
                      <a:pt x="106" y="152"/>
                      <a:pt x="108" y="152"/>
                    </a:cubicBezTo>
                    <a:cubicBezTo>
                      <a:pt x="111" y="152"/>
                      <a:pt x="111" y="152"/>
                      <a:pt x="114" y="151"/>
                    </a:cubicBezTo>
                    <a:cubicBezTo>
                      <a:pt x="115" y="151"/>
                      <a:pt x="116" y="154"/>
                      <a:pt x="116" y="155"/>
                    </a:cubicBezTo>
                    <a:cubicBezTo>
                      <a:pt x="116" y="155"/>
                      <a:pt x="116" y="157"/>
                      <a:pt x="117" y="156"/>
                    </a:cubicBezTo>
                    <a:cubicBezTo>
                      <a:pt x="117" y="156"/>
                      <a:pt x="119" y="156"/>
                      <a:pt x="119" y="157"/>
                    </a:cubicBezTo>
                    <a:cubicBezTo>
                      <a:pt x="119" y="158"/>
                      <a:pt x="117" y="159"/>
                      <a:pt x="118" y="160"/>
                    </a:cubicBezTo>
                    <a:cubicBezTo>
                      <a:pt x="119" y="162"/>
                      <a:pt x="118" y="165"/>
                      <a:pt x="117" y="166"/>
                    </a:cubicBezTo>
                    <a:cubicBezTo>
                      <a:pt x="116" y="168"/>
                      <a:pt x="114" y="169"/>
                      <a:pt x="113" y="170"/>
                    </a:cubicBezTo>
                    <a:cubicBezTo>
                      <a:pt x="113" y="171"/>
                      <a:pt x="113" y="176"/>
                      <a:pt x="112" y="175"/>
                    </a:cubicBezTo>
                    <a:cubicBezTo>
                      <a:pt x="113" y="176"/>
                      <a:pt x="119" y="173"/>
                      <a:pt x="120" y="175"/>
                    </a:cubicBezTo>
                    <a:cubicBezTo>
                      <a:pt x="120" y="175"/>
                      <a:pt x="118" y="176"/>
                      <a:pt x="119" y="178"/>
                    </a:cubicBezTo>
                    <a:cubicBezTo>
                      <a:pt x="120" y="180"/>
                      <a:pt x="123" y="180"/>
                      <a:pt x="122" y="181"/>
                    </a:cubicBezTo>
                    <a:cubicBezTo>
                      <a:pt x="122" y="182"/>
                      <a:pt x="121" y="184"/>
                      <a:pt x="121" y="185"/>
                    </a:cubicBezTo>
                    <a:cubicBezTo>
                      <a:pt x="122" y="186"/>
                      <a:pt x="125" y="185"/>
                      <a:pt x="125" y="186"/>
                    </a:cubicBezTo>
                    <a:cubicBezTo>
                      <a:pt x="125" y="186"/>
                      <a:pt x="125" y="187"/>
                      <a:pt x="125" y="187"/>
                    </a:cubicBezTo>
                    <a:cubicBezTo>
                      <a:pt x="125" y="189"/>
                      <a:pt x="126" y="188"/>
                      <a:pt x="127" y="188"/>
                    </a:cubicBezTo>
                    <a:cubicBezTo>
                      <a:pt x="128" y="188"/>
                      <a:pt x="129" y="187"/>
                      <a:pt x="130" y="188"/>
                    </a:cubicBezTo>
                    <a:cubicBezTo>
                      <a:pt x="131" y="188"/>
                      <a:pt x="132" y="189"/>
                      <a:pt x="133" y="190"/>
                    </a:cubicBezTo>
                    <a:cubicBezTo>
                      <a:pt x="135" y="191"/>
                      <a:pt x="134" y="187"/>
                      <a:pt x="134" y="186"/>
                    </a:cubicBezTo>
                    <a:cubicBezTo>
                      <a:pt x="132" y="182"/>
                      <a:pt x="134" y="184"/>
                      <a:pt x="136" y="182"/>
                    </a:cubicBezTo>
                    <a:cubicBezTo>
                      <a:pt x="138" y="181"/>
                      <a:pt x="137" y="182"/>
                      <a:pt x="139" y="183"/>
                    </a:cubicBezTo>
                    <a:cubicBezTo>
                      <a:pt x="139" y="183"/>
                      <a:pt x="141" y="182"/>
                      <a:pt x="141" y="182"/>
                    </a:cubicBezTo>
                    <a:cubicBezTo>
                      <a:pt x="141" y="183"/>
                      <a:pt x="143" y="181"/>
                      <a:pt x="143" y="182"/>
                    </a:cubicBezTo>
                    <a:cubicBezTo>
                      <a:pt x="144" y="183"/>
                      <a:pt x="144" y="184"/>
                      <a:pt x="146" y="182"/>
                    </a:cubicBezTo>
                    <a:cubicBezTo>
                      <a:pt x="147" y="181"/>
                      <a:pt x="147" y="182"/>
                      <a:pt x="148" y="181"/>
                    </a:cubicBezTo>
                    <a:cubicBezTo>
                      <a:pt x="149" y="180"/>
                      <a:pt x="149" y="178"/>
                      <a:pt x="151" y="178"/>
                    </a:cubicBezTo>
                    <a:cubicBezTo>
                      <a:pt x="152" y="178"/>
                      <a:pt x="153" y="180"/>
                      <a:pt x="155" y="180"/>
                    </a:cubicBezTo>
                    <a:cubicBezTo>
                      <a:pt x="155" y="180"/>
                      <a:pt x="159" y="181"/>
                      <a:pt x="159" y="181"/>
                    </a:cubicBezTo>
                    <a:cubicBezTo>
                      <a:pt x="159" y="182"/>
                      <a:pt x="157" y="183"/>
                      <a:pt x="157" y="184"/>
                    </a:cubicBezTo>
                    <a:cubicBezTo>
                      <a:pt x="158" y="185"/>
                      <a:pt x="160" y="186"/>
                      <a:pt x="161" y="187"/>
                    </a:cubicBezTo>
                    <a:cubicBezTo>
                      <a:pt x="163" y="188"/>
                      <a:pt x="167" y="189"/>
                      <a:pt x="168" y="186"/>
                    </a:cubicBezTo>
                    <a:cubicBezTo>
                      <a:pt x="168" y="186"/>
                      <a:pt x="170" y="188"/>
                      <a:pt x="170" y="188"/>
                    </a:cubicBezTo>
                    <a:cubicBezTo>
                      <a:pt x="171" y="189"/>
                      <a:pt x="172" y="187"/>
                      <a:pt x="174" y="188"/>
                    </a:cubicBezTo>
                    <a:cubicBezTo>
                      <a:pt x="175" y="189"/>
                      <a:pt x="173" y="190"/>
                      <a:pt x="173" y="191"/>
                    </a:cubicBezTo>
                    <a:cubicBezTo>
                      <a:pt x="173" y="192"/>
                      <a:pt x="175" y="194"/>
                      <a:pt x="175" y="195"/>
                    </a:cubicBezTo>
                    <a:cubicBezTo>
                      <a:pt x="176" y="195"/>
                      <a:pt x="177" y="194"/>
                      <a:pt x="178" y="194"/>
                    </a:cubicBezTo>
                    <a:cubicBezTo>
                      <a:pt x="178" y="193"/>
                      <a:pt x="175" y="192"/>
                      <a:pt x="176" y="191"/>
                    </a:cubicBezTo>
                    <a:cubicBezTo>
                      <a:pt x="178" y="188"/>
                      <a:pt x="180" y="188"/>
                      <a:pt x="183" y="187"/>
                    </a:cubicBezTo>
                    <a:cubicBezTo>
                      <a:pt x="185" y="186"/>
                      <a:pt x="187" y="186"/>
                      <a:pt x="189" y="186"/>
                    </a:cubicBezTo>
                    <a:cubicBezTo>
                      <a:pt x="190" y="186"/>
                      <a:pt x="190" y="184"/>
                      <a:pt x="191" y="184"/>
                    </a:cubicBezTo>
                    <a:cubicBezTo>
                      <a:pt x="193" y="184"/>
                      <a:pt x="192" y="183"/>
                      <a:pt x="192" y="182"/>
                    </a:cubicBezTo>
                    <a:cubicBezTo>
                      <a:pt x="192" y="183"/>
                      <a:pt x="196" y="182"/>
                      <a:pt x="196" y="182"/>
                    </a:cubicBezTo>
                    <a:cubicBezTo>
                      <a:pt x="198" y="181"/>
                      <a:pt x="200" y="182"/>
                      <a:pt x="202" y="182"/>
                    </a:cubicBezTo>
                    <a:cubicBezTo>
                      <a:pt x="204" y="182"/>
                      <a:pt x="205" y="181"/>
                      <a:pt x="207" y="180"/>
                    </a:cubicBezTo>
                    <a:cubicBezTo>
                      <a:pt x="208" y="180"/>
                      <a:pt x="208" y="177"/>
                      <a:pt x="209" y="177"/>
                    </a:cubicBezTo>
                    <a:cubicBezTo>
                      <a:pt x="211" y="177"/>
                      <a:pt x="212" y="176"/>
                      <a:pt x="213" y="175"/>
                    </a:cubicBezTo>
                    <a:cubicBezTo>
                      <a:pt x="214" y="175"/>
                      <a:pt x="215" y="174"/>
                      <a:pt x="215" y="173"/>
                    </a:cubicBezTo>
                    <a:cubicBezTo>
                      <a:pt x="214" y="173"/>
                      <a:pt x="218" y="172"/>
                      <a:pt x="218" y="172"/>
                    </a:cubicBezTo>
                    <a:cubicBezTo>
                      <a:pt x="219" y="171"/>
                      <a:pt x="220" y="169"/>
                      <a:pt x="221" y="168"/>
                    </a:cubicBezTo>
                    <a:cubicBezTo>
                      <a:pt x="222" y="167"/>
                      <a:pt x="222" y="167"/>
                      <a:pt x="222" y="166"/>
                    </a:cubicBezTo>
                    <a:cubicBezTo>
                      <a:pt x="223" y="164"/>
                      <a:pt x="221" y="165"/>
                      <a:pt x="221" y="164"/>
                    </a:cubicBezTo>
                    <a:cubicBezTo>
                      <a:pt x="221" y="164"/>
                      <a:pt x="226" y="164"/>
                      <a:pt x="223" y="162"/>
                    </a:cubicBezTo>
                    <a:cubicBezTo>
                      <a:pt x="222" y="161"/>
                      <a:pt x="223" y="161"/>
                      <a:pt x="224" y="161"/>
                    </a:cubicBezTo>
                    <a:cubicBezTo>
                      <a:pt x="225" y="161"/>
                      <a:pt x="225" y="160"/>
                      <a:pt x="226" y="159"/>
                    </a:cubicBezTo>
                    <a:cubicBezTo>
                      <a:pt x="227" y="158"/>
                      <a:pt x="227" y="157"/>
                      <a:pt x="228" y="156"/>
                    </a:cubicBezTo>
                    <a:cubicBezTo>
                      <a:pt x="228" y="156"/>
                      <a:pt x="228" y="154"/>
                      <a:pt x="228" y="154"/>
                    </a:cubicBezTo>
                    <a:cubicBezTo>
                      <a:pt x="229" y="153"/>
                      <a:pt x="230" y="153"/>
                      <a:pt x="231" y="152"/>
                    </a:cubicBezTo>
                    <a:cubicBezTo>
                      <a:pt x="232" y="151"/>
                      <a:pt x="231" y="150"/>
                      <a:pt x="231" y="150"/>
                    </a:cubicBezTo>
                    <a:cubicBezTo>
                      <a:pt x="231" y="149"/>
                      <a:pt x="232" y="149"/>
                      <a:pt x="232" y="149"/>
                    </a:cubicBezTo>
                    <a:cubicBezTo>
                      <a:pt x="233" y="149"/>
                      <a:pt x="232" y="147"/>
                      <a:pt x="232" y="147"/>
                    </a:cubicBezTo>
                    <a:cubicBezTo>
                      <a:pt x="232" y="147"/>
                      <a:pt x="234" y="148"/>
                      <a:pt x="234" y="147"/>
                    </a:cubicBezTo>
                    <a:cubicBezTo>
                      <a:pt x="236" y="146"/>
                      <a:pt x="234" y="146"/>
                      <a:pt x="233" y="145"/>
                    </a:cubicBezTo>
                    <a:cubicBezTo>
                      <a:pt x="233" y="145"/>
                      <a:pt x="236" y="143"/>
                      <a:pt x="236" y="143"/>
                    </a:cubicBezTo>
                    <a:cubicBezTo>
                      <a:pt x="235" y="145"/>
                      <a:pt x="232" y="142"/>
                      <a:pt x="231" y="141"/>
                    </a:cubicBezTo>
                    <a:cubicBezTo>
                      <a:pt x="231" y="141"/>
                      <a:pt x="230" y="142"/>
                      <a:pt x="229" y="142"/>
                    </a:cubicBezTo>
                    <a:cubicBezTo>
                      <a:pt x="228" y="143"/>
                      <a:pt x="227" y="141"/>
                      <a:pt x="226" y="142"/>
                    </a:cubicBezTo>
                    <a:cubicBezTo>
                      <a:pt x="228" y="141"/>
                      <a:pt x="230" y="140"/>
                      <a:pt x="231" y="139"/>
                    </a:cubicBezTo>
                    <a:cubicBezTo>
                      <a:pt x="232" y="138"/>
                      <a:pt x="235" y="138"/>
                      <a:pt x="233" y="136"/>
                    </a:cubicBezTo>
                    <a:cubicBezTo>
                      <a:pt x="231" y="135"/>
                      <a:pt x="230" y="134"/>
                      <a:pt x="228" y="132"/>
                    </a:cubicBezTo>
                    <a:cubicBezTo>
                      <a:pt x="228" y="131"/>
                      <a:pt x="223" y="133"/>
                      <a:pt x="223" y="130"/>
                    </a:cubicBezTo>
                    <a:cubicBezTo>
                      <a:pt x="223" y="132"/>
                      <a:pt x="228" y="132"/>
                      <a:pt x="229" y="132"/>
                    </a:cubicBezTo>
                    <a:cubicBezTo>
                      <a:pt x="230" y="132"/>
                      <a:pt x="233" y="135"/>
                      <a:pt x="234" y="133"/>
                    </a:cubicBezTo>
                    <a:cubicBezTo>
                      <a:pt x="235" y="131"/>
                      <a:pt x="229" y="129"/>
                      <a:pt x="229" y="127"/>
                    </a:cubicBezTo>
                    <a:cubicBezTo>
                      <a:pt x="228" y="125"/>
                      <a:pt x="228" y="121"/>
                      <a:pt x="226" y="120"/>
                    </a:cubicBezTo>
                    <a:cubicBezTo>
                      <a:pt x="225" y="118"/>
                      <a:pt x="219" y="118"/>
                      <a:pt x="221" y="115"/>
                    </a:cubicBezTo>
                    <a:cubicBezTo>
                      <a:pt x="222" y="113"/>
                      <a:pt x="223" y="112"/>
                      <a:pt x="224" y="111"/>
                    </a:cubicBezTo>
                    <a:cubicBezTo>
                      <a:pt x="226" y="109"/>
                      <a:pt x="224" y="110"/>
                      <a:pt x="225" y="109"/>
                    </a:cubicBezTo>
                    <a:cubicBezTo>
                      <a:pt x="225" y="108"/>
                      <a:pt x="228" y="109"/>
                      <a:pt x="228" y="109"/>
                    </a:cubicBezTo>
                    <a:cubicBezTo>
                      <a:pt x="229" y="108"/>
                      <a:pt x="227" y="107"/>
                      <a:pt x="229" y="106"/>
                    </a:cubicBezTo>
                    <a:cubicBezTo>
                      <a:pt x="231" y="106"/>
                      <a:pt x="232" y="105"/>
                      <a:pt x="233" y="104"/>
                    </a:cubicBezTo>
                    <a:cubicBezTo>
                      <a:pt x="234" y="104"/>
                      <a:pt x="235" y="104"/>
                      <a:pt x="235" y="104"/>
                    </a:cubicBezTo>
                    <a:cubicBezTo>
                      <a:pt x="236" y="104"/>
                      <a:pt x="235" y="105"/>
                      <a:pt x="236" y="105"/>
                    </a:cubicBezTo>
                    <a:cubicBezTo>
                      <a:pt x="237" y="106"/>
                      <a:pt x="238" y="103"/>
                      <a:pt x="238" y="102"/>
                    </a:cubicBezTo>
                    <a:cubicBezTo>
                      <a:pt x="236" y="100"/>
                      <a:pt x="234" y="101"/>
                      <a:pt x="233" y="101"/>
                    </a:cubicBezTo>
                    <a:cubicBezTo>
                      <a:pt x="231" y="101"/>
                      <a:pt x="230" y="99"/>
                      <a:pt x="228" y="100"/>
                    </a:cubicBezTo>
                    <a:cubicBezTo>
                      <a:pt x="227" y="100"/>
                      <a:pt x="226" y="102"/>
                      <a:pt x="224" y="102"/>
                    </a:cubicBezTo>
                    <a:cubicBezTo>
                      <a:pt x="223" y="103"/>
                      <a:pt x="221" y="103"/>
                      <a:pt x="220" y="102"/>
                    </a:cubicBezTo>
                    <a:cubicBezTo>
                      <a:pt x="219" y="101"/>
                      <a:pt x="221" y="99"/>
                      <a:pt x="220" y="98"/>
                    </a:cubicBezTo>
                    <a:cubicBezTo>
                      <a:pt x="218" y="97"/>
                      <a:pt x="210" y="97"/>
                      <a:pt x="213" y="92"/>
                    </a:cubicBezTo>
                    <a:cubicBezTo>
                      <a:pt x="214" y="91"/>
                      <a:pt x="215" y="92"/>
                      <a:pt x="217" y="92"/>
                    </a:cubicBezTo>
                    <a:cubicBezTo>
                      <a:pt x="218" y="92"/>
                      <a:pt x="220" y="91"/>
                      <a:pt x="221" y="90"/>
                    </a:cubicBezTo>
                    <a:cubicBezTo>
                      <a:pt x="223" y="87"/>
                      <a:pt x="226" y="85"/>
                      <a:pt x="229" y="83"/>
                    </a:cubicBezTo>
                    <a:cubicBezTo>
                      <a:pt x="230" y="81"/>
                      <a:pt x="231" y="81"/>
                      <a:pt x="233" y="81"/>
                    </a:cubicBezTo>
                    <a:cubicBezTo>
                      <a:pt x="233" y="82"/>
                      <a:pt x="236" y="82"/>
                      <a:pt x="236" y="83"/>
                    </a:cubicBezTo>
                    <a:cubicBezTo>
                      <a:pt x="235" y="84"/>
                      <a:pt x="235" y="86"/>
                      <a:pt x="234" y="87"/>
                    </a:cubicBezTo>
                    <a:cubicBezTo>
                      <a:pt x="233" y="87"/>
                      <a:pt x="231" y="88"/>
                      <a:pt x="231" y="89"/>
                    </a:cubicBezTo>
                    <a:cubicBezTo>
                      <a:pt x="231" y="90"/>
                      <a:pt x="234" y="90"/>
                      <a:pt x="234" y="90"/>
                    </a:cubicBezTo>
                    <a:cubicBezTo>
                      <a:pt x="234" y="90"/>
                      <a:pt x="230" y="93"/>
                      <a:pt x="231" y="93"/>
                    </a:cubicBezTo>
                    <a:cubicBezTo>
                      <a:pt x="232" y="94"/>
                      <a:pt x="237" y="89"/>
                      <a:pt x="238" y="89"/>
                    </a:cubicBezTo>
                    <a:cubicBezTo>
                      <a:pt x="240" y="88"/>
                      <a:pt x="242" y="87"/>
                      <a:pt x="244" y="87"/>
                    </a:cubicBezTo>
                    <a:cubicBezTo>
                      <a:pt x="246" y="87"/>
                      <a:pt x="246" y="87"/>
                      <a:pt x="247" y="85"/>
                    </a:cubicBezTo>
                    <a:cubicBezTo>
                      <a:pt x="249" y="84"/>
                      <a:pt x="252" y="83"/>
                      <a:pt x="254" y="81"/>
                    </a:cubicBezTo>
                    <a:cubicBezTo>
                      <a:pt x="255" y="80"/>
                      <a:pt x="257" y="77"/>
                      <a:pt x="259" y="77"/>
                    </a:cubicBezTo>
                    <a:cubicBezTo>
                      <a:pt x="260" y="76"/>
                      <a:pt x="266" y="80"/>
                      <a:pt x="266" y="77"/>
                    </a:cubicBezTo>
                    <a:cubicBezTo>
                      <a:pt x="266" y="76"/>
                      <a:pt x="265" y="75"/>
                      <a:pt x="266" y="74"/>
                    </a:cubicBezTo>
                    <a:cubicBezTo>
                      <a:pt x="267" y="74"/>
                      <a:pt x="268" y="74"/>
                      <a:pt x="269" y="74"/>
                    </a:cubicBezTo>
                    <a:cubicBezTo>
                      <a:pt x="271" y="74"/>
                      <a:pt x="270" y="73"/>
                      <a:pt x="271" y="72"/>
                    </a:cubicBezTo>
                    <a:cubicBezTo>
                      <a:pt x="273" y="71"/>
                      <a:pt x="274" y="72"/>
                      <a:pt x="274" y="70"/>
                    </a:cubicBezTo>
                    <a:cubicBezTo>
                      <a:pt x="274" y="67"/>
                      <a:pt x="277" y="70"/>
                      <a:pt x="278" y="71"/>
                    </a:cubicBezTo>
                    <a:cubicBezTo>
                      <a:pt x="278" y="69"/>
                      <a:pt x="281" y="69"/>
                      <a:pt x="281" y="67"/>
                    </a:cubicBezTo>
                    <a:cubicBezTo>
                      <a:pt x="281" y="65"/>
                      <a:pt x="282" y="62"/>
                      <a:pt x="281" y="60"/>
                    </a:cubicBezTo>
                    <a:cubicBezTo>
                      <a:pt x="279" y="57"/>
                      <a:pt x="280" y="58"/>
                      <a:pt x="282" y="56"/>
                    </a:cubicBezTo>
                    <a:cubicBezTo>
                      <a:pt x="284" y="55"/>
                      <a:pt x="285" y="54"/>
                      <a:pt x="287" y="55"/>
                    </a:cubicBezTo>
                    <a:cubicBezTo>
                      <a:pt x="290" y="56"/>
                      <a:pt x="290" y="56"/>
                      <a:pt x="291" y="53"/>
                    </a:cubicBezTo>
                    <a:cubicBezTo>
                      <a:pt x="292" y="51"/>
                      <a:pt x="294" y="50"/>
                      <a:pt x="295" y="47"/>
                    </a:cubicBezTo>
                    <a:cubicBezTo>
                      <a:pt x="295" y="45"/>
                      <a:pt x="296" y="43"/>
                      <a:pt x="298" y="41"/>
                    </a:cubicBezTo>
                    <a:cubicBezTo>
                      <a:pt x="300" y="39"/>
                      <a:pt x="298" y="39"/>
                      <a:pt x="298" y="37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811" name="Google Shape;811;p35"/>
              <p:cNvSpPr/>
              <p:nvPr/>
            </p:nvSpPr>
            <p:spPr>
              <a:xfrm>
                <a:off x="16097216" y="5139459"/>
                <a:ext cx="1603085" cy="737570"/>
              </a:xfrm>
              <a:custGeom>
                <a:avLst/>
                <a:gdLst/>
                <a:ahLst/>
                <a:cxnLst/>
                <a:rect l="l" t="t" r="r" b="b"/>
                <a:pathLst>
                  <a:path w="157" h="68" extrusionOk="0">
                    <a:moveTo>
                      <a:pt x="0" y="19"/>
                    </a:moveTo>
                    <a:cubicBezTo>
                      <a:pt x="1" y="23"/>
                      <a:pt x="3" y="25"/>
                      <a:pt x="7" y="26"/>
                    </a:cubicBezTo>
                    <a:cubicBezTo>
                      <a:pt x="9" y="27"/>
                      <a:pt x="10" y="28"/>
                      <a:pt x="12" y="29"/>
                    </a:cubicBezTo>
                    <a:cubicBezTo>
                      <a:pt x="13" y="31"/>
                      <a:pt x="14" y="34"/>
                      <a:pt x="15" y="36"/>
                    </a:cubicBezTo>
                    <a:cubicBezTo>
                      <a:pt x="16" y="37"/>
                      <a:pt x="15" y="37"/>
                      <a:pt x="15" y="38"/>
                    </a:cubicBezTo>
                    <a:cubicBezTo>
                      <a:pt x="14" y="38"/>
                      <a:pt x="15" y="39"/>
                      <a:pt x="15" y="40"/>
                    </a:cubicBezTo>
                    <a:cubicBezTo>
                      <a:pt x="14" y="43"/>
                      <a:pt x="13" y="43"/>
                      <a:pt x="16" y="45"/>
                    </a:cubicBezTo>
                    <a:cubicBezTo>
                      <a:pt x="20" y="46"/>
                      <a:pt x="24" y="45"/>
                      <a:pt x="28" y="47"/>
                    </a:cubicBezTo>
                    <a:cubicBezTo>
                      <a:pt x="30" y="49"/>
                      <a:pt x="34" y="52"/>
                      <a:pt x="36" y="54"/>
                    </a:cubicBezTo>
                    <a:cubicBezTo>
                      <a:pt x="37" y="55"/>
                      <a:pt x="38" y="57"/>
                      <a:pt x="39" y="59"/>
                    </a:cubicBezTo>
                    <a:cubicBezTo>
                      <a:pt x="40" y="61"/>
                      <a:pt x="43" y="60"/>
                      <a:pt x="44" y="60"/>
                    </a:cubicBezTo>
                    <a:cubicBezTo>
                      <a:pt x="48" y="60"/>
                      <a:pt x="52" y="60"/>
                      <a:pt x="56" y="60"/>
                    </a:cubicBezTo>
                    <a:cubicBezTo>
                      <a:pt x="58" y="60"/>
                      <a:pt x="62" y="60"/>
                      <a:pt x="64" y="61"/>
                    </a:cubicBezTo>
                    <a:cubicBezTo>
                      <a:pt x="66" y="62"/>
                      <a:pt x="67" y="64"/>
                      <a:pt x="69" y="64"/>
                    </a:cubicBezTo>
                    <a:cubicBezTo>
                      <a:pt x="71" y="65"/>
                      <a:pt x="74" y="66"/>
                      <a:pt x="76" y="66"/>
                    </a:cubicBezTo>
                    <a:cubicBezTo>
                      <a:pt x="78" y="65"/>
                      <a:pt x="80" y="68"/>
                      <a:pt x="81" y="67"/>
                    </a:cubicBezTo>
                    <a:cubicBezTo>
                      <a:pt x="85" y="65"/>
                      <a:pt x="88" y="63"/>
                      <a:pt x="93" y="62"/>
                    </a:cubicBezTo>
                    <a:cubicBezTo>
                      <a:pt x="97" y="62"/>
                      <a:pt x="103" y="63"/>
                      <a:pt x="106" y="61"/>
                    </a:cubicBezTo>
                    <a:cubicBezTo>
                      <a:pt x="109" y="59"/>
                      <a:pt x="110" y="56"/>
                      <a:pt x="113" y="55"/>
                    </a:cubicBezTo>
                    <a:cubicBezTo>
                      <a:pt x="116" y="54"/>
                      <a:pt x="116" y="53"/>
                      <a:pt x="114" y="51"/>
                    </a:cubicBezTo>
                    <a:cubicBezTo>
                      <a:pt x="113" y="50"/>
                      <a:pt x="113" y="48"/>
                      <a:pt x="115" y="47"/>
                    </a:cubicBezTo>
                    <a:cubicBezTo>
                      <a:pt x="118" y="44"/>
                      <a:pt x="122" y="50"/>
                      <a:pt x="126" y="46"/>
                    </a:cubicBezTo>
                    <a:cubicBezTo>
                      <a:pt x="127" y="45"/>
                      <a:pt x="128" y="44"/>
                      <a:pt x="130" y="44"/>
                    </a:cubicBezTo>
                    <a:cubicBezTo>
                      <a:pt x="133" y="43"/>
                      <a:pt x="134" y="44"/>
                      <a:pt x="137" y="42"/>
                    </a:cubicBezTo>
                    <a:cubicBezTo>
                      <a:pt x="138" y="41"/>
                      <a:pt x="138" y="38"/>
                      <a:pt x="139" y="38"/>
                    </a:cubicBezTo>
                    <a:cubicBezTo>
                      <a:pt x="141" y="37"/>
                      <a:pt x="142" y="37"/>
                      <a:pt x="143" y="37"/>
                    </a:cubicBezTo>
                    <a:cubicBezTo>
                      <a:pt x="147" y="36"/>
                      <a:pt x="150" y="35"/>
                      <a:pt x="154" y="36"/>
                    </a:cubicBezTo>
                    <a:cubicBezTo>
                      <a:pt x="157" y="36"/>
                      <a:pt x="151" y="29"/>
                      <a:pt x="150" y="29"/>
                    </a:cubicBezTo>
                    <a:cubicBezTo>
                      <a:pt x="149" y="28"/>
                      <a:pt x="147" y="27"/>
                      <a:pt x="145" y="28"/>
                    </a:cubicBezTo>
                    <a:cubicBezTo>
                      <a:pt x="143" y="28"/>
                      <a:pt x="143" y="30"/>
                      <a:pt x="141" y="29"/>
                    </a:cubicBezTo>
                    <a:cubicBezTo>
                      <a:pt x="140" y="28"/>
                      <a:pt x="137" y="27"/>
                      <a:pt x="136" y="28"/>
                    </a:cubicBezTo>
                    <a:cubicBezTo>
                      <a:pt x="135" y="30"/>
                      <a:pt x="134" y="29"/>
                      <a:pt x="134" y="27"/>
                    </a:cubicBezTo>
                    <a:cubicBezTo>
                      <a:pt x="134" y="25"/>
                      <a:pt x="137" y="21"/>
                      <a:pt x="137" y="19"/>
                    </a:cubicBezTo>
                    <a:cubicBezTo>
                      <a:pt x="138" y="17"/>
                      <a:pt x="141" y="14"/>
                      <a:pt x="137" y="14"/>
                    </a:cubicBezTo>
                    <a:cubicBezTo>
                      <a:pt x="134" y="14"/>
                      <a:pt x="134" y="15"/>
                      <a:pt x="131" y="14"/>
                    </a:cubicBezTo>
                    <a:cubicBezTo>
                      <a:pt x="128" y="13"/>
                      <a:pt x="127" y="13"/>
                      <a:pt x="124" y="15"/>
                    </a:cubicBezTo>
                    <a:cubicBezTo>
                      <a:pt x="121" y="17"/>
                      <a:pt x="117" y="18"/>
                      <a:pt x="114" y="19"/>
                    </a:cubicBezTo>
                    <a:cubicBezTo>
                      <a:pt x="109" y="20"/>
                      <a:pt x="107" y="19"/>
                      <a:pt x="103" y="19"/>
                    </a:cubicBezTo>
                    <a:cubicBezTo>
                      <a:pt x="101" y="18"/>
                      <a:pt x="100" y="18"/>
                      <a:pt x="98" y="17"/>
                    </a:cubicBezTo>
                    <a:cubicBezTo>
                      <a:pt x="97" y="17"/>
                      <a:pt x="96" y="15"/>
                      <a:pt x="94" y="15"/>
                    </a:cubicBezTo>
                    <a:cubicBezTo>
                      <a:pt x="90" y="14"/>
                      <a:pt x="88" y="12"/>
                      <a:pt x="83" y="11"/>
                    </a:cubicBezTo>
                    <a:cubicBezTo>
                      <a:pt x="81" y="11"/>
                      <a:pt x="79" y="12"/>
                      <a:pt x="77" y="13"/>
                    </a:cubicBezTo>
                    <a:cubicBezTo>
                      <a:pt x="75" y="14"/>
                      <a:pt x="73" y="13"/>
                      <a:pt x="71" y="12"/>
                    </a:cubicBezTo>
                    <a:cubicBezTo>
                      <a:pt x="69" y="11"/>
                      <a:pt x="68" y="11"/>
                      <a:pt x="68" y="8"/>
                    </a:cubicBezTo>
                    <a:cubicBezTo>
                      <a:pt x="67" y="6"/>
                      <a:pt x="67" y="6"/>
                      <a:pt x="64" y="5"/>
                    </a:cubicBezTo>
                    <a:cubicBezTo>
                      <a:pt x="62" y="4"/>
                      <a:pt x="60" y="3"/>
                      <a:pt x="58" y="3"/>
                    </a:cubicBezTo>
                    <a:cubicBezTo>
                      <a:pt x="56" y="3"/>
                      <a:pt x="53" y="0"/>
                      <a:pt x="52" y="1"/>
                    </a:cubicBezTo>
                    <a:cubicBezTo>
                      <a:pt x="50" y="1"/>
                      <a:pt x="46" y="5"/>
                      <a:pt x="45" y="7"/>
                    </a:cubicBezTo>
                    <a:cubicBezTo>
                      <a:pt x="45" y="9"/>
                      <a:pt x="48" y="11"/>
                      <a:pt x="47" y="13"/>
                    </a:cubicBezTo>
                    <a:cubicBezTo>
                      <a:pt x="46" y="15"/>
                      <a:pt x="43" y="17"/>
                      <a:pt x="41" y="15"/>
                    </a:cubicBezTo>
                    <a:cubicBezTo>
                      <a:pt x="39" y="15"/>
                      <a:pt x="38" y="14"/>
                      <a:pt x="37" y="14"/>
                    </a:cubicBezTo>
                    <a:cubicBezTo>
                      <a:pt x="36" y="14"/>
                      <a:pt x="35" y="14"/>
                      <a:pt x="34" y="14"/>
                    </a:cubicBezTo>
                    <a:cubicBezTo>
                      <a:pt x="31" y="13"/>
                      <a:pt x="31" y="11"/>
                      <a:pt x="28" y="10"/>
                    </a:cubicBezTo>
                    <a:cubicBezTo>
                      <a:pt x="26" y="9"/>
                      <a:pt x="23" y="8"/>
                      <a:pt x="21" y="9"/>
                    </a:cubicBezTo>
                    <a:cubicBezTo>
                      <a:pt x="18" y="10"/>
                      <a:pt x="16" y="12"/>
                      <a:pt x="13" y="13"/>
                    </a:cubicBezTo>
                    <a:cubicBezTo>
                      <a:pt x="11" y="14"/>
                      <a:pt x="9" y="16"/>
                      <a:pt x="7" y="17"/>
                    </a:cubicBezTo>
                    <a:cubicBezTo>
                      <a:pt x="4" y="17"/>
                      <a:pt x="2" y="19"/>
                      <a:pt x="0" y="19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812" name="Google Shape;812;p35"/>
              <p:cNvSpPr/>
              <p:nvPr/>
            </p:nvSpPr>
            <p:spPr>
              <a:xfrm>
                <a:off x="12235871" y="3723319"/>
                <a:ext cx="641234" cy="1169055"/>
              </a:xfrm>
              <a:custGeom>
                <a:avLst/>
                <a:gdLst/>
                <a:ahLst/>
                <a:cxnLst/>
                <a:rect l="l" t="t" r="r" b="b"/>
                <a:pathLst>
                  <a:path w="63" h="108" extrusionOk="0">
                    <a:moveTo>
                      <a:pt x="61" y="25"/>
                    </a:moveTo>
                    <a:cubicBezTo>
                      <a:pt x="60" y="24"/>
                      <a:pt x="62" y="22"/>
                      <a:pt x="61" y="20"/>
                    </a:cubicBezTo>
                    <a:cubicBezTo>
                      <a:pt x="60" y="18"/>
                      <a:pt x="61" y="18"/>
                      <a:pt x="61" y="16"/>
                    </a:cubicBezTo>
                    <a:cubicBezTo>
                      <a:pt x="61" y="15"/>
                      <a:pt x="60" y="14"/>
                      <a:pt x="60" y="13"/>
                    </a:cubicBezTo>
                    <a:cubicBezTo>
                      <a:pt x="59" y="12"/>
                      <a:pt x="60" y="12"/>
                      <a:pt x="60" y="11"/>
                    </a:cubicBezTo>
                    <a:cubicBezTo>
                      <a:pt x="59" y="9"/>
                      <a:pt x="59" y="8"/>
                      <a:pt x="57" y="7"/>
                    </a:cubicBezTo>
                    <a:cubicBezTo>
                      <a:pt x="55" y="6"/>
                      <a:pt x="53" y="6"/>
                      <a:pt x="51" y="5"/>
                    </a:cubicBezTo>
                    <a:cubicBezTo>
                      <a:pt x="49" y="3"/>
                      <a:pt x="47" y="0"/>
                      <a:pt x="44" y="1"/>
                    </a:cubicBezTo>
                    <a:cubicBezTo>
                      <a:pt x="43" y="1"/>
                      <a:pt x="44" y="4"/>
                      <a:pt x="44" y="5"/>
                    </a:cubicBezTo>
                    <a:cubicBezTo>
                      <a:pt x="43" y="8"/>
                      <a:pt x="37" y="6"/>
                      <a:pt x="34" y="5"/>
                    </a:cubicBezTo>
                    <a:cubicBezTo>
                      <a:pt x="34" y="7"/>
                      <a:pt x="34" y="8"/>
                      <a:pt x="34" y="10"/>
                    </a:cubicBezTo>
                    <a:cubicBezTo>
                      <a:pt x="33" y="10"/>
                      <a:pt x="31" y="9"/>
                      <a:pt x="29" y="10"/>
                    </a:cubicBezTo>
                    <a:cubicBezTo>
                      <a:pt x="28" y="10"/>
                      <a:pt x="28" y="11"/>
                      <a:pt x="27" y="12"/>
                    </a:cubicBezTo>
                    <a:cubicBezTo>
                      <a:pt x="27" y="13"/>
                      <a:pt x="25" y="14"/>
                      <a:pt x="25" y="15"/>
                    </a:cubicBezTo>
                    <a:cubicBezTo>
                      <a:pt x="24" y="16"/>
                      <a:pt x="26" y="18"/>
                      <a:pt x="25" y="18"/>
                    </a:cubicBezTo>
                    <a:cubicBezTo>
                      <a:pt x="25" y="19"/>
                      <a:pt x="24" y="19"/>
                      <a:pt x="24" y="20"/>
                    </a:cubicBezTo>
                    <a:cubicBezTo>
                      <a:pt x="22" y="21"/>
                      <a:pt x="20" y="23"/>
                      <a:pt x="20" y="25"/>
                    </a:cubicBezTo>
                    <a:cubicBezTo>
                      <a:pt x="20" y="27"/>
                      <a:pt x="18" y="25"/>
                      <a:pt x="17" y="27"/>
                    </a:cubicBezTo>
                    <a:cubicBezTo>
                      <a:pt x="17" y="29"/>
                      <a:pt x="17" y="31"/>
                      <a:pt x="16" y="33"/>
                    </a:cubicBezTo>
                    <a:cubicBezTo>
                      <a:pt x="16" y="35"/>
                      <a:pt x="13" y="36"/>
                      <a:pt x="13" y="38"/>
                    </a:cubicBezTo>
                    <a:cubicBezTo>
                      <a:pt x="13" y="39"/>
                      <a:pt x="16" y="41"/>
                      <a:pt x="15" y="42"/>
                    </a:cubicBezTo>
                    <a:cubicBezTo>
                      <a:pt x="13" y="44"/>
                      <a:pt x="11" y="43"/>
                      <a:pt x="9" y="44"/>
                    </a:cubicBezTo>
                    <a:cubicBezTo>
                      <a:pt x="6" y="45"/>
                      <a:pt x="5" y="48"/>
                      <a:pt x="5" y="51"/>
                    </a:cubicBezTo>
                    <a:cubicBezTo>
                      <a:pt x="6" y="53"/>
                      <a:pt x="6" y="55"/>
                      <a:pt x="6" y="57"/>
                    </a:cubicBezTo>
                    <a:cubicBezTo>
                      <a:pt x="6" y="60"/>
                      <a:pt x="4" y="61"/>
                      <a:pt x="8" y="63"/>
                    </a:cubicBezTo>
                    <a:cubicBezTo>
                      <a:pt x="10" y="65"/>
                      <a:pt x="9" y="66"/>
                      <a:pt x="7" y="67"/>
                    </a:cubicBezTo>
                    <a:cubicBezTo>
                      <a:pt x="6" y="68"/>
                      <a:pt x="8" y="72"/>
                      <a:pt x="7" y="74"/>
                    </a:cubicBezTo>
                    <a:cubicBezTo>
                      <a:pt x="7" y="76"/>
                      <a:pt x="4" y="76"/>
                      <a:pt x="4" y="78"/>
                    </a:cubicBezTo>
                    <a:cubicBezTo>
                      <a:pt x="4" y="79"/>
                      <a:pt x="4" y="83"/>
                      <a:pt x="3" y="83"/>
                    </a:cubicBezTo>
                    <a:cubicBezTo>
                      <a:pt x="3" y="83"/>
                      <a:pt x="1" y="82"/>
                      <a:pt x="0" y="82"/>
                    </a:cubicBezTo>
                    <a:cubicBezTo>
                      <a:pt x="0" y="86"/>
                      <a:pt x="4" y="87"/>
                      <a:pt x="4" y="90"/>
                    </a:cubicBezTo>
                    <a:cubicBezTo>
                      <a:pt x="3" y="91"/>
                      <a:pt x="6" y="96"/>
                      <a:pt x="7" y="97"/>
                    </a:cubicBezTo>
                    <a:cubicBezTo>
                      <a:pt x="9" y="99"/>
                      <a:pt x="8" y="100"/>
                      <a:pt x="8" y="102"/>
                    </a:cubicBezTo>
                    <a:cubicBezTo>
                      <a:pt x="8" y="103"/>
                      <a:pt x="10" y="105"/>
                      <a:pt x="10" y="107"/>
                    </a:cubicBezTo>
                    <a:cubicBezTo>
                      <a:pt x="9" y="108"/>
                      <a:pt x="13" y="107"/>
                      <a:pt x="14" y="108"/>
                    </a:cubicBezTo>
                    <a:cubicBezTo>
                      <a:pt x="16" y="108"/>
                      <a:pt x="15" y="107"/>
                      <a:pt x="15" y="105"/>
                    </a:cubicBezTo>
                    <a:cubicBezTo>
                      <a:pt x="15" y="100"/>
                      <a:pt x="23" y="104"/>
                      <a:pt x="24" y="101"/>
                    </a:cubicBezTo>
                    <a:cubicBezTo>
                      <a:pt x="25" y="98"/>
                      <a:pt x="26" y="95"/>
                      <a:pt x="27" y="92"/>
                    </a:cubicBezTo>
                    <a:cubicBezTo>
                      <a:pt x="27" y="90"/>
                      <a:pt x="27" y="88"/>
                      <a:pt x="26" y="87"/>
                    </a:cubicBezTo>
                    <a:cubicBezTo>
                      <a:pt x="25" y="85"/>
                      <a:pt x="26" y="85"/>
                      <a:pt x="28" y="84"/>
                    </a:cubicBezTo>
                    <a:cubicBezTo>
                      <a:pt x="29" y="84"/>
                      <a:pt x="32" y="83"/>
                      <a:pt x="32" y="82"/>
                    </a:cubicBezTo>
                    <a:cubicBezTo>
                      <a:pt x="32" y="82"/>
                      <a:pt x="32" y="81"/>
                      <a:pt x="32" y="81"/>
                    </a:cubicBezTo>
                    <a:cubicBezTo>
                      <a:pt x="33" y="81"/>
                      <a:pt x="35" y="81"/>
                      <a:pt x="35" y="80"/>
                    </a:cubicBezTo>
                    <a:cubicBezTo>
                      <a:pt x="35" y="79"/>
                      <a:pt x="34" y="79"/>
                      <a:pt x="34" y="78"/>
                    </a:cubicBezTo>
                    <a:cubicBezTo>
                      <a:pt x="35" y="78"/>
                      <a:pt x="36" y="77"/>
                      <a:pt x="36" y="77"/>
                    </a:cubicBezTo>
                    <a:cubicBezTo>
                      <a:pt x="38" y="75"/>
                      <a:pt x="37" y="74"/>
                      <a:pt x="35" y="73"/>
                    </a:cubicBezTo>
                    <a:cubicBezTo>
                      <a:pt x="33" y="71"/>
                      <a:pt x="29" y="70"/>
                      <a:pt x="29" y="66"/>
                    </a:cubicBezTo>
                    <a:cubicBezTo>
                      <a:pt x="29" y="64"/>
                      <a:pt x="29" y="62"/>
                      <a:pt x="30" y="60"/>
                    </a:cubicBezTo>
                    <a:cubicBezTo>
                      <a:pt x="31" y="58"/>
                      <a:pt x="31" y="58"/>
                      <a:pt x="30" y="56"/>
                    </a:cubicBezTo>
                    <a:cubicBezTo>
                      <a:pt x="29" y="56"/>
                      <a:pt x="33" y="53"/>
                      <a:pt x="33" y="53"/>
                    </a:cubicBezTo>
                    <a:cubicBezTo>
                      <a:pt x="35" y="51"/>
                      <a:pt x="36" y="49"/>
                      <a:pt x="39" y="48"/>
                    </a:cubicBezTo>
                    <a:cubicBezTo>
                      <a:pt x="42" y="47"/>
                      <a:pt x="47" y="44"/>
                      <a:pt x="49" y="41"/>
                    </a:cubicBezTo>
                    <a:cubicBezTo>
                      <a:pt x="51" y="38"/>
                      <a:pt x="46" y="36"/>
                      <a:pt x="50" y="35"/>
                    </a:cubicBezTo>
                    <a:cubicBezTo>
                      <a:pt x="52" y="34"/>
                      <a:pt x="51" y="34"/>
                      <a:pt x="50" y="32"/>
                    </a:cubicBezTo>
                    <a:cubicBezTo>
                      <a:pt x="50" y="31"/>
                      <a:pt x="53" y="30"/>
                      <a:pt x="54" y="30"/>
                    </a:cubicBezTo>
                    <a:cubicBezTo>
                      <a:pt x="56" y="28"/>
                      <a:pt x="57" y="27"/>
                      <a:pt x="58" y="29"/>
                    </a:cubicBezTo>
                    <a:cubicBezTo>
                      <a:pt x="59" y="29"/>
                      <a:pt x="60" y="28"/>
                      <a:pt x="60" y="28"/>
                    </a:cubicBezTo>
                    <a:cubicBezTo>
                      <a:pt x="61" y="28"/>
                      <a:pt x="62" y="28"/>
                      <a:pt x="63" y="28"/>
                    </a:cubicBezTo>
                    <a:cubicBezTo>
                      <a:pt x="63" y="27"/>
                      <a:pt x="62" y="27"/>
                      <a:pt x="61" y="25"/>
                    </a:cubicBezTo>
                    <a:cubicBezTo>
                      <a:pt x="60" y="24"/>
                      <a:pt x="61" y="26"/>
                      <a:pt x="61" y="25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813" name="Google Shape;813;p35"/>
              <p:cNvSpPr/>
              <p:nvPr/>
            </p:nvSpPr>
            <p:spPr>
              <a:xfrm>
                <a:off x="12706344" y="3634811"/>
                <a:ext cx="550626" cy="910903"/>
              </a:xfrm>
              <a:custGeom>
                <a:avLst/>
                <a:gdLst/>
                <a:ahLst/>
                <a:cxnLst/>
                <a:rect l="l" t="t" r="r" b="b"/>
                <a:pathLst>
                  <a:path w="54" h="84" extrusionOk="0">
                    <a:moveTo>
                      <a:pt x="53" y="59"/>
                    </a:moveTo>
                    <a:cubicBezTo>
                      <a:pt x="52" y="57"/>
                      <a:pt x="49" y="56"/>
                      <a:pt x="47" y="55"/>
                    </a:cubicBezTo>
                    <a:cubicBezTo>
                      <a:pt x="44" y="53"/>
                      <a:pt x="48" y="53"/>
                      <a:pt x="49" y="51"/>
                    </a:cubicBezTo>
                    <a:cubicBezTo>
                      <a:pt x="49" y="51"/>
                      <a:pt x="45" y="45"/>
                      <a:pt x="44" y="44"/>
                    </a:cubicBezTo>
                    <a:cubicBezTo>
                      <a:pt x="44" y="44"/>
                      <a:pt x="46" y="43"/>
                      <a:pt x="46" y="43"/>
                    </a:cubicBezTo>
                    <a:cubicBezTo>
                      <a:pt x="46" y="42"/>
                      <a:pt x="44" y="39"/>
                      <a:pt x="44" y="38"/>
                    </a:cubicBezTo>
                    <a:cubicBezTo>
                      <a:pt x="44" y="37"/>
                      <a:pt x="45" y="37"/>
                      <a:pt x="45" y="36"/>
                    </a:cubicBezTo>
                    <a:cubicBezTo>
                      <a:pt x="46" y="35"/>
                      <a:pt x="44" y="33"/>
                      <a:pt x="44" y="32"/>
                    </a:cubicBezTo>
                    <a:cubicBezTo>
                      <a:pt x="42" y="30"/>
                      <a:pt x="40" y="28"/>
                      <a:pt x="42" y="26"/>
                    </a:cubicBezTo>
                    <a:cubicBezTo>
                      <a:pt x="43" y="25"/>
                      <a:pt x="45" y="24"/>
                      <a:pt x="45" y="23"/>
                    </a:cubicBezTo>
                    <a:cubicBezTo>
                      <a:pt x="46" y="21"/>
                      <a:pt x="44" y="20"/>
                      <a:pt x="44" y="19"/>
                    </a:cubicBezTo>
                    <a:cubicBezTo>
                      <a:pt x="43" y="18"/>
                      <a:pt x="36" y="15"/>
                      <a:pt x="38" y="13"/>
                    </a:cubicBezTo>
                    <a:cubicBezTo>
                      <a:pt x="38" y="13"/>
                      <a:pt x="40" y="12"/>
                      <a:pt x="40" y="12"/>
                    </a:cubicBezTo>
                    <a:cubicBezTo>
                      <a:pt x="40" y="12"/>
                      <a:pt x="37" y="10"/>
                      <a:pt x="39" y="10"/>
                    </a:cubicBezTo>
                    <a:cubicBezTo>
                      <a:pt x="42" y="10"/>
                      <a:pt x="44" y="5"/>
                      <a:pt x="41" y="3"/>
                    </a:cubicBezTo>
                    <a:cubicBezTo>
                      <a:pt x="40" y="2"/>
                      <a:pt x="38" y="2"/>
                      <a:pt x="37" y="1"/>
                    </a:cubicBezTo>
                    <a:cubicBezTo>
                      <a:pt x="36" y="0"/>
                      <a:pt x="35" y="0"/>
                      <a:pt x="34" y="0"/>
                    </a:cubicBezTo>
                    <a:cubicBezTo>
                      <a:pt x="32" y="1"/>
                      <a:pt x="31" y="0"/>
                      <a:pt x="29" y="1"/>
                    </a:cubicBezTo>
                    <a:cubicBezTo>
                      <a:pt x="28" y="2"/>
                      <a:pt x="26" y="4"/>
                      <a:pt x="25" y="5"/>
                    </a:cubicBezTo>
                    <a:cubicBezTo>
                      <a:pt x="25" y="6"/>
                      <a:pt x="25" y="10"/>
                      <a:pt x="24" y="10"/>
                    </a:cubicBezTo>
                    <a:cubicBezTo>
                      <a:pt x="23" y="11"/>
                      <a:pt x="22" y="12"/>
                      <a:pt x="21" y="13"/>
                    </a:cubicBezTo>
                    <a:cubicBezTo>
                      <a:pt x="20" y="13"/>
                      <a:pt x="18" y="11"/>
                      <a:pt x="17" y="11"/>
                    </a:cubicBezTo>
                    <a:cubicBezTo>
                      <a:pt x="16" y="11"/>
                      <a:pt x="15" y="12"/>
                      <a:pt x="14" y="12"/>
                    </a:cubicBezTo>
                    <a:cubicBezTo>
                      <a:pt x="11" y="13"/>
                      <a:pt x="9" y="12"/>
                      <a:pt x="7" y="10"/>
                    </a:cubicBezTo>
                    <a:cubicBezTo>
                      <a:pt x="7" y="9"/>
                      <a:pt x="5" y="7"/>
                      <a:pt x="4" y="7"/>
                    </a:cubicBezTo>
                    <a:cubicBezTo>
                      <a:pt x="3" y="7"/>
                      <a:pt x="1" y="9"/>
                      <a:pt x="0" y="9"/>
                    </a:cubicBezTo>
                    <a:cubicBezTo>
                      <a:pt x="2" y="11"/>
                      <a:pt x="5" y="13"/>
                      <a:pt x="8" y="14"/>
                    </a:cubicBezTo>
                    <a:cubicBezTo>
                      <a:pt x="9" y="14"/>
                      <a:pt x="11" y="15"/>
                      <a:pt x="12" y="16"/>
                    </a:cubicBezTo>
                    <a:cubicBezTo>
                      <a:pt x="13" y="17"/>
                      <a:pt x="13" y="18"/>
                      <a:pt x="14" y="19"/>
                    </a:cubicBezTo>
                    <a:cubicBezTo>
                      <a:pt x="14" y="20"/>
                      <a:pt x="13" y="20"/>
                      <a:pt x="14" y="21"/>
                    </a:cubicBezTo>
                    <a:cubicBezTo>
                      <a:pt x="14" y="22"/>
                      <a:pt x="16" y="23"/>
                      <a:pt x="15" y="24"/>
                    </a:cubicBezTo>
                    <a:cubicBezTo>
                      <a:pt x="15" y="25"/>
                      <a:pt x="14" y="26"/>
                      <a:pt x="15" y="27"/>
                    </a:cubicBezTo>
                    <a:cubicBezTo>
                      <a:pt x="15" y="27"/>
                      <a:pt x="16" y="29"/>
                      <a:pt x="16" y="29"/>
                    </a:cubicBezTo>
                    <a:cubicBezTo>
                      <a:pt x="15" y="30"/>
                      <a:pt x="15" y="32"/>
                      <a:pt x="15" y="33"/>
                    </a:cubicBezTo>
                    <a:cubicBezTo>
                      <a:pt x="15" y="33"/>
                      <a:pt x="17" y="36"/>
                      <a:pt x="17" y="36"/>
                    </a:cubicBezTo>
                    <a:cubicBezTo>
                      <a:pt x="18" y="37"/>
                      <a:pt x="20" y="38"/>
                      <a:pt x="21" y="38"/>
                    </a:cubicBezTo>
                    <a:cubicBezTo>
                      <a:pt x="22" y="39"/>
                      <a:pt x="22" y="40"/>
                      <a:pt x="22" y="41"/>
                    </a:cubicBezTo>
                    <a:cubicBezTo>
                      <a:pt x="22" y="42"/>
                      <a:pt x="23" y="43"/>
                      <a:pt x="23" y="44"/>
                    </a:cubicBezTo>
                    <a:cubicBezTo>
                      <a:pt x="23" y="45"/>
                      <a:pt x="21" y="44"/>
                      <a:pt x="20" y="44"/>
                    </a:cubicBezTo>
                    <a:cubicBezTo>
                      <a:pt x="19" y="44"/>
                      <a:pt x="16" y="48"/>
                      <a:pt x="16" y="49"/>
                    </a:cubicBezTo>
                    <a:cubicBezTo>
                      <a:pt x="15" y="50"/>
                      <a:pt x="14" y="50"/>
                      <a:pt x="13" y="51"/>
                    </a:cubicBezTo>
                    <a:cubicBezTo>
                      <a:pt x="12" y="52"/>
                      <a:pt x="11" y="53"/>
                      <a:pt x="10" y="54"/>
                    </a:cubicBezTo>
                    <a:cubicBezTo>
                      <a:pt x="9" y="54"/>
                      <a:pt x="4" y="58"/>
                      <a:pt x="4" y="57"/>
                    </a:cubicBezTo>
                    <a:cubicBezTo>
                      <a:pt x="4" y="59"/>
                      <a:pt x="2" y="60"/>
                      <a:pt x="2" y="62"/>
                    </a:cubicBezTo>
                    <a:cubicBezTo>
                      <a:pt x="3" y="64"/>
                      <a:pt x="2" y="67"/>
                      <a:pt x="4" y="67"/>
                    </a:cubicBezTo>
                    <a:cubicBezTo>
                      <a:pt x="5" y="67"/>
                      <a:pt x="4" y="72"/>
                      <a:pt x="4" y="73"/>
                    </a:cubicBezTo>
                    <a:cubicBezTo>
                      <a:pt x="4" y="75"/>
                      <a:pt x="2" y="77"/>
                      <a:pt x="4" y="78"/>
                    </a:cubicBezTo>
                    <a:cubicBezTo>
                      <a:pt x="4" y="78"/>
                      <a:pt x="8" y="79"/>
                      <a:pt x="7" y="80"/>
                    </a:cubicBezTo>
                    <a:cubicBezTo>
                      <a:pt x="7" y="80"/>
                      <a:pt x="5" y="81"/>
                      <a:pt x="5" y="81"/>
                    </a:cubicBezTo>
                    <a:cubicBezTo>
                      <a:pt x="7" y="81"/>
                      <a:pt x="7" y="79"/>
                      <a:pt x="8" y="79"/>
                    </a:cubicBezTo>
                    <a:cubicBezTo>
                      <a:pt x="10" y="78"/>
                      <a:pt x="8" y="83"/>
                      <a:pt x="8" y="83"/>
                    </a:cubicBezTo>
                    <a:cubicBezTo>
                      <a:pt x="8" y="83"/>
                      <a:pt x="11" y="80"/>
                      <a:pt x="11" y="80"/>
                    </a:cubicBezTo>
                    <a:cubicBezTo>
                      <a:pt x="12" y="79"/>
                      <a:pt x="11" y="83"/>
                      <a:pt x="11" y="83"/>
                    </a:cubicBezTo>
                    <a:cubicBezTo>
                      <a:pt x="14" y="84"/>
                      <a:pt x="20" y="81"/>
                      <a:pt x="23" y="80"/>
                    </a:cubicBezTo>
                    <a:cubicBezTo>
                      <a:pt x="27" y="79"/>
                      <a:pt x="31" y="79"/>
                      <a:pt x="36" y="78"/>
                    </a:cubicBezTo>
                    <a:cubicBezTo>
                      <a:pt x="39" y="74"/>
                      <a:pt x="43" y="71"/>
                      <a:pt x="46" y="68"/>
                    </a:cubicBezTo>
                    <a:cubicBezTo>
                      <a:pt x="48" y="66"/>
                      <a:pt x="54" y="62"/>
                      <a:pt x="53" y="59"/>
                    </a:cubicBezTo>
                    <a:cubicBezTo>
                      <a:pt x="52" y="57"/>
                      <a:pt x="54" y="62"/>
                      <a:pt x="53" y="59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814" name="Google Shape;814;p35"/>
              <p:cNvSpPr/>
              <p:nvPr/>
            </p:nvSpPr>
            <p:spPr>
              <a:xfrm>
                <a:off x="11918740" y="3527861"/>
                <a:ext cx="1306864" cy="115799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07" extrusionOk="0">
                    <a:moveTo>
                      <a:pt x="34" y="101"/>
                    </a:moveTo>
                    <a:cubicBezTo>
                      <a:pt x="34" y="101"/>
                      <a:pt x="35" y="98"/>
                      <a:pt x="35" y="97"/>
                    </a:cubicBezTo>
                    <a:cubicBezTo>
                      <a:pt x="35" y="95"/>
                      <a:pt x="36" y="94"/>
                      <a:pt x="38" y="93"/>
                    </a:cubicBezTo>
                    <a:cubicBezTo>
                      <a:pt x="40" y="91"/>
                      <a:pt x="38" y="88"/>
                      <a:pt x="38" y="87"/>
                    </a:cubicBezTo>
                    <a:cubicBezTo>
                      <a:pt x="38" y="84"/>
                      <a:pt x="42" y="84"/>
                      <a:pt x="39" y="82"/>
                    </a:cubicBezTo>
                    <a:cubicBezTo>
                      <a:pt x="37" y="80"/>
                      <a:pt x="36" y="80"/>
                      <a:pt x="37" y="77"/>
                    </a:cubicBezTo>
                    <a:cubicBezTo>
                      <a:pt x="38" y="75"/>
                      <a:pt x="37" y="73"/>
                      <a:pt x="37" y="71"/>
                    </a:cubicBezTo>
                    <a:cubicBezTo>
                      <a:pt x="36" y="68"/>
                      <a:pt x="35" y="65"/>
                      <a:pt x="38" y="63"/>
                    </a:cubicBezTo>
                    <a:cubicBezTo>
                      <a:pt x="39" y="62"/>
                      <a:pt x="41" y="62"/>
                      <a:pt x="42" y="61"/>
                    </a:cubicBezTo>
                    <a:cubicBezTo>
                      <a:pt x="43" y="61"/>
                      <a:pt x="44" y="62"/>
                      <a:pt x="45" y="61"/>
                    </a:cubicBezTo>
                    <a:cubicBezTo>
                      <a:pt x="46" y="59"/>
                      <a:pt x="45" y="58"/>
                      <a:pt x="44" y="57"/>
                    </a:cubicBezTo>
                    <a:cubicBezTo>
                      <a:pt x="44" y="55"/>
                      <a:pt x="46" y="54"/>
                      <a:pt x="47" y="52"/>
                    </a:cubicBezTo>
                    <a:cubicBezTo>
                      <a:pt x="47" y="51"/>
                      <a:pt x="48" y="48"/>
                      <a:pt x="48" y="46"/>
                    </a:cubicBezTo>
                    <a:cubicBezTo>
                      <a:pt x="48" y="44"/>
                      <a:pt x="52" y="44"/>
                      <a:pt x="51" y="43"/>
                    </a:cubicBezTo>
                    <a:cubicBezTo>
                      <a:pt x="51" y="41"/>
                      <a:pt x="53" y="40"/>
                      <a:pt x="54" y="38"/>
                    </a:cubicBezTo>
                    <a:cubicBezTo>
                      <a:pt x="56" y="36"/>
                      <a:pt x="56" y="37"/>
                      <a:pt x="56" y="34"/>
                    </a:cubicBezTo>
                    <a:cubicBezTo>
                      <a:pt x="55" y="33"/>
                      <a:pt x="59" y="28"/>
                      <a:pt x="60" y="28"/>
                    </a:cubicBezTo>
                    <a:cubicBezTo>
                      <a:pt x="61" y="27"/>
                      <a:pt x="64" y="28"/>
                      <a:pt x="65" y="28"/>
                    </a:cubicBezTo>
                    <a:cubicBezTo>
                      <a:pt x="65" y="26"/>
                      <a:pt x="65" y="25"/>
                      <a:pt x="65" y="23"/>
                    </a:cubicBezTo>
                    <a:cubicBezTo>
                      <a:pt x="68" y="24"/>
                      <a:pt x="70" y="24"/>
                      <a:pt x="72" y="25"/>
                    </a:cubicBezTo>
                    <a:cubicBezTo>
                      <a:pt x="76" y="25"/>
                      <a:pt x="74" y="21"/>
                      <a:pt x="75" y="19"/>
                    </a:cubicBezTo>
                    <a:cubicBezTo>
                      <a:pt x="75" y="19"/>
                      <a:pt x="77" y="19"/>
                      <a:pt x="78" y="19"/>
                    </a:cubicBezTo>
                    <a:cubicBezTo>
                      <a:pt x="79" y="18"/>
                      <a:pt x="81" y="16"/>
                      <a:pt x="82" y="18"/>
                    </a:cubicBezTo>
                    <a:cubicBezTo>
                      <a:pt x="84" y="19"/>
                      <a:pt x="84" y="21"/>
                      <a:pt x="86" y="22"/>
                    </a:cubicBezTo>
                    <a:cubicBezTo>
                      <a:pt x="87" y="22"/>
                      <a:pt x="89" y="22"/>
                      <a:pt x="90" y="22"/>
                    </a:cubicBezTo>
                    <a:cubicBezTo>
                      <a:pt x="91" y="22"/>
                      <a:pt x="92" y="21"/>
                      <a:pt x="94" y="21"/>
                    </a:cubicBezTo>
                    <a:cubicBezTo>
                      <a:pt x="95" y="21"/>
                      <a:pt x="96" y="23"/>
                      <a:pt x="98" y="23"/>
                    </a:cubicBezTo>
                    <a:cubicBezTo>
                      <a:pt x="98" y="22"/>
                      <a:pt x="102" y="20"/>
                      <a:pt x="102" y="20"/>
                    </a:cubicBezTo>
                    <a:cubicBezTo>
                      <a:pt x="102" y="17"/>
                      <a:pt x="102" y="16"/>
                      <a:pt x="103" y="14"/>
                    </a:cubicBezTo>
                    <a:cubicBezTo>
                      <a:pt x="104" y="13"/>
                      <a:pt x="106" y="11"/>
                      <a:pt x="107" y="11"/>
                    </a:cubicBezTo>
                    <a:cubicBezTo>
                      <a:pt x="108" y="11"/>
                      <a:pt x="109" y="11"/>
                      <a:pt x="110" y="11"/>
                    </a:cubicBezTo>
                    <a:cubicBezTo>
                      <a:pt x="111" y="11"/>
                      <a:pt x="111" y="10"/>
                      <a:pt x="112" y="10"/>
                    </a:cubicBezTo>
                    <a:cubicBezTo>
                      <a:pt x="113" y="10"/>
                      <a:pt x="115" y="12"/>
                      <a:pt x="116" y="12"/>
                    </a:cubicBezTo>
                    <a:cubicBezTo>
                      <a:pt x="118" y="13"/>
                      <a:pt x="119" y="14"/>
                      <a:pt x="119" y="17"/>
                    </a:cubicBezTo>
                    <a:cubicBezTo>
                      <a:pt x="121" y="17"/>
                      <a:pt x="126" y="14"/>
                      <a:pt x="124" y="12"/>
                    </a:cubicBezTo>
                    <a:cubicBezTo>
                      <a:pt x="126" y="13"/>
                      <a:pt x="121" y="13"/>
                      <a:pt x="120" y="13"/>
                    </a:cubicBezTo>
                    <a:cubicBezTo>
                      <a:pt x="125" y="12"/>
                      <a:pt x="118" y="9"/>
                      <a:pt x="117" y="10"/>
                    </a:cubicBezTo>
                    <a:cubicBezTo>
                      <a:pt x="118" y="9"/>
                      <a:pt x="119" y="10"/>
                      <a:pt x="119" y="10"/>
                    </a:cubicBezTo>
                    <a:cubicBezTo>
                      <a:pt x="121" y="10"/>
                      <a:pt x="123" y="10"/>
                      <a:pt x="124" y="9"/>
                    </a:cubicBezTo>
                    <a:cubicBezTo>
                      <a:pt x="125" y="9"/>
                      <a:pt x="128" y="7"/>
                      <a:pt x="127" y="6"/>
                    </a:cubicBezTo>
                    <a:cubicBezTo>
                      <a:pt x="125" y="5"/>
                      <a:pt x="122" y="4"/>
                      <a:pt x="119" y="3"/>
                    </a:cubicBezTo>
                    <a:cubicBezTo>
                      <a:pt x="118" y="2"/>
                      <a:pt x="117" y="4"/>
                      <a:pt x="116" y="5"/>
                    </a:cubicBezTo>
                    <a:cubicBezTo>
                      <a:pt x="116" y="5"/>
                      <a:pt x="114" y="8"/>
                      <a:pt x="114" y="7"/>
                    </a:cubicBezTo>
                    <a:cubicBezTo>
                      <a:pt x="114" y="7"/>
                      <a:pt x="114" y="6"/>
                      <a:pt x="114" y="5"/>
                    </a:cubicBezTo>
                    <a:cubicBezTo>
                      <a:pt x="114" y="5"/>
                      <a:pt x="112" y="5"/>
                      <a:pt x="112" y="5"/>
                    </a:cubicBezTo>
                    <a:cubicBezTo>
                      <a:pt x="113" y="4"/>
                      <a:pt x="115" y="5"/>
                      <a:pt x="115" y="4"/>
                    </a:cubicBezTo>
                    <a:cubicBezTo>
                      <a:pt x="115" y="4"/>
                      <a:pt x="112" y="4"/>
                      <a:pt x="112" y="4"/>
                    </a:cubicBezTo>
                    <a:cubicBezTo>
                      <a:pt x="112" y="3"/>
                      <a:pt x="116" y="3"/>
                      <a:pt x="116" y="2"/>
                    </a:cubicBezTo>
                    <a:cubicBezTo>
                      <a:pt x="115" y="1"/>
                      <a:pt x="109" y="0"/>
                      <a:pt x="110" y="2"/>
                    </a:cubicBezTo>
                    <a:cubicBezTo>
                      <a:pt x="111" y="3"/>
                      <a:pt x="111" y="3"/>
                      <a:pt x="110" y="4"/>
                    </a:cubicBezTo>
                    <a:cubicBezTo>
                      <a:pt x="109" y="5"/>
                      <a:pt x="107" y="7"/>
                      <a:pt x="106" y="7"/>
                    </a:cubicBezTo>
                    <a:cubicBezTo>
                      <a:pt x="105" y="7"/>
                      <a:pt x="106" y="3"/>
                      <a:pt x="106" y="3"/>
                    </a:cubicBezTo>
                    <a:cubicBezTo>
                      <a:pt x="106" y="2"/>
                      <a:pt x="101" y="9"/>
                      <a:pt x="100" y="9"/>
                    </a:cubicBezTo>
                    <a:cubicBezTo>
                      <a:pt x="97" y="9"/>
                      <a:pt x="100" y="5"/>
                      <a:pt x="101" y="4"/>
                    </a:cubicBezTo>
                    <a:cubicBezTo>
                      <a:pt x="102" y="4"/>
                      <a:pt x="103" y="2"/>
                      <a:pt x="103" y="2"/>
                    </a:cubicBezTo>
                    <a:cubicBezTo>
                      <a:pt x="102" y="1"/>
                      <a:pt x="100" y="0"/>
                      <a:pt x="100" y="1"/>
                    </a:cubicBezTo>
                    <a:cubicBezTo>
                      <a:pt x="100" y="1"/>
                      <a:pt x="101" y="2"/>
                      <a:pt x="101" y="2"/>
                    </a:cubicBezTo>
                    <a:cubicBezTo>
                      <a:pt x="101" y="2"/>
                      <a:pt x="99" y="2"/>
                      <a:pt x="98" y="2"/>
                    </a:cubicBezTo>
                    <a:cubicBezTo>
                      <a:pt x="97" y="3"/>
                      <a:pt x="98" y="2"/>
                      <a:pt x="97" y="1"/>
                    </a:cubicBezTo>
                    <a:cubicBezTo>
                      <a:pt x="97" y="1"/>
                      <a:pt x="95" y="3"/>
                      <a:pt x="95" y="3"/>
                    </a:cubicBezTo>
                    <a:cubicBezTo>
                      <a:pt x="95" y="4"/>
                      <a:pt x="97" y="5"/>
                      <a:pt x="96" y="5"/>
                    </a:cubicBezTo>
                    <a:cubicBezTo>
                      <a:pt x="95" y="5"/>
                      <a:pt x="95" y="5"/>
                      <a:pt x="95" y="5"/>
                    </a:cubicBezTo>
                    <a:cubicBezTo>
                      <a:pt x="94" y="5"/>
                      <a:pt x="94" y="6"/>
                      <a:pt x="94" y="7"/>
                    </a:cubicBezTo>
                    <a:cubicBezTo>
                      <a:pt x="95" y="5"/>
                      <a:pt x="91" y="6"/>
                      <a:pt x="91" y="6"/>
                    </a:cubicBezTo>
                    <a:cubicBezTo>
                      <a:pt x="91" y="6"/>
                      <a:pt x="93" y="5"/>
                      <a:pt x="93" y="4"/>
                    </a:cubicBezTo>
                    <a:cubicBezTo>
                      <a:pt x="93" y="5"/>
                      <a:pt x="89" y="6"/>
                      <a:pt x="88" y="6"/>
                    </a:cubicBezTo>
                    <a:cubicBezTo>
                      <a:pt x="87" y="6"/>
                      <a:pt x="91" y="9"/>
                      <a:pt x="91" y="9"/>
                    </a:cubicBezTo>
                    <a:cubicBezTo>
                      <a:pt x="91" y="9"/>
                      <a:pt x="90" y="11"/>
                      <a:pt x="90" y="11"/>
                    </a:cubicBezTo>
                    <a:cubicBezTo>
                      <a:pt x="90" y="11"/>
                      <a:pt x="87" y="8"/>
                      <a:pt x="87" y="8"/>
                    </a:cubicBezTo>
                    <a:cubicBezTo>
                      <a:pt x="87" y="8"/>
                      <a:pt x="85" y="11"/>
                      <a:pt x="85" y="8"/>
                    </a:cubicBezTo>
                    <a:cubicBezTo>
                      <a:pt x="84" y="7"/>
                      <a:pt x="81" y="9"/>
                      <a:pt x="80" y="8"/>
                    </a:cubicBezTo>
                    <a:cubicBezTo>
                      <a:pt x="81" y="9"/>
                      <a:pt x="84" y="9"/>
                      <a:pt x="84" y="10"/>
                    </a:cubicBezTo>
                    <a:cubicBezTo>
                      <a:pt x="84" y="10"/>
                      <a:pt x="83" y="10"/>
                      <a:pt x="83" y="11"/>
                    </a:cubicBezTo>
                    <a:cubicBezTo>
                      <a:pt x="83" y="12"/>
                      <a:pt x="84" y="12"/>
                      <a:pt x="84" y="13"/>
                    </a:cubicBezTo>
                    <a:cubicBezTo>
                      <a:pt x="84" y="13"/>
                      <a:pt x="81" y="12"/>
                      <a:pt x="81" y="11"/>
                    </a:cubicBezTo>
                    <a:cubicBezTo>
                      <a:pt x="80" y="11"/>
                      <a:pt x="80" y="12"/>
                      <a:pt x="80" y="13"/>
                    </a:cubicBezTo>
                    <a:cubicBezTo>
                      <a:pt x="79" y="13"/>
                      <a:pt x="79" y="12"/>
                      <a:pt x="79" y="11"/>
                    </a:cubicBezTo>
                    <a:cubicBezTo>
                      <a:pt x="79" y="11"/>
                      <a:pt x="77" y="13"/>
                      <a:pt x="77" y="13"/>
                    </a:cubicBezTo>
                    <a:cubicBezTo>
                      <a:pt x="76" y="14"/>
                      <a:pt x="78" y="14"/>
                      <a:pt x="78" y="15"/>
                    </a:cubicBezTo>
                    <a:cubicBezTo>
                      <a:pt x="78" y="15"/>
                      <a:pt x="76" y="15"/>
                      <a:pt x="76" y="15"/>
                    </a:cubicBezTo>
                    <a:cubicBezTo>
                      <a:pt x="75" y="14"/>
                      <a:pt x="76" y="13"/>
                      <a:pt x="76" y="12"/>
                    </a:cubicBezTo>
                    <a:cubicBezTo>
                      <a:pt x="76" y="12"/>
                      <a:pt x="73" y="14"/>
                      <a:pt x="73" y="14"/>
                    </a:cubicBezTo>
                    <a:cubicBezTo>
                      <a:pt x="73" y="14"/>
                      <a:pt x="73" y="14"/>
                      <a:pt x="74" y="14"/>
                    </a:cubicBezTo>
                    <a:cubicBezTo>
                      <a:pt x="73" y="14"/>
                      <a:pt x="72" y="16"/>
                      <a:pt x="72" y="16"/>
                    </a:cubicBezTo>
                    <a:cubicBezTo>
                      <a:pt x="71" y="15"/>
                      <a:pt x="73" y="14"/>
                      <a:pt x="72" y="14"/>
                    </a:cubicBezTo>
                    <a:cubicBezTo>
                      <a:pt x="71" y="13"/>
                      <a:pt x="70" y="13"/>
                      <a:pt x="70" y="12"/>
                    </a:cubicBezTo>
                    <a:cubicBezTo>
                      <a:pt x="70" y="12"/>
                      <a:pt x="72" y="12"/>
                      <a:pt x="72" y="12"/>
                    </a:cubicBezTo>
                    <a:cubicBezTo>
                      <a:pt x="72" y="11"/>
                      <a:pt x="69" y="10"/>
                      <a:pt x="68" y="10"/>
                    </a:cubicBezTo>
                    <a:cubicBezTo>
                      <a:pt x="68" y="11"/>
                      <a:pt x="69" y="13"/>
                      <a:pt x="69" y="13"/>
                    </a:cubicBezTo>
                    <a:cubicBezTo>
                      <a:pt x="69" y="13"/>
                      <a:pt x="65" y="14"/>
                      <a:pt x="66" y="14"/>
                    </a:cubicBezTo>
                    <a:cubicBezTo>
                      <a:pt x="66" y="14"/>
                      <a:pt x="68" y="14"/>
                      <a:pt x="68" y="14"/>
                    </a:cubicBezTo>
                    <a:cubicBezTo>
                      <a:pt x="68" y="14"/>
                      <a:pt x="67" y="14"/>
                      <a:pt x="67" y="14"/>
                    </a:cubicBezTo>
                    <a:cubicBezTo>
                      <a:pt x="68" y="16"/>
                      <a:pt x="70" y="14"/>
                      <a:pt x="69" y="14"/>
                    </a:cubicBezTo>
                    <a:cubicBezTo>
                      <a:pt x="70" y="15"/>
                      <a:pt x="69" y="16"/>
                      <a:pt x="69" y="16"/>
                    </a:cubicBezTo>
                    <a:cubicBezTo>
                      <a:pt x="69" y="17"/>
                      <a:pt x="67" y="15"/>
                      <a:pt x="67" y="15"/>
                    </a:cubicBezTo>
                    <a:cubicBezTo>
                      <a:pt x="66" y="15"/>
                      <a:pt x="66" y="14"/>
                      <a:pt x="65" y="14"/>
                    </a:cubicBezTo>
                    <a:cubicBezTo>
                      <a:pt x="65" y="14"/>
                      <a:pt x="64" y="16"/>
                      <a:pt x="63" y="15"/>
                    </a:cubicBezTo>
                    <a:cubicBezTo>
                      <a:pt x="63" y="14"/>
                      <a:pt x="60" y="16"/>
                      <a:pt x="60" y="16"/>
                    </a:cubicBezTo>
                    <a:cubicBezTo>
                      <a:pt x="60" y="16"/>
                      <a:pt x="60" y="19"/>
                      <a:pt x="60" y="19"/>
                    </a:cubicBezTo>
                    <a:cubicBezTo>
                      <a:pt x="60" y="20"/>
                      <a:pt x="61" y="17"/>
                      <a:pt x="62" y="18"/>
                    </a:cubicBezTo>
                    <a:cubicBezTo>
                      <a:pt x="62" y="18"/>
                      <a:pt x="64" y="19"/>
                      <a:pt x="64" y="18"/>
                    </a:cubicBezTo>
                    <a:cubicBezTo>
                      <a:pt x="64" y="19"/>
                      <a:pt x="63" y="19"/>
                      <a:pt x="63" y="20"/>
                    </a:cubicBezTo>
                    <a:cubicBezTo>
                      <a:pt x="62" y="20"/>
                      <a:pt x="63" y="22"/>
                      <a:pt x="62" y="22"/>
                    </a:cubicBezTo>
                    <a:cubicBezTo>
                      <a:pt x="62" y="23"/>
                      <a:pt x="61" y="21"/>
                      <a:pt x="61" y="21"/>
                    </a:cubicBezTo>
                    <a:cubicBezTo>
                      <a:pt x="60" y="21"/>
                      <a:pt x="60" y="23"/>
                      <a:pt x="59" y="23"/>
                    </a:cubicBezTo>
                    <a:cubicBezTo>
                      <a:pt x="59" y="23"/>
                      <a:pt x="59" y="21"/>
                      <a:pt x="59" y="21"/>
                    </a:cubicBezTo>
                    <a:cubicBezTo>
                      <a:pt x="58" y="21"/>
                      <a:pt x="58" y="22"/>
                      <a:pt x="57" y="22"/>
                    </a:cubicBezTo>
                    <a:cubicBezTo>
                      <a:pt x="57" y="22"/>
                      <a:pt x="57" y="20"/>
                      <a:pt x="57" y="20"/>
                    </a:cubicBezTo>
                    <a:cubicBezTo>
                      <a:pt x="57" y="19"/>
                      <a:pt x="56" y="22"/>
                      <a:pt x="55" y="22"/>
                    </a:cubicBezTo>
                    <a:cubicBezTo>
                      <a:pt x="53" y="23"/>
                      <a:pt x="56" y="17"/>
                      <a:pt x="56" y="17"/>
                    </a:cubicBezTo>
                    <a:cubicBezTo>
                      <a:pt x="55" y="17"/>
                      <a:pt x="53" y="18"/>
                      <a:pt x="53" y="18"/>
                    </a:cubicBezTo>
                    <a:cubicBezTo>
                      <a:pt x="52" y="19"/>
                      <a:pt x="54" y="20"/>
                      <a:pt x="54" y="20"/>
                    </a:cubicBezTo>
                    <a:cubicBezTo>
                      <a:pt x="53" y="20"/>
                      <a:pt x="53" y="20"/>
                      <a:pt x="52" y="20"/>
                    </a:cubicBezTo>
                    <a:cubicBezTo>
                      <a:pt x="52" y="20"/>
                      <a:pt x="52" y="21"/>
                      <a:pt x="51" y="22"/>
                    </a:cubicBezTo>
                    <a:cubicBezTo>
                      <a:pt x="52" y="21"/>
                      <a:pt x="47" y="21"/>
                      <a:pt x="49" y="22"/>
                    </a:cubicBezTo>
                    <a:cubicBezTo>
                      <a:pt x="49" y="23"/>
                      <a:pt x="51" y="22"/>
                      <a:pt x="51" y="22"/>
                    </a:cubicBezTo>
                    <a:cubicBezTo>
                      <a:pt x="51" y="22"/>
                      <a:pt x="50" y="23"/>
                      <a:pt x="51" y="23"/>
                    </a:cubicBezTo>
                    <a:cubicBezTo>
                      <a:pt x="51" y="23"/>
                      <a:pt x="52" y="23"/>
                      <a:pt x="52" y="22"/>
                    </a:cubicBezTo>
                    <a:cubicBezTo>
                      <a:pt x="52" y="22"/>
                      <a:pt x="52" y="24"/>
                      <a:pt x="51" y="24"/>
                    </a:cubicBezTo>
                    <a:cubicBezTo>
                      <a:pt x="50" y="24"/>
                      <a:pt x="50" y="23"/>
                      <a:pt x="49" y="23"/>
                    </a:cubicBezTo>
                    <a:cubicBezTo>
                      <a:pt x="48" y="24"/>
                      <a:pt x="48" y="26"/>
                      <a:pt x="47" y="26"/>
                    </a:cubicBezTo>
                    <a:cubicBezTo>
                      <a:pt x="47" y="26"/>
                      <a:pt x="44" y="26"/>
                      <a:pt x="44" y="26"/>
                    </a:cubicBezTo>
                    <a:cubicBezTo>
                      <a:pt x="44" y="29"/>
                      <a:pt x="51" y="25"/>
                      <a:pt x="51" y="25"/>
                    </a:cubicBezTo>
                    <a:cubicBezTo>
                      <a:pt x="52" y="25"/>
                      <a:pt x="53" y="24"/>
                      <a:pt x="54" y="25"/>
                    </a:cubicBezTo>
                    <a:cubicBezTo>
                      <a:pt x="56" y="25"/>
                      <a:pt x="55" y="23"/>
                      <a:pt x="54" y="23"/>
                    </a:cubicBezTo>
                    <a:cubicBezTo>
                      <a:pt x="55" y="23"/>
                      <a:pt x="55" y="23"/>
                      <a:pt x="55" y="23"/>
                    </a:cubicBezTo>
                    <a:cubicBezTo>
                      <a:pt x="56" y="25"/>
                      <a:pt x="57" y="23"/>
                      <a:pt x="58" y="23"/>
                    </a:cubicBezTo>
                    <a:cubicBezTo>
                      <a:pt x="57" y="23"/>
                      <a:pt x="57" y="25"/>
                      <a:pt x="56" y="25"/>
                    </a:cubicBezTo>
                    <a:cubicBezTo>
                      <a:pt x="57" y="25"/>
                      <a:pt x="58" y="25"/>
                      <a:pt x="58" y="25"/>
                    </a:cubicBezTo>
                    <a:cubicBezTo>
                      <a:pt x="58" y="25"/>
                      <a:pt x="56" y="26"/>
                      <a:pt x="56" y="27"/>
                    </a:cubicBezTo>
                    <a:cubicBezTo>
                      <a:pt x="56" y="27"/>
                      <a:pt x="61" y="25"/>
                      <a:pt x="61" y="26"/>
                    </a:cubicBezTo>
                    <a:cubicBezTo>
                      <a:pt x="60" y="27"/>
                      <a:pt x="57" y="26"/>
                      <a:pt x="57" y="28"/>
                    </a:cubicBezTo>
                    <a:cubicBezTo>
                      <a:pt x="56" y="31"/>
                      <a:pt x="54" y="27"/>
                      <a:pt x="54" y="27"/>
                    </a:cubicBezTo>
                    <a:cubicBezTo>
                      <a:pt x="54" y="26"/>
                      <a:pt x="54" y="29"/>
                      <a:pt x="54" y="29"/>
                    </a:cubicBezTo>
                    <a:cubicBezTo>
                      <a:pt x="54" y="29"/>
                      <a:pt x="53" y="27"/>
                      <a:pt x="52" y="27"/>
                    </a:cubicBezTo>
                    <a:cubicBezTo>
                      <a:pt x="51" y="28"/>
                      <a:pt x="49" y="30"/>
                      <a:pt x="49" y="31"/>
                    </a:cubicBezTo>
                    <a:cubicBezTo>
                      <a:pt x="49" y="31"/>
                      <a:pt x="51" y="30"/>
                      <a:pt x="51" y="30"/>
                    </a:cubicBezTo>
                    <a:cubicBezTo>
                      <a:pt x="51" y="31"/>
                      <a:pt x="53" y="30"/>
                      <a:pt x="53" y="31"/>
                    </a:cubicBezTo>
                    <a:cubicBezTo>
                      <a:pt x="53" y="30"/>
                      <a:pt x="50" y="31"/>
                      <a:pt x="50" y="32"/>
                    </a:cubicBezTo>
                    <a:cubicBezTo>
                      <a:pt x="51" y="33"/>
                      <a:pt x="54" y="31"/>
                      <a:pt x="53" y="33"/>
                    </a:cubicBezTo>
                    <a:cubicBezTo>
                      <a:pt x="54" y="31"/>
                      <a:pt x="47" y="34"/>
                      <a:pt x="47" y="34"/>
                    </a:cubicBezTo>
                    <a:cubicBezTo>
                      <a:pt x="47" y="33"/>
                      <a:pt x="53" y="35"/>
                      <a:pt x="52" y="35"/>
                    </a:cubicBezTo>
                    <a:cubicBezTo>
                      <a:pt x="51" y="36"/>
                      <a:pt x="50" y="34"/>
                      <a:pt x="49" y="35"/>
                    </a:cubicBezTo>
                    <a:cubicBezTo>
                      <a:pt x="49" y="35"/>
                      <a:pt x="49" y="35"/>
                      <a:pt x="49" y="35"/>
                    </a:cubicBezTo>
                    <a:cubicBezTo>
                      <a:pt x="49" y="36"/>
                      <a:pt x="46" y="34"/>
                      <a:pt x="45" y="36"/>
                    </a:cubicBezTo>
                    <a:cubicBezTo>
                      <a:pt x="45" y="36"/>
                      <a:pt x="48" y="36"/>
                      <a:pt x="48" y="36"/>
                    </a:cubicBezTo>
                    <a:cubicBezTo>
                      <a:pt x="46" y="38"/>
                      <a:pt x="44" y="36"/>
                      <a:pt x="45" y="39"/>
                    </a:cubicBezTo>
                    <a:cubicBezTo>
                      <a:pt x="45" y="39"/>
                      <a:pt x="43" y="40"/>
                      <a:pt x="43" y="40"/>
                    </a:cubicBezTo>
                    <a:cubicBezTo>
                      <a:pt x="42" y="41"/>
                      <a:pt x="42" y="41"/>
                      <a:pt x="42" y="41"/>
                    </a:cubicBezTo>
                    <a:cubicBezTo>
                      <a:pt x="42" y="42"/>
                      <a:pt x="41" y="42"/>
                      <a:pt x="41" y="42"/>
                    </a:cubicBezTo>
                    <a:cubicBezTo>
                      <a:pt x="41" y="43"/>
                      <a:pt x="42" y="42"/>
                      <a:pt x="42" y="42"/>
                    </a:cubicBezTo>
                    <a:cubicBezTo>
                      <a:pt x="43" y="42"/>
                      <a:pt x="42" y="43"/>
                      <a:pt x="42" y="43"/>
                    </a:cubicBezTo>
                    <a:cubicBezTo>
                      <a:pt x="43" y="43"/>
                      <a:pt x="45" y="44"/>
                      <a:pt x="46" y="43"/>
                    </a:cubicBezTo>
                    <a:cubicBezTo>
                      <a:pt x="44" y="44"/>
                      <a:pt x="44" y="44"/>
                      <a:pt x="42" y="44"/>
                    </a:cubicBezTo>
                    <a:cubicBezTo>
                      <a:pt x="41" y="44"/>
                      <a:pt x="38" y="44"/>
                      <a:pt x="38" y="45"/>
                    </a:cubicBezTo>
                    <a:cubicBezTo>
                      <a:pt x="38" y="45"/>
                      <a:pt x="39" y="45"/>
                      <a:pt x="39" y="45"/>
                    </a:cubicBezTo>
                    <a:cubicBezTo>
                      <a:pt x="39" y="45"/>
                      <a:pt x="38" y="46"/>
                      <a:pt x="38" y="46"/>
                    </a:cubicBezTo>
                    <a:cubicBezTo>
                      <a:pt x="38" y="46"/>
                      <a:pt x="40" y="45"/>
                      <a:pt x="40" y="46"/>
                    </a:cubicBezTo>
                    <a:cubicBezTo>
                      <a:pt x="40" y="46"/>
                      <a:pt x="38" y="48"/>
                      <a:pt x="38" y="48"/>
                    </a:cubicBezTo>
                    <a:cubicBezTo>
                      <a:pt x="38" y="48"/>
                      <a:pt x="39" y="48"/>
                      <a:pt x="39" y="49"/>
                    </a:cubicBezTo>
                    <a:cubicBezTo>
                      <a:pt x="39" y="49"/>
                      <a:pt x="37" y="49"/>
                      <a:pt x="37" y="49"/>
                    </a:cubicBezTo>
                    <a:cubicBezTo>
                      <a:pt x="37" y="49"/>
                      <a:pt x="39" y="50"/>
                      <a:pt x="39" y="50"/>
                    </a:cubicBezTo>
                    <a:cubicBezTo>
                      <a:pt x="38" y="50"/>
                      <a:pt x="37" y="50"/>
                      <a:pt x="37" y="50"/>
                    </a:cubicBezTo>
                    <a:cubicBezTo>
                      <a:pt x="37" y="51"/>
                      <a:pt x="38" y="52"/>
                      <a:pt x="39" y="52"/>
                    </a:cubicBezTo>
                    <a:cubicBezTo>
                      <a:pt x="37" y="52"/>
                      <a:pt x="35" y="52"/>
                      <a:pt x="34" y="54"/>
                    </a:cubicBezTo>
                    <a:cubicBezTo>
                      <a:pt x="34" y="55"/>
                      <a:pt x="30" y="54"/>
                      <a:pt x="30" y="54"/>
                    </a:cubicBezTo>
                    <a:cubicBezTo>
                      <a:pt x="30" y="57"/>
                      <a:pt x="36" y="54"/>
                      <a:pt x="37" y="54"/>
                    </a:cubicBezTo>
                    <a:cubicBezTo>
                      <a:pt x="36" y="54"/>
                      <a:pt x="35" y="56"/>
                      <a:pt x="35" y="56"/>
                    </a:cubicBezTo>
                    <a:cubicBezTo>
                      <a:pt x="32" y="56"/>
                      <a:pt x="34" y="57"/>
                      <a:pt x="33" y="58"/>
                    </a:cubicBezTo>
                    <a:cubicBezTo>
                      <a:pt x="32" y="59"/>
                      <a:pt x="30" y="57"/>
                      <a:pt x="29" y="58"/>
                    </a:cubicBezTo>
                    <a:cubicBezTo>
                      <a:pt x="29" y="59"/>
                      <a:pt x="26" y="61"/>
                      <a:pt x="26" y="61"/>
                    </a:cubicBezTo>
                    <a:cubicBezTo>
                      <a:pt x="26" y="62"/>
                      <a:pt x="27" y="62"/>
                      <a:pt x="27" y="62"/>
                    </a:cubicBezTo>
                    <a:cubicBezTo>
                      <a:pt x="27" y="63"/>
                      <a:pt x="24" y="63"/>
                      <a:pt x="24" y="63"/>
                    </a:cubicBezTo>
                    <a:cubicBezTo>
                      <a:pt x="24" y="63"/>
                      <a:pt x="25" y="64"/>
                      <a:pt x="25" y="65"/>
                    </a:cubicBezTo>
                    <a:cubicBezTo>
                      <a:pt x="25" y="66"/>
                      <a:pt x="27" y="65"/>
                      <a:pt x="28" y="65"/>
                    </a:cubicBezTo>
                    <a:cubicBezTo>
                      <a:pt x="29" y="64"/>
                      <a:pt x="30" y="65"/>
                      <a:pt x="31" y="64"/>
                    </a:cubicBezTo>
                    <a:cubicBezTo>
                      <a:pt x="31" y="64"/>
                      <a:pt x="30" y="63"/>
                      <a:pt x="30" y="62"/>
                    </a:cubicBezTo>
                    <a:cubicBezTo>
                      <a:pt x="30" y="62"/>
                      <a:pt x="32" y="63"/>
                      <a:pt x="33" y="64"/>
                    </a:cubicBezTo>
                    <a:cubicBezTo>
                      <a:pt x="33" y="64"/>
                      <a:pt x="30" y="66"/>
                      <a:pt x="30" y="66"/>
                    </a:cubicBezTo>
                    <a:cubicBezTo>
                      <a:pt x="29" y="66"/>
                      <a:pt x="28" y="67"/>
                      <a:pt x="28" y="66"/>
                    </a:cubicBezTo>
                    <a:cubicBezTo>
                      <a:pt x="27" y="65"/>
                      <a:pt x="26" y="67"/>
                      <a:pt x="25" y="67"/>
                    </a:cubicBezTo>
                    <a:cubicBezTo>
                      <a:pt x="24" y="66"/>
                      <a:pt x="24" y="63"/>
                      <a:pt x="23" y="66"/>
                    </a:cubicBezTo>
                    <a:cubicBezTo>
                      <a:pt x="21" y="70"/>
                      <a:pt x="20" y="65"/>
                      <a:pt x="21" y="65"/>
                    </a:cubicBezTo>
                    <a:cubicBezTo>
                      <a:pt x="19" y="65"/>
                      <a:pt x="21" y="69"/>
                      <a:pt x="19" y="68"/>
                    </a:cubicBezTo>
                    <a:cubicBezTo>
                      <a:pt x="15" y="68"/>
                      <a:pt x="18" y="70"/>
                      <a:pt x="17" y="71"/>
                    </a:cubicBezTo>
                    <a:cubicBezTo>
                      <a:pt x="16" y="71"/>
                      <a:pt x="16" y="69"/>
                      <a:pt x="16" y="69"/>
                    </a:cubicBezTo>
                    <a:cubicBezTo>
                      <a:pt x="14" y="69"/>
                      <a:pt x="12" y="70"/>
                      <a:pt x="11" y="71"/>
                    </a:cubicBezTo>
                    <a:cubicBezTo>
                      <a:pt x="11" y="72"/>
                      <a:pt x="15" y="72"/>
                      <a:pt x="16" y="72"/>
                    </a:cubicBezTo>
                    <a:cubicBezTo>
                      <a:pt x="16" y="72"/>
                      <a:pt x="19" y="71"/>
                      <a:pt x="19" y="71"/>
                    </a:cubicBezTo>
                    <a:cubicBezTo>
                      <a:pt x="20" y="72"/>
                      <a:pt x="15" y="72"/>
                      <a:pt x="15" y="72"/>
                    </a:cubicBezTo>
                    <a:cubicBezTo>
                      <a:pt x="14" y="72"/>
                      <a:pt x="14" y="73"/>
                      <a:pt x="13" y="73"/>
                    </a:cubicBezTo>
                    <a:cubicBezTo>
                      <a:pt x="12" y="73"/>
                      <a:pt x="11" y="73"/>
                      <a:pt x="10" y="73"/>
                    </a:cubicBezTo>
                    <a:cubicBezTo>
                      <a:pt x="8" y="72"/>
                      <a:pt x="7" y="73"/>
                      <a:pt x="9" y="74"/>
                    </a:cubicBezTo>
                    <a:cubicBezTo>
                      <a:pt x="10" y="74"/>
                      <a:pt x="12" y="74"/>
                      <a:pt x="12" y="76"/>
                    </a:cubicBezTo>
                    <a:cubicBezTo>
                      <a:pt x="12" y="76"/>
                      <a:pt x="11" y="78"/>
                      <a:pt x="11" y="77"/>
                    </a:cubicBezTo>
                    <a:cubicBezTo>
                      <a:pt x="10" y="77"/>
                      <a:pt x="12" y="75"/>
                      <a:pt x="10" y="74"/>
                    </a:cubicBezTo>
                    <a:cubicBezTo>
                      <a:pt x="7" y="74"/>
                      <a:pt x="9" y="75"/>
                      <a:pt x="8" y="76"/>
                    </a:cubicBezTo>
                    <a:cubicBezTo>
                      <a:pt x="8" y="76"/>
                      <a:pt x="8" y="73"/>
                      <a:pt x="7" y="73"/>
                    </a:cubicBezTo>
                    <a:cubicBezTo>
                      <a:pt x="7" y="72"/>
                      <a:pt x="5" y="78"/>
                      <a:pt x="6" y="77"/>
                    </a:cubicBezTo>
                    <a:cubicBezTo>
                      <a:pt x="5" y="77"/>
                      <a:pt x="5" y="75"/>
                      <a:pt x="5" y="75"/>
                    </a:cubicBezTo>
                    <a:cubicBezTo>
                      <a:pt x="4" y="75"/>
                      <a:pt x="4" y="77"/>
                      <a:pt x="4" y="77"/>
                    </a:cubicBezTo>
                    <a:cubicBezTo>
                      <a:pt x="3" y="78"/>
                      <a:pt x="1" y="77"/>
                      <a:pt x="1" y="78"/>
                    </a:cubicBezTo>
                    <a:cubicBezTo>
                      <a:pt x="1" y="79"/>
                      <a:pt x="0" y="80"/>
                      <a:pt x="1" y="80"/>
                    </a:cubicBezTo>
                    <a:cubicBezTo>
                      <a:pt x="2" y="80"/>
                      <a:pt x="3" y="80"/>
                      <a:pt x="4" y="81"/>
                    </a:cubicBezTo>
                    <a:cubicBezTo>
                      <a:pt x="4" y="81"/>
                      <a:pt x="0" y="82"/>
                      <a:pt x="1" y="83"/>
                    </a:cubicBezTo>
                    <a:cubicBezTo>
                      <a:pt x="1" y="84"/>
                      <a:pt x="3" y="84"/>
                      <a:pt x="3" y="84"/>
                    </a:cubicBezTo>
                    <a:cubicBezTo>
                      <a:pt x="3" y="84"/>
                      <a:pt x="6" y="83"/>
                      <a:pt x="6" y="84"/>
                    </a:cubicBezTo>
                    <a:cubicBezTo>
                      <a:pt x="5" y="85"/>
                      <a:pt x="2" y="84"/>
                      <a:pt x="1" y="86"/>
                    </a:cubicBezTo>
                    <a:cubicBezTo>
                      <a:pt x="0" y="87"/>
                      <a:pt x="6" y="87"/>
                      <a:pt x="4" y="89"/>
                    </a:cubicBezTo>
                    <a:cubicBezTo>
                      <a:pt x="4" y="89"/>
                      <a:pt x="3" y="87"/>
                      <a:pt x="2" y="88"/>
                    </a:cubicBezTo>
                    <a:cubicBezTo>
                      <a:pt x="1" y="89"/>
                      <a:pt x="1" y="90"/>
                      <a:pt x="2" y="91"/>
                    </a:cubicBezTo>
                    <a:cubicBezTo>
                      <a:pt x="3" y="91"/>
                      <a:pt x="5" y="92"/>
                      <a:pt x="6" y="92"/>
                    </a:cubicBezTo>
                    <a:cubicBezTo>
                      <a:pt x="7" y="91"/>
                      <a:pt x="8" y="89"/>
                      <a:pt x="9" y="90"/>
                    </a:cubicBezTo>
                    <a:cubicBezTo>
                      <a:pt x="8" y="90"/>
                      <a:pt x="7" y="91"/>
                      <a:pt x="7" y="91"/>
                    </a:cubicBezTo>
                    <a:cubicBezTo>
                      <a:pt x="7" y="92"/>
                      <a:pt x="6" y="92"/>
                      <a:pt x="5" y="92"/>
                    </a:cubicBezTo>
                    <a:cubicBezTo>
                      <a:pt x="5" y="92"/>
                      <a:pt x="7" y="93"/>
                      <a:pt x="7" y="94"/>
                    </a:cubicBezTo>
                    <a:cubicBezTo>
                      <a:pt x="7" y="94"/>
                      <a:pt x="4" y="92"/>
                      <a:pt x="5" y="94"/>
                    </a:cubicBezTo>
                    <a:cubicBezTo>
                      <a:pt x="5" y="95"/>
                      <a:pt x="8" y="96"/>
                      <a:pt x="8" y="96"/>
                    </a:cubicBezTo>
                    <a:cubicBezTo>
                      <a:pt x="8" y="97"/>
                      <a:pt x="5" y="95"/>
                      <a:pt x="4" y="96"/>
                    </a:cubicBezTo>
                    <a:cubicBezTo>
                      <a:pt x="2" y="96"/>
                      <a:pt x="4" y="93"/>
                      <a:pt x="3" y="93"/>
                    </a:cubicBezTo>
                    <a:cubicBezTo>
                      <a:pt x="3" y="93"/>
                      <a:pt x="1" y="95"/>
                      <a:pt x="2" y="96"/>
                    </a:cubicBezTo>
                    <a:cubicBezTo>
                      <a:pt x="3" y="96"/>
                      <a:pt x="2" y="98"/>
                      <a:pt x="2" y="98"/>
                    </a:cubicBezTo>
                    <a:cubicBezTo>
                      <a:pt x="3" y="99"/>
                      <a:pt x="4" y="97"/>
                      <a:pt x="5" y="96"/>
                    </a:cubicBezTo>
                    <a:cubicBezTo>
                      <a:pt x="5" y="96"/>
                      <a:pt x="5" y="97"/>
                      <a:pt x="5" y="97"/>
                    </a:cubicBezTo>
                    <a:cubicBezTo>
                      <a:pt x="6" y="97"/>
                      <a:pt x="6" y="96"/>
                      <a:pt x="7" y="96"/>
                    </a:cubicBezTo>
                    <a:cubicBezTo>
                      <a:pt x="7" y="96"/>
                      <a:pt x="7" y="98"/>
                      <a:pt x="6" y="98"/>
                    </a:cubicBezTo>
                    <a:cubicBezTo>
                      <a:pt x="4" y="99"/>
                      <a:pt x="8" y="101"/>
                      <a:pt x="8" y="100"/>
                    </a:cubicBezTo>
                    <a:cubicBezTo>
                      <a:pt x="8" y="102"/>
                      <a:pt x="1" y="100"/>
                      <a:pt x="5" y="103"/>
                    </a:cubicBezTo>
                    <a:cubicBezTo>
                      <a:pt x="7" y="104"/>
                      <a:pt x="8" y="105"/>
                      <a:pt x="10" y="105"/>
                    </a:cubicBezTo>
                    <a:cubicBezTo>
                      <a:pt x="10" y="105"/>
                      <a:pt x="13" y="107"/>
                      <a:pt x="14" y="107"/>
                    </a:cubicBezTo>
                    <a:cubicBezTo>
                      <a:pt x="17" y="107"/>
                      <a:pt x="21" y="104"/>
                      <a:pt x="23" y="102"/>
                    </a:cubicBezTo>
                    <a:cubicBezTo>
                      <a:pt x="24" y="100"/>
                      <a:pt x="25" y="100"/>
                      <a:pt x="27" y="99"/>
                    </a:cubicBezTo>
                    <a:cubicBezTo>
                      <a:pt x="28" y="98"/>
                      <a:pt x="28" y="95"/>
                      <a:pt x="29" y="95"/>
                    </a:cubicBezTo>
                    <a:cubicBezTo>
                      <a:pt x="29" y="95"/>
                      <a:pt x="29" y="98"/>
                      <a:pt x="30" y="98"/>
                    </a:cubicBezTo>
                    <a:cubicBezTo>
                      <a:pt x="32" y="99"/>
                      <a:pt x="31" y="99"/>
                      <a:pt x="31" y="100"/>
                    </a:cubicBezTo>
                    <a:cubicBezTo>
                      <a:pt x="32" y="100"/>
                      <a:pt x="33" y="100"/>
                      <a:pt x="34" y="101"/>
                    </a:cubicBezTo>
                    <a:cubicBezTo>
                      <a:pt x="34" y="102"/>
                      <a:pt x="33" y="100"/>
                      <a:pt x="34" y="10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13030443" y="2834544"/>
                <a:ext cx="8276803" cy="3053550"/>
              </a:xfrm>
              <a:custGeom>
                <a:avLst/>
                <a:gdLst/>
                <a:ahLst/>
                <a:cxnLst/>
                <a:rect l="l" t="t" r="r" b="b"/>
                <a:pathLst>
                  <a:path w="810" h="282" extrusionOk="0">
                    <a:moveTo>
                      <a:pt x="808" y="111"/>
                    </a:moveTo>
                    <a:cubicBezTo>
                      <a:pt x="806" y="109"/>
                      <a:pt x="803" y="108"/>
                      <a:pt x="801" y="106"/>
                    </a:cubicBezTo>
                    <a:cubicBezTo>
                      <a:pt x="800" y="105"/>
                      <a:pt x="799" y="104"/>
                      <a:pt x="797" y="103"/>
                    </a:cubicBezTo>
                    <a:cubicBezTo>
                      <a:pt x="796" y="103"/>
                      <a:pt x="794" y="103"/>
                      <a:pt x="793" y="102"/>
                    </a:cubicBezTo>
                    <a:cubicBezTo>
                      <a:pt x="793" y="103"/>
                      <a:pt x="794" y="103"/>
                      <a:pt x="794" y="103"/>
                    </a:cubicBezTo>
                    <a:cubicBezTo>
                      <a:pt x="795" y="103"/>
                      <a:pt x="792" y="104"/>
                      <a:pt x="791" y="103"/>
                    </a:cubicBezTo>
                    <a:cubicBezTo>
                      <a:pt x="791" y="103"/>
                      <a:pt x="792" y="103"/>
                      <a:pt x="792" y="102"/>
                    </a:cubicBezTo>
                    <a:cubicBezTo>
                      <a:pt x="791" y="101"/>
                      <a:pt x="786" y="103"/>
                      <a:pt x="785" y="102"/>
                    </a:cubicBezTo>
                    <a:cubicBezTo>
                      <a:pt x="787" y="103"/>
                      <a:pt x="787" y="103"/>
                      <a:pt x="787" y="106"/>
                    </a:cubicBezTo>
                    <a:cubicBezTo>
                      <a:pt x="786" y="107"/>
                      <a:pt x="788" y="109"/>
                      <a:pt x="788" y="109"/>
                    </a:cubicBezTo>
                    <a:cubicBezTo>
                      <a:pt x="787" y="109"/>
                      <a:pt x="787" y="108"/>
                      <a:pt x="787" y="108"/>
                    </a:cubicBezTo>
                    <a:cubicBezTo>
                      <a:pt x="786" y="107"/>
                      <a:pt x="786" y="109"/>
                      <a:pt x="785" y="109"/>
                    </a:cubicBezTo>
                    <a:cubicBezTo>
                      <a:pt x="785" y="109"/>
                      <a:pt x="783" y="105"/>
                      <a:pt x="783" y="105"/>
                    </a:cubicBezTo>
                    <a:cubicBezTo>
                      <a:pt x="783" y="104"/>
                      <a:pt x="783" y="104"/>
                      <a:pt x="783" y="104"/>
                    </a:cubicBezTo>
                    <a:cubicBezTo>
                      <a:pt x="783" y="103"/>
                      <a:pt x="782" y="102"/>
                      <a:pt x="783" y="101"/>
                    </a:cubicBezTo>
                    <a:cubicBezTo>
                      <a:pt x="784" y="99"/>
                      <a:pt x="782" y="100"/>
                      <a:pt x="781" y="99"/>
                    </a:cubicBezTo>
                    <a:cubicBezTo>
                      <a:pt x="781" y="98"/>
                      <a:pt x="779" y="97"/>
                      <a:pt x="778" y="97"/>
                    </a:cubicBezTo>
                    <a:cubicBezTo>
                      <a:pt x="771" y="93"/>
                      <a:pt x="765" y="89"/>
                      <a:pt x="758" y="87"/>
                    </a:cubicBezTo>
                    <a:cubicBezTo>
                      <a:pt x="756" y="86"/>
                      <a:pt x="755" y="85"/>
                      <a:pt x="754" y="84"/>
                    </a:cubicBezTo>
                    <a:cubicBezTo>
                      <a:pt x="753" y="83"/>
                      <a:pt x="751" y="82"/>
                      <a:pt x="749" y="82"/>
                    </a:cubicBezTo>
                    <a:cubicBezTo>
                      <a:pt x="746" y="81"/>
                      <a:pt x="743" y="80"/>
                      <a:pt x="739" y="78"/>
                    </a:cubicBezTo>
                    <a:cubicBezTo>
                      <a:pt x="736" y="78"/>
                      <a:pt x="732" y="78"/>
                      <a:pt x="730" y="78"/>
                    </a:cubicBezTo>
                    <a:cubicBezTo>
                      <a:pt x="728" y="78"/>
                      <a:pt x="727" y="78"/>
                      <a:pt x="726" y="78"/>
                    </a:cubicBezTo>
                    <a:cubicBezTo>
                      <a:pt x="726" y="78"/>
                      <a:pt x="725" y="77"/>
                      <a:pt x="725" y="77"/>
                    </a:cubicBezTo>
                    <a:cubicBezTo>
                      <a:pt x="724" y="78"/>
                      <a:pt x="724" y="79"/>
                      <a:pt x="723" y="78"/>
                    </a:cubicBezTo>
                    <a:cubicBezTo>
                      <a:pt x="720" y="78"/>
                      <a:pt x="717" y="77"/>
                      <a:pt x="714" y="76"/>
                    </a:cubicBezTo>
                    <a:cubicBezTo>
                      <a:pt x="713" y="76"/>
                      <a:pt x="710" y="75"/>
                      <a:pt x="710" y="77"/>
                    </a:cubicBezTo>
                    <a:cubicBezTo>
                      <a:pt x="709" y="79"/>
                      <a:pt x="708" y="79"/>
                      <a:pt x="710" y="80"/>
                    </a:cubicBezTo>
                    <a:cubicBezTo>
                      <a:pt x="712" y="82"/>
                      <a:pt x="714" y="86"/>
                      <a:pt x="709" y="87"/>
                    </a:cubicBezTo>
                    <a:cubicBezTo>
                      <a:pt x="708" y="88"/>
                      <a:pt x="705" y="88"/>
                      <a:pt x="704" y="86"/>
                    </a:cubicBezTo>
                    <a:cubicBezTo>
                      <a:pt x="703" y="85"/>
                      <a:pt x="703" y="84"/>
                      <a:pt x="700" y="84"/>
                    </a:cubicBezTo>
                    <a:cubicBezTo>
                      <a:pt x="697" y="83"/>
                      <a:pt x="699" y="82"/>
                      <a:pt x="698" y="81"/>
                    </a:cubicBezTo>
                    <a:cubicBezTo>
                      <a:pt x="698" y="80"/>
                      <a:pt x="695" y="79"/>
                      <a:pt x="694" y="80"/>
                    </a:cubicBezTo>
                    <a:cubicBezTo>
                      <a:pt x="691" y="83"/>
                      <a:pt x="686" y="80"/>
                      <a:pt x="682" y="80"/>
                    </a:cubicBezTo>
                    <a:cubicBezTo>
                      <a:pt x="678" y="80"/>
                      <a:pt x="674" y="79"/>
                      <a:pt x="670" y="79"/>
                    </a:cubicBezTo>
                    <a:cubicBezTo>
                      <a:pt x="668" y="79"/>
                      <a:pt x="667" y="79"/>
                      <a:pt x="665" y="80"/>
                    </a:cubicBezTo>
                    <a:cubicBezTo>
                      <a:pt x="663" y="81"/>
                      <a:pt x="664" y="84"/>
                      <a:pt x="664" y="86"/>
                    </a:cubicBezTo>
                    <a:cubicBezTo>
                      <a:pt x="664" y="86"/>
                      <a:pt x="664" y="86"/>
                      <a:pt x="664" y="86"/>
                    </a:cubicBezTo>
                    <a:cubicBezTo>
                      <a:pt x="663" y="86"/>
                      <a:pt x="662" y="81"/>
                      <a:pt x="661" y="80"/>
                    </a:cubicBezTo>
                    <a:cubicBezTo>
                      <a:pt x="660" y="80"/>
                      <a:pt x="656" y="80"/>
                      <a:pt x="655" y="78"/>
                    </a:cubicBezTo>
                    <a:cubicBezTo>
                      <a:pt x="655" y="75"/>
                      <a:pt x="659" y="74"/>
                      <a:pt x="655" y="71"/>
                    </a:cubicBezTo>
                    <a:cubicBezTo>
                      <a:pt x="653" y="70"/>
                      <a:pt x="651" y="69"/>
                      <a:pt x="648" y="68"/>
                    </a:cubicBezTo>
                    <a:cubicBezTo>
                      <a:pt x="642" y="66"/>
                      <a:pt x="635" y="68"/>
                      <a:pt x="629" y="69"/>
                    </a:cubicBezTo>
                    <a:cubicBezTo>
                      <a:pt x="626" y="69"/>
                      <a:pt x="623" y="69"/>
                      <a:pt x="619" y="69"/>
                    </a:cubicBezTo>
                    <a:cubicBezTo>
                      <a:pt x="618" y="69"/>
                      <a:pt x="618" y="69"/>
                      <a:pt x="617" y="69"/>
                    </a:cubicBezTo>
                    <a:cubicBezTo>
                      <a:pt x="615" y="68"/>
                      <a:pt x="617" y="68"/>
                      <a:pt x="618" y="67"/>
                    </a:cubicBezTo>
                    <a:cubicBezTo>
                      <a:pt x="618" y="66"/>
                      <a:pt x="613" y="65"/>
                      <a:pt x="613" y="65"/>
                    </a:cubicBezTo>
                    <a:cubicBezTo>
                      <a:pt x="612" y="64"/>
                      <a:pt x="608" y="65"/>
                      <a:pt x="607" y="65"/>
                    </a:cubicBezTo>
                    <a:cubicBezTo>
                      <a:pt x="607" y="65"/>
                      <a:pt x="611" y="64"/>
                      <a:pt x="610" y="63"/>
                    </a:cubicBezTo>
                    <a:cubicBezTo>
                      <a:pt x="609" y="63"/>
                      <a:pt x="608" y="64"/>
                      <a:pt x="607" y="64"/>
                    </a:cubicBezTo>
                    <a:cubicBezTo>
                      <a:pt x="606" y="63"/>
                      <a:pt x="604" y="62"/>
                      <a:pt x="604" y="62"/>
                    </a:cubicBezTo>
                    <a:cubicBezTo>
                      <a:pt x="603" y="62"/>
                      <a:pt x="600" y="60"/>
                      <a:pt x="602" y="60"/>
                    </a:cubicBezTo>
                    <a:cubicBezTo>
                      <a:pt x="603" y="60"/>
                      <a:pt x="605" y="60"/>
                      <a:pt x="606" y="60"/>
                    </a:cubicBezTo>
                    <a:cubicBezTo>
                      <a:pt x="609" y="60"/>
                      <a:pt x="605" y="57"/>
                      <a:pt x="604" y="57"/>
                    </a:cubicBezTo>
                    <a:cubicBezTo>
                      <a:pt x="602" y="55"/>
                      <a:pt x="597" y="56"/>
                      <a:pt x="594" y="55"/>
                    </a:cubicBezTo>
                    <a:cubicBezTo>
                      <a:pt x="592" y="55"/>
                      <a:pt x="591" y="57"/>
                      <a:pt x="589" y="59"/>
                    </a:cubicBezTo>
                    <a:cubicBezTo>
                      <a:pt x="589" y="59"/>
                      <a:pt x="582" y="63"/>
                      <a:pt x="582" y="60"/>
                    </a:cubicBezTo>
                    <a:cubicBezTo>
                      <a:pt x="583" y="58"/>
                      <a:pt x="584" y="60"/>
                      <a:pt x="586" y="59"/>
                    </a:cubicBezTo>
                    <a:cubicBezTo>
                      <a:pt x="586" y="59"/>
                      <a:pt x="585" y="56"/>
                      <a:pt x="584" y="56"/>
                    </a:cubicBezTo>
                    <a:cubicBezTo>
                      <a:pt x="584" y="56"/>
                      <a:pt x="578" y="56"/>
                      <a:pt x="578" y="56"/>
                    </a:cubicBezTo>
                    <a:cubicBezTo>
                      <a:pt x="579" y="55"/>
                      <a:pt x="581" y="54"/>
                      <a:pt x="583" y="54"/>
                    </a:cubicBezTo>
                    <a:cubicBezTo>
                      <a:pt x="584" y="55"/>
                      <a:pt x="591" y="55"/>
                      <a:pt x="591" y="55"/>
                    </a:cubicBezTo>
                    <a:cubicBezTo>
                      <a:pt x="591" y="54"/>
                      <a:pt x="585" y="54"/>
                      <a:pt x="584" y="53"/>
                    </a:cubicBezTo>
                    <a:cubicBezTo>
                      <a:pt x="582" y="53"/>
                      <a:pt x="580" y="53"/>
                      <a:pt x="578" y="53"/>
                    </a:cubicBezTo>
                    <a:cubicBezTo>
                      <a:pt x="574" y="52"/>
                      <a:pt x="570" y="52"/>
                      <a:pt x="566" y="51"/>
                    </a:cubicBezTo>
                    <a:cubicBezTo>
                      <a:pt x="565" y="51"/>
                      <a:pt x="561" y="50"/>
                      <a:pt x="561" y="50"/>
                    </a:cubicBezTo>
                    <a:cubicBezTo>
                      <a:pt x="561" y="51"/>
                      <a:pt x="562" y="52"/>
                      <a:pt x="561" y="52"/>
                    </a:cubicBezTo>
                    <a:cubicBezTo>
                      <a:pt x="560" y="53"/>
                      <a:pt x="559" y="53"/>
                      <a:pt x="558" y="53"/>
                    </a:cubicBezTo>
                    <a:cubicBezTo>
                      <a:pt x="557" y="53"/>
                      <a:pt x="552" y="54"/>
                      <a:pt x="553" y="56"/>
                    </a:cubicBezTo>
                    <a:cubicBezTo>
                      <a:pt x="554" y="58"/>
                      <a:pt x="556" y="55"/>
                      <a:pt x="557" y="56"/>
                    </a:cubicBezTo>
                    <a:cubicBezTo>
                      <a:pt x="557" y="56"/>
                      <a:pt x="554" y="57"/>
                      <a:pt x="555" y="59"/>
                    </a:cubicBezTo>
                    <a:cubicBezTo>
                      <a:pt x="556" y="59"/>
                      <a:pt x="555" y="60"/>
                      <a:pt x="555" y="61"/>
                    </a:cubicBezTo>
                    <a:cubicBezTo>
                      <a:pt x="556" y="61"/>
                      <a:pt x="557" y="62"/>
                      <a:pt x="557" y="63"/>
                    </a:cubicBezTo>
                    <a:cubicBezTo>
                      <a:pt x="557" y="63"/>
                      <a:pt x="553" y="63"/>
                      <a:pt x="552" y="63"/>
                    </a:cubicBezTo>
                    <a:cubicBezTo>
                      <a:pt x="550" y="63"/>
                      <a:pt x="552" y="62"/>
                      <a:pt x="552" y="62"/>
                    </a:cubicBezTo>
                    <a:cubicBezTo>
                      <a:pt x="551" y="61"/>
                      <a:pt x="548" y="62"/>
                      <a:pt x="548" y="62"/>
                    </a:cubicBezTo>
                    <a:cubicBezTo>
                      <a:pt x="546" y="63"/>
                      <a:pt x="544" y="62"/>
                      <a:pt x="543" y="62"/>
                    </a:cubicBezTo>
                    <a:cubicBezTo>
                      <a:pt x="542" y="62"/>
                      <a:pt x="546" y="63"/>
                      <a:pt x="546" y="63"/>
                    </a:cubicBezTo>
                    <a:cubicBezTo>
                      <a:pt x="549" y="64"/>
                      <a:pt x="546" y="66"/>
                      <a:pt x="545" y="65"/>
                    </a:cubicBezTo>
                    <a:cubicBezTo>
                      <a:pt x="544" y="65"/>
                      <a:pt x="544" y="64"/>
                      <a:pt x="544" y="63"/>
                    </a:cubicBezTo>
                    <a:cubicBezTo>
                      <a:pt x="543" y="63"/>
                      <a:pt x="542" y="63"/>
                      <a:pt x="541" y="63"/>
                    </a:cubicBezTo>
                    <a:cubicBezTo>
                      <a:pt x="539" y="62"/>
                      <a:pt x="537" y="61"/>
                      <a:pt x="534" y="62"/>
                    </a:cubicBezTo>
                    <a:cubicBezTo>
                      <a:pt x="531" y="62"/>
                      <a:pt x="529" y="65"/>
                      <a:pt x="526" y="63"/>
                    </a:cubicBezTo>
                    <a:cubicBezTo>
                      <a:pt x="524" y="62"/>
                      <a:pt x="522" y="61"/>
                      <a:pt x="521" y="59"/>
                    </a:cubicBezTo>
                    <a:cubicBezTo>
                      <a:pt x="520" y="58"/>
                      <a:pt x="518" y="62"/>
                      <a:pt x="517" y="62"/>
                    </a:cubicBezTo>
                    <a:cubicBezTo>
                      <a:pt x="516" y="64"/>
                      <a:pt x="515" y="70"/>
                      <a:pt x="512" y="69"/>
                    </a:cubicBezTo>
                    <a:cubicBezTo>
                      <a:pt x="510" y="68"/>
                      <a:pt x="508" y="68"/>
                      <a:pt x="506" y="66"/>
                    </a:cubicBezTo>
                    <a:cubicBezTo>
                      <a:pt x="505" y="65"/>
                      <a:pt x="503" y="63"/>
                      <a:pt x="502" y="62"/>
                    </a:cubicBezTo>
                    <a:cubicBezTo>
                      <a:pt x="501" y="60"/>
                      <a:pt x="499" y="59"/>
                      <a:pt x="498" y="58"/>
                    </a:cubicBezTo>
                    <a:cubicBezTo>
                      <a:pt x="496" y="56"/>
                      <a:pt x="500" y="57"/>
                      <a:pt x="501" y="57"/>
                    </a:cubicBezTo>
                    <a:cubicBezTo>
                      <a:pt x="502" y="57"/>
                      <a:pt x="504" y="56"/>
                      <a:pt x="504" y="55"/>
                    </a:cubicBezTo>
                    <a:cubicBezTo>
                      <a:pt x="504" y="55"/>
                      <a:pt x="499" y="52"/>
                      <a:pt x="499" y="52"/>
                    </a:cubicBezTo>
                    <a:cubicBezTo>
                      <a:pt x="499" y="52"/>
                      <a:pt x="502" y="52"/>
                      <a:pt x="502" y="51"/>
                    </a:cubicBezTo>
                    <a:cubicBezTo>
                      <a:pt x="501" y="50"/>
                      <a:pt x="499" y="50"/>
                      <a:pt x="499" y="50"/>
                    </a:cubicBezTo>
                    <a:cubicBezTo>
                      <a:pt x="499" y="48"/>
                      <a:pt x="504" y="47"/>
                      <a:pt x="499" y="46"/>
                    </a:cubicBezTo>
                    <a:cubicBezTo>
                      <a:pt x="498" y="46"/>
                      <a:pt x="497" y="44"/>
                      <a:pt x="495" y="44"/>
                    </a:cubicBezTo>
                    <a:cubicBezTo>
                      <a:pt x="494" y="44"/>
                      <a:pt x="492" y="43"/>
                      <a:pt x="491" y="44"/>
                    </a:cubicBezTo>
                    <a:cubicBezTo>
                      <a:pt x="490" y="44"/>
                      <a:pt x="490" y="45"/>
                      <a:pt x="489" y="45"/>
                    </a:cubicBezTo>
                    <a:cubicBezTo>
                      <a:pt x="488" y="44"/>
                      <a:pt x="488" y="44"/>
                      <a:pt x="487" y="44"/>
                    </a:cubicBezTo>
                    <a:cubicBezTo>
                      <a:pt x="486" y="44"/>
                      <a:pt x="484" y="44"/>
                      <a:pt x="483" y="43"/>
                    </a:cubicBezTo>
                    <a:cubicBezTo>
                      <a:pt x="482" y="43"/>
                      <a:pt x="481" y="43"/>
                      <a:pt x="480" y="41"/>
                    </a:cubicBezTo>
                    <a:cubicBezTo>
                      <a:pt x="479" y="41"/>
                      <a:pt x="480" y="40"/>
                      <a:pt x="478" y="41"/>
                    </a:cubicBezTo>
                    <a:cubicBezTo>
                      <a:pt x="478" y="41"/>
                      <a:pt x="477" y="42"/>
                      <a:pt x="476" y="42"/>
                    </a:cubicBezTo>
                    <a:cubicBezTo>
                      <a:pt x="475" y="42"/>
                      <a:pt x="475" y="41"/>
                      <a:pt x="474" y="42"/>
                    </a:cubicBezTo>
                    <a:cubicBezTo>
                      <a:pt x="474" y="43"/>
                      <a:pt x="473" y="44"/>
                      <a:pt x="473" y="45"/>
                    </a:cubicBezTo>
                    <a:cubicBezTo>
                      <a:pt x="473" y="46"/>
                      <a:pt x="475" y="46"/>
                      <a:pt x="474" y="47"/>
                    </a:cubicBezTo>
                    <a:cubicBezTo>
                      <a:pt x="473" y="48"/>
                      <a:pt x="474" y="48"/>
                      <a:pt x="473" y="48"/>
                    </a:cubicBezTo>
                    <a:cubicBezTo>
                      <a:pt x="472" y="48"/>
                      <a:pt x="470" y="48"/>
                      <a:pt x="469" y="49"/>
                    </a:cubicBezTo>
                    <a:cubicBezTo>
                      <a:pt x="470" y="48"/>
                      <a:pt x="473" y="50"/>
                      <a:pt x="473" y="50"/>
                    </a:cubicBezTo>
                    <a:cubicBezTo>
                      <a:pt x="472" y="51"/>
                      <a:pt x="469" y="49"/>
                      <a:pt x="467" y="49"/>
                    </a:cubicBezTo>
                    <a:cubicBezTo>
                      <a:pt x="465" y="49"/>
                      <a:pt x="462" y="49"/>
                      <a:pt x="459" y="49"/>
                    </a:cubicBezTo>
                    <a:cubicBezTo>
                      <a:pt x="458" y="49"/>
                      <a:pt x="458" y="48"/>
                      <a:pt x="457" y="48"/>
                    </a:cubicBezTo>
                    <a:cubicBezTo>
                      <a:pt x="456" y="47"/>
                      <a:pt x="453" y="48"/>
                      <a:pt x="452" y="48"/>
                    </a:cubicBezTo>
                    <a:cubicBezTo>
                      <a:pt x="451" y="47"/>
                      <a:pt x="449" y="47"/>
                      <a:pt x="448" y="46"/>
                    </a:cubicBezTo>
                    <a:cubicBezTo>
                      <a:pt x="448" y="45"/>
                      <a:pt x="450" y="45"/>
                      <a:pt x="450" y="44"/>
                    </a:cubicBezTo>
                    <a:cubicBezTo>
                      <a:pt x="451" y="43"/>
                      <a:pt x="442" y="43"/>
                      <a:pt x="441" y="43"/>
                    </a:cubicBezTo>
                    <a:cubicBezTo>
                      <a:pt x="436" y="42"/>
                      <a:pt x="432" y="43"/>
                      <a:pt x="427" y="43"/>
                    </a:cubicBezTo>
                    <a:cubicBezTo>
                      <a:pt x="424" y="43"/>
                      <a:pt x="425" y="43"/>
                      <a:pt x="426" y="45"/>
                    </a:cubicBezTo>
                    <a:cubicBezTo>
                      <a:pt x="426" y="46"/>
                      <a:pt x="424" y="45"/>
                      <a:pt x="424" y="45"/>
                    </a:cubicBezTo>
                    <a:cubicBezTo>
                      <a:pt x="422" y="45"/>
                      <a:pt x="423" y="44"/>
                      <a:pt x="423" y="43"/>
                    </a:cubicBezTo>
                    <a:cubicBezTo>
                      <a:pt x="423" y="41"/>
                      <a:pt x="422" y="38"/>
                      <a:pt x="420" y="40"/>
                    </a:cubicBezTo>
                    <a:cubicBezTo>
                      <a:pt x="420" y="42"/>
                      <a:pt x="416" y="42"/>
                      <a:pt x="414" y="41"/>
                    </a:cubicBezTo>
                    <a:cubicBezTo>
                      <a:pt x="413" y="40"/>
                      <a:pt x="415" y="38"/>
                      <a:pt x="411" y="39"/>
                    </a:cubicBezTo>
                    <a:cubicBezTo>
                      <a:pt x="410" y="39"/>
                      <a:pt x="409" y="39"/>
                      <a:pt x="408" y="39"/>
                    </a:cubicBezTo>
                    <a:cubicBezTo>
                      <a:pt x="407" y="38"/>
                      <a:pt x="406" y="39"/>
                      <a:pt x="404" y="40"/>
                    </a:cubicBezTo>
                    <a:cubicBezTo>
                      <a:pt x="402" y="42"/>
                      <a:pt x="407" y="41"/>
                      <a:pt x="407" y="42"/>
                    </a:cubicBezTo>
                    <a:cubicBezTo>
                      <a:pt x="407" y="44"/>
                      <a:pt x="403" y="43"/>
                      <a:pt x="402" y="44"/>
                    </a:cubicBezTo>
                    <a:cubicBezTo>
                      <a:pt x="401" y="45"/>
                      <a:pt x="399" y="45"/>
                      <a:pt x="397" y="46"/>
                    </a:cubicBezTo>
                    <a:cubicBezTo>
                      <a:pt x="395" y="47"/>
                      <a:pt x="393" y="47"/>
                      <a:pt x="390" y="47"/>
                    </a:cubicBezTo>
                    <a:cubicBezTo>
                      <a:pt x="388" y="47"/>
                      <a:pt x="388" y="47"/>
                      <a:pt x="387" y="49"/>
                    </a:cubicBezTo>
                    <a:cubicBezTo>
                      <a:pt x="386" y="50"/>
                      <a:pt x="382" y="51"/>
                      <a:pt x="381" y="51"/>
                    </a:cubicBezTo>
                    <a:cubicBezTo>
                      <a:pt x="381" y="50"/>
                      <a:pt x="383" y="50"/>
                      <a:pt x="383" y="50"/>
                    </a:cubicBezTo>
                    <a:cubicBezTo>
                      <a:pt x="385" y="49"/>
                      <a:pt x="385" y="47"/>
                      <a:pt x="386" y="46"/>
                    </a:cubicBezTo>
                    <a:cubicBezTo>
                      <a:pt x="387" y="44"/>
                      <a:pt x="388" y="46"/>
                      <a:pt x="389" y="45"/>
                    </a:cubicBezTo>
                    <a:cubicBezTo>
                      <a:pt x="390" y="45"/>
                      <a:pt x="390" y="44"/>
                      <a:pt x="391" y="44"/>
                    </a:cubicBezTo>
                    <a:cubicBezTo>
                      <a:pt x="394" y="42"/>
                      <a:pt x="398" y="41"/>
                      <a:pt x="401" y="39"/>
                    </a:cubicBezTo>
                    <a:cubicBezTo>
                      <a:pt x="403" y="38"/>
                      <a:pt x="405" y="37"/>
                      <a:pt x="407" y="36"/>
                    </a:cubicBezTo>
                    <a:cubicBezTo>
                      <a:pt x="411" y="33"/>
                      <a:pt x="416" y="31"/>
                      <a:pt x="420" y="29"/>
                    </a:cubicBezTo>
                    <a:cubicBezTo>
                      <a:pt x="423" y="28"/>
                      <a:pt x="426" y="26"/>
                      <a:pt x="423" y="23"/>
                    </a:cubicBezTo>
                    <a:cubicBezTo>
                      <a:pt x="422" y="22"/>
                      <a:pt x="422" y="24"/>
                      <a:pt x="421" y="23"/>
                    </a:cubicBezTo>
                    <a:cubicBezTo>
                      <a:pt x="420" y="22"/>
                      <a:pt x="419" y="22"/>
                      <a:pt x="418" y="21"/>
                    </a:cubicBezTo>
                    <a:cubicBezTo>
                      <a:pt x="418" y="20"/>
                      <a:pt x="423" y="22"/>
                      <a:pt x="423" y="22"/>
                    </a:cubicBezTo>
                    <a:cubicBezTo>
                      <a:pt x="424" y="22"/>
                      <a:pt x="427" y="22"/>
                      <a:pt x="425" y="20"/>
                    </a:cubicBezTo>
                    <a:cubicBezTo>
                      <a:pt x="424" y="19"/>
                      <a:pt x="424" y="18"/>
                      <a:pt x="423" y="17"/>
                    </a:cubicBezTo>
                    <a:cubicBezTo>
                      <a:pt x="422" y="15"/>
                      <a:pt x="421" y="19"/>
                      <a:pt x="420" y="19"/>
                    </a:cubicBezTo>
                    <a:cubicBezTo>
                      <a:pt x="420" y="18"/>
                      <a:pt x="420" y="17"/>
                      <a:pt x="420" y="17"/>
                    </a:cubicBezTo>
                    <a:cubicBezTo>
                      <a:pt x="420" y="16"/>
                      <a:pt x="420" y="16"/>
                      <a:pt x="419" y="15"/>
                    </a:cubicBezTo>
                    <a:cubicBezTo>
                      <a:pt x="419" y="14"/>
                      <a:pt x="417" y="13"/>
                      <a:pt x="416" y="13"/>
                    </a:cubicBezTo>
                    <a:cubicBezTo>
                      <a:pt x="414" y="12"/>
                      <a:pt x="413" y="12"/>
                      <a:pt x="411" y="11"/>
                    </a:cubicBezTo>
                    <a:cubicBezTo>
                      <a:pt x="409" y="11"/>
                      <a:pt x="409" y="11"/>
                      <a:pt x="406" y="12"/>
                    </a:cubicBezTo>
                    <a:cubicBezTo>
                      <a:pt x="404" y="12"/>
                      <a:pt x="397" y="9"/>
                      <a:pt x="396" y="12"/>
                    </a:cubicBezTo>
                    <a:cubicBezTo>
                      <a:pt x="395" y="13"/>
                      <a:pt x="389" y="14"/>
                      <a:pt x="388" y="13"/>
                    </a:cubicBezTo>
                    <a:cubicBezTo>
                      <a:pt x="388" y="13"/>
                      <a:pt x="394" y="9"/>
                      <a:pt x="392" y="8"/>
                    </a:cubicBezTo>
                    <a:cubicBezTo>
                      <a:pt x="392" y="8"/>
                      <a:pt x="385" y="9"/>
                      <a:pt x="384" y="8"/>
                    </a:cubicBezTo>
                    <a:cubicBezTo>
                      <a:pt x="384" y="7"/>
                      <a:pt x="386" y="7"/>
                      <a:pt x="386" y="7"/>
                    </a:cubicBezTo>
                    <a:cubicBezTo>
                      <a:pt x="386" y="6"/>
                      <a:pt x="378" y="7"/>
                      <a:pt x="378" y="7"/>
                    </a:cubicBezTo>
                    <a:cubicBezTo>
                      <a:pt x="379" y="5"/>
                      <a:pt x="383" y="6"/>
                      <a:pt x="384" y="5"/>
                    </a:cubicBezTo>
                    <a:cubicBezTo>
                      <a:pt x="385" y="4"/>
                      <a:pt x="387" y="5"/>
                      <a:pt x="386" y="4"/>
                    </a:cubicBezTo>
                    <a:cubicBezTo>
                      <a:pt x="386" y="3"/>
                      <a:pt x="386" y="2"/>
                      <a:pt x="385" y="2"/>
                    </a:cubicBezTo>
                    <a:cubicBezTo>
                      <a:pt x="382" y="2"/>
                      <a:pt x="381" y="1"/>
                      <a:pt x="378" y="1"/>
                    </a:cubicBezTo>
                    <a:cubicBezTo>
                      <a:pt x="376" y="0"/>
                      <a:pt x="374" y="1"/>
                      <a:pt x="372" y="2"/>
                    </a:cubicBezTo>
                    <a:cubicBezTo>
                      <a:pt x="368" y="3"/>
                      <a:pt x="364" y="6"/>
                      <a:pt x="362" y="8"/>
                    </a:cubicBezTo>
                    <a:cubicBezTo>
                      <a:pt x="361" y="9"/>
                      <a:pt x="361" y="9"/>
                      <a:pt x="362" y="10"/>
                    </a:cubicBezTo>
                    <a:cubicBezTo>
                      <a:pt x="363" y="10"/>
                      <a:pt x="362" y="11"/>
                      <a:pt x="362" y="12"/>
                    </a:cubicBezTo>
                    <a:cubicBezTo>
                      <a:pt x="362" y="14"/>
                      <a:pt x="366" y="13"/>
                      <a:pt x="366" y="14"/>
                    </a:cubicBezTo>
                    <a:cubicBezTo>
                      <a:pt x="366" y="13"/>
                      <a:pt x="361" y="14"/>
                      <a:pt x="360" y="14"/>
                    </a:cubicBezTo>
                    <a:cubicBezTo>
                      <a:pt x="359" y="14"/>
                      <a:pt x="353" y="13"/>
                      <a:pt x="352" y="14"/>
                    </a:cubicBezTo>
                    <a:cubicBezTo>
                      <a:pt x="352" y="13"/>
                      <a:pt x="355" y="17"/>
                      <a:pt x="355" y="17"/>
                    </a:cubicBezTo>
                    <a:cubicBezTo>
                      <a:pt x="356" y="18"/>
                      <a:pt x="351" y="16"/>
                      <a:pt x="350" y="16"/>
                    </a:cubicBezTo>
                    <a:cubicBezTo>
                      <a:pt x="349" y="16"/>
                      <a:pt x="347" y="17"/>
                      <a:pt x="345" y="18"/>
                    </a:cubicBezTo>
                    <a:cubicBezTo>
                      <a:pt x="345" y="18"/>
                      <a:pt x="345" y="18"/>
                      <a:pt x="344" y="18"/>
                    </a:cubicBezTo>
                    <a:cubicBezTo>
                      <a:pt x="342" y="18"/>
                      <a:pt x="344" y="18"/>
                      <a:pt x="343" y="17"/>
                    </a:cubicBezTo>
                    <a:cubicBezTo>
                      <a:pt x="343" y="18"/>
                      <a:pt x="338" y="20"/>
                      <a:pt x="338" y="20"/>
                    </a:cubicBezTo>
                    <a:cubicBezTo>
                      <a:pt x="338" y="19"/>
                      <a:pt x="340" y="18"/>
                      <a:pt x="340" y="18"/>
                    </a:cubicBezTo>
                    <a:cubicBezTo>
                      <a:pt x="340" y="17"/>
                      <a:pt x="335" y="18"/>
                      <a:pt x="334" y="17"/>
                    </a:cubicBezTo>
                    <a:cubicBezTo>
                      <a:pt x="334" y="17"/>
                      <a:pt x="336" y="16"/>
                      <a:pt x="336" y="16"/>
                    </a:cubicBezTo>
                    <a:cubicBezTo>
                      <a:pt x="335" y="17"/>
                      <a:pt x="330" y="18"/>
                      <a:pt x="328" y="18"/>
                    </a:cubicBezTo>
                    <a:cubicBezTo>
                      <a:pt x="323" y="19"/>
                      <a:pt x="329" y="19"/>
                      <a:pt x="330" y="20"/>
                    </a:cubicBezTo>
                    <a:cubicBezTo>
                      <a:pt x="329" y="19"/>
                      <a:pt x="324" y="21"/>
                      <a:pt x="323" y="21"/>
                    </a:cubicBezTo>
                    <a:cubicBezTo>
                      <a:pt x="322" y="21"/>
                      <a:pt x="321" y="21"/>
                      <a:pt x="320" y="22"/>
                    </a:cubicBezTo>
                    <a:cubicBezTo>
                      <a:pt x="319" y="23"/>
                      <a:pt x="317" y="22"/>
                      <a:pt x="315" y="22"/>
                    </a:cubicBezTo>
                    <a:cubicBezTo>
                      <a:pt x="314" y="22"/>
                      <a:pt x="313" y="24"/>
                      <a:pt x="311" y="24"/>
                    </a:cubicBezTo>
                    <a:cubicBezTo>
                      <a:pt x="309" y="25"/>
                      <a:pt x="308" y="24"/>
                      <a:pt x="307" y="25"/>
                    </a:cubicBezTo>
                    <a:cubicBezTo>
                      <a:pt x="306" y="26"/>
                      <a:pt x="305" y="27"/>
                      <a:pt x="304" y="27"/>
                    </a:cubicBezTo>
                    <a:cubicBezTo>
                      <a:pt x="302" y="27"/>
                      <a:pt x="300" y="27"/>
                      <a:pt x="299" y="27"/>
                    </a:cubicBezTo>
                    <a:cubicBezTo>
                      <a:pt x="299" y="27"/>
                      <a:pt x="302" y="29"/>
                      <a:pt x="302" y="29"/>
                    </a:cubicBezTo>
                    <a:cubicBezTo>
                      <a:pt x="301" y="30"/>
                      <a:pt x="295" y="30"/>
                      <a:pt x="295" y="30"/>
                    </a:cubicBezTo>
                    <a:cubicBezTo>
                      <a:pt x="295" y="30"/>
                      <a:pt x="299" y="30"/>
                      <a:pt x="299" y="30"/>
                    </a:cubicBezTo>
                    <a:cubicBezTo>
                      <a:pt x="299" y="30"/>
                      <a:pt x="297" y="30"/>
                      <a:pt x="296" y="30"/>
                    </a:cubicBezTo>
                    <a:cubicBezTo>
                      <a:pt x="297" y="30"/>
                      <a:pt x="299" y="31"/>
                      <a:pt x="299" y="31"/>
                    </a:cubicBezTo>
                    <a:cubicBezTo>
                      <a:pt x="298" y="31"/>
                      <a:pt x="298" y="31"/>
                      <a:pt x="297" y="31"/>
                    </a:cubicBezTo>
                    <a:cubicBezTo>
                      <a:pt x="298" y="31"/>
                      <a:pt x="297" y="32"/>
                      <a:pt x="297" y="32"/>
                    </a:cubicBezTo>
                    <a:cubicBezTo>
                      <a:pt x="297" y="33"/>
                      <a:pt x="294" y="32"/>
                      <a:pt x="294" y="32"/>
                    </a:cubicBezTo>
                    <a:cubicBezTo>
                      <a:pt x="294" y="33"/>
                      <a:pt x="296" y="33"/>
                      <a:pt x="296" y="34"/>
                    </a:cubicBezTo>
                    <a:cubicBezTo>
                      <a:pt x="297" y="34"/>
                      <a:pt x="295" y="34"/>
                      <a:pt x="295" y="34"/>
                    </a:cubicBezTo>
                    <a:cubicBezTo>
                      <a:pt x="295" y="36"/>
                      <a:pt x="299" y="34"/>
                      <a:pt x="298" y="36"/>
                    </a:cubicBezTo>
                    <a:cubicBezTo>
                      <a:pt x="296" y="38"/>
                      <a:pt x="301" y="39"/>
                      <a:pt x="298" y="40"/>
                    </a:cubicBezTo>
                    <a:cubicBezTo>
                      <a:pt x="296" y="40"/>
                      <a:pt x="294" y="40"/>
                      <a:pt x="292" y="40"/>
                    </a:cubicBezTo>
                    <a:cubicBezTo>
                      <a:pt x="291" y="41"/>
                      <a:pt x="291" y="42"/>
                      <a:pt x="289" y="41"/>
                    </a:cubicBezTo>
                    <a:cubicBezTo>
                      <a:pt x="288" y="41"/>
                      <a:pt x="287" y="41"/>
                      <a:pt x="286" y="41"/>
                    </a:cubicBezTo>
                    <a:cubicBezTo>
                      <a:pt x="282" y="42"/>
                      <a:pt x="278" y="42"/>
                      <a:pt x="274" y="42"/>
                    </a:cubicBezTo>
                    <a:cubicBezTo>
                      <a:pt x="272" y="42"/>
                      <a:pt x="270" y="42"/>
                      <a:pt x="269" y="43"/>
                    </a:cubicBezTo>
                    <a:cubicBezTo>
                      <a:pt x="268" y="44"/>
                      <a:pt x="267" y="45"/>
                      <a:pt x="267" y="46"/>
                    </a:cubicBezTo>
                    <a:cubicBezTo>
                      <a:pt x="267" y="47"/>
                      <a:pt x="269" y="48"/>
                      <a:pt x="269" y="49"/>
                    </a:cubicBezTo>
                    <a:cubicBezTo>
                      <a:pt x="268" y="51"/>
                      <a:pt x="268" y="52"/>
                      <a:pt x="269" y="53"/>
                    </a:cubicBezTo>
                    <a:cubicBezTo>
                      <a:pt x="271" y="55"/>
                      <a:pt x="274" y="54"/>
                      <a:pt x="276" y="56"/>
                    </a:cubicBezTo>
                    <a:cubicBezTo>
                      <a:pt x="276" y="56"/>
                      <a:pt x="278" y="60"/>
                      <a:pt x="278" y="60"/>
                    </a:cubicBezTo>
                    <a:cubicBezTo>
                      <a:pt x="274" y="60"/>
                      <a:pt x="273" y="60"/>
                      <a:pt x="270" y="58"/>
                    </a:cubicBezTo>
                    <a:cubicBezTo>
                      <a:pt x="267" y="56"/>
                      <a:pt x="262" y="54"/>
                      <a:pt x="258" y="54"/>
                    </a:cubicBezTo>
                    <a:cubicBezTo>
                      <a:pt x="256" y="54"/>
                      <a:pt x="257" y="53"/>
                      <a:pt x="255" y="52"/>
                    </a:cubicBezTo>
                    <a:cubicBezTo>
                      <a:pt x="254" y="52"/>
                      <a:pt x="250" y="52"/>
                      <a:pt x="250" y="54"/>
                    </a:cubicBezTo>
                    <a:cubicBezTo>
                      <a:pt x="250" y="55"/>
                      <a:pt x="254" y="55"/>
                      <a:pt x="254" y="55"/>
                    </a:cubicBezTo>
                    <a:cubicBezTo>
                      <a:pt x="254" y="55"/>
                      <a:pt x="251" y="56"/>
                      <a:pt x="252" y="56"/>
                    </a:cubicBezTo>
                    <a:cubicBezTo>
                      <a:pt x="254" y="57"/>
                      <a:pt x="255" y="56"/>
                      <a:pt x="256" y="58"/>
                    </a:cubicBezTo>
                    <a:cubicBezTo>
                      <a:pt x="256" y="60"/>
                      <a:pt x="253" y="59"/>
                      <a:pt x="252" y="59"/>
                    </a:cubicBezTo>
                    <a:cubicBezTo>
                      <a:pt x="250" y="58"/>
                      <a:pt x="249" y="57"/>
                      <a:pt x="247" y="58"/>
                    </a:cubicBezTo>
                    <a:cubicBezTo>
                      <a:pt x="245" y="58"/>
                      <a:pt x="246" y="61"/>
                      <a:pt x="247" y="62"/>
                    </a:cubicBezTo>
                    <a:cubicBezTo>
                      <a:pt x="248" y="63"/>
                      <a:pt x="250" y="63"/>
                      <a:pt x="251" y="63"/>
                    </a:cubicBezTo>
                    <a:cubicBezTo>
                      <a:pt x="253" y="64"/>
                      <a:pt x="255" y="64"/>
                      <a:pt x="256" y="65"/>
                    </a:cubicBezTo>
                    <a:cubicBezTo>
                      <a:pt x="257" y="66"/>
                      <a:pt x="257" y="67"/>
                      <a:pt x="257" y="67"/>
                    </a:cubicBezTo>
                    <a:cubicBezTo>
                      <a:pt x="258" y="67"/>
                      <a:pt x="259" y="67"/>
                      <a:pt x="260" y="67"/>
                    </a:cubicBezTo>
                    <a:cubicBezTo>
                      <a:pt x="260" y="67"/>
                      <a:pt x="257" y="68"/>
                      <a:pt x="257" y="68"/>
                    </a:cubicBezTo>
                    <a:cubicBezTo>
                      <a:pt x="255" y="68"/>
                      <a:pt x="255" y="67"/>
                      <a:pt x="254" y="66"/>
                    </a:cubicBezTo>
                    <a:cubicBezTo>
                      <a:pt x="252" y="65"/>
                      <a:pt x="249" y="65"/>
                      <a:pt x="246" y="65"/>
                    </a:cubicBezTo>
                    <a:cubicBezTo>
                      <a:pt x="245" y="65"/>
                      <a:pt x="240" y="64"/>
                      <a:pt x="242" y="62"/>
                    </a:cubicBezTo>
                    <a:cubicBezTo>
                      <a:pt x="243" y="62"/>
                      <a:pt x="242" y="61"/>
                      <a:pt x="242" y="60"/>
                    </a:cubicBezTo>
                    <a:cubicBezTo>
                      <a:pt x="241" y="59"/>
                      <a:pt x="242" y="58"/>
                      <a:pt x="242" y="57"/>
                    </a:cubicBezTo>
                    <a:cubicBezTo>
                      <a:pt x="243" y="55"/>
                      <a:pt x="244" y="51"/>
                      <a:pt x="242" y="50"/>
                    </a:cubicBezTo>
                    <a:cubicBezTo>
                      <a:pt x="238" y="49"/>
                      <a:pt x="241" y="54"/>
                      <a:pt x="240" y="56"/>
                    </a:cubicBezTo>
                    <a:cubicBezTo>
                      <a:pt x="238" y="58"/>
                      <a:pt x="235" y="59"/>
                      <a:pt x="233" y="61"/>
                    </a:cubicBezTo>
                    <a:cubicBezTo>
                      <a:pt x="230" y="64"/>
                      <a:pt x="231" y="63"/>
                      <a:pt x="233" y="65"/>
                    </a:cubicBezTo>
                    <a:cubicBezTo>
                      <a:pt x="234" y="66"/>
                      <a:pt x="237" y="69"/>
                      <a:pt x="237" y="71"/>
                    </a:cubicBezTo>
                    <a:cubicBezTo>
                      <a:pt x="237" y="71"/>
                      <a:pt x="236" y="73"/>
                      <a:pt x="235" y="73"/>
                    </a:cubicBezTo>
                    <a:cubicBezTo>
                      <a:pt x="234" y="75"/>
                      <a:pt x="233" y="77"/>
                      <a:pt x="233" y="79"/>
                    </a:cubicBezTo>
                    <a:cubicBezTo>
                      <a:pt x="233" y="79"/>
                      <a:pt x="234" y="84"/>
                      <a:pt x="235" y="84"/>
                    </a:cubicBezTo>
                    <a:cubicBezTo>
                      <a:pt x="237" y="84"/>
                      <a:pt x="239" y="84"/>
                      <a:pt x="241" y="83"/>
                    </a:cubicBezTo>
                    <a:cubicBezTo>
                      <a:pt x="243" y="82"/>
                      <a:pt x="246" y="83"/>
                      <a:pt x="248" y="84"/>
                    </a:cubicBezTo>
                    <a:cubicBezTo>
                      <a:pt x="251" y="84"/>
                      <a:pt x="253" y="86"/>
                      <a:pt x="254" y="89"/>
                    </a:cubicBezTo>
                    <a:cubicBezTo>
                      <a:pt x="255" y="91"/>
                      <a:pt x="251" y="94"/>
                      <a:pt x="253" y="95"/>
                    </a:cubicBezTo>
                    <a:cubicBezTo>
                      <a:pt x="253" y="95"/>
                      <a:pt x="259" y="97"/>
                      <a:pt x="259" y="97"/>
                    </a:cubicBezTo>
                    <a:cubicBezTo>
                      <a:pt x="259" y="98"/>
                      <a:pt x="252" y="96"/>
                      <a:pt x="251" y="96"/>
                    </a:cubicBezTo>
                    <a:cubicBezTo>
                      <a:pt x="251" y="96"/>
                      <a:pt x="250" y="93"/>
                      <a:pt x="250" y="93"/>
                    </a:cubicBezTo>
                    <a:cubicBezTo>
                      <a:pt x="251" y="91"/>
                      <a:pt x="252" y="90"/>
                      <a:pt x="250" y="89"/>
                    </a:cubicBezTo>
                    <a:cubicBezTo>
                      <a:pt x="248" y="88"/>
                      <a:pt x="249" y="86"/>
                      <a:pt x="247" y="85"/>
                    </a:cubicBezTo>
                    <a:cubicBezTo>
                      <a:pt x="245" y="85"/>
                      <a:pt x="243" y="86"/>
                      <a:pt x="241" y="86"/>
                    </a:cubicBezTo>
                    <a:cubicBezTo>
                      <a:pt x="241" y="86"/>
                      <a:pt x="237" y="87"/>
                      <a:pt x="237" y="88"/>
                    </a:cubicBezTo>
                    <a:cubicBezTo>
                      <a:pt x="238" y="88"/>
                      <a:pt x="239" y="88"/>
                      <a:pt x="238" y="88"/>
                    </a:cubicBezTo>
                    <a:cubicBezTo>
                      <a:pt x="238" y="89"/>
                      <a:pt x="236" y="90"/>
                      <a:pt x="237" y="91"/>
                    </a:cubicBezTo>
                    <a:cubicBezTo>
                      <a:pt x="241" y="93"/>
                      <a:pt x="238" y="96"/>
                      <a:pt x="236" y="98"/>
                    </a:cubicBezTo>
                    <a:cubicBezTo>
                      <a:pt x="235" y="99"/>
                      <a:pt x="234" y="101"/>
                      <a:pt x="234" y="102"/>
                    </a:cubicBezTo>
                    <a:cubicBezTo>
                      <a:pt x="233" y="103"/>
                      <a:pt x="231" y="104"/>
                      <a:pt x="229" y="104"/>
                    </a:cubicBezTo>
                    <a:cubicBezTo>
                      <a:pt x="228" y="105"/>
                      <a:pt x="227" y="105"/>
                      <a:pt x="227" y="107"/>
                    </a:cubicBezTo>
                    <a:cubicBezTo>
                      <a:pt x="226" y="109"/>
                      <a:pt x="224" y="108"/>
                      <a:pt x="223" y="108"/>
                    </a:cubicBezTo>
                    <a:cubicBezTo>
                      <a:pt x="220" y="107"/>
                      <a:pt x="218" y="108"/>
                      <a:pt x="216" y="107"/>
                    </a:cubicBezTo>
                    <a:cubicBezTo>
                      <a:pt x="215" y="107"/>
                      <a:pt x="214" y="106"/>
                      <a:pt x="213" y="106"/>
                    </a:cubicBezTo>
                    <a:cubicBezTo>
                      <a:pt x="211" y="106"/>
                      <a:pt x="211" y="105"/>
                      <a:pt x="210" y="104"/>
                    </a:cubicBezTo>
                    <a:cubicBezTo>
                      <a:pt x="210" y="104"/>
                      <a:pt x="212" y="103"/>
                      <a:pt x="212" y="104"/>
                    </a:cubicBezTo>
                    <a:cubicBezTo>
                      <a:pt x="213" y="106"/>
                      <a:pt x="215" y="106"/>
                      <a:pt x="215" y="105"/>
                    </a:cubicBezTo>
                    <a:cubicBezTo>
                      <a:pt x="216" y="104"/>
                      <a:pt x="221" y="107"/>
                      <a:pt x="223" y="105"/>
                    </a:cubicBezTo>
                    <a:cubicBezTo>
                      <a:pt x="223" y="104"/>
                      <a:pt x="221" y="103"/>
                      <a:pt x="223" y="103"/>
                    </a:cubicBezTo>
                    <a:cubicBezTo>
                      <a:pt x="224" y="102"/>
                      <a:pt x="226" y="101"/>
                      <a:pt x="227" y="100"/>
                    </a:cubicBezTo>
                    <a:cubicBezTo>
                      <a:pt x="228" y="98"/>
                      <a:pt x="227" y="98"/>
                      <a:pt x="230" y="97"/>
                    </a:cubicBezTo>
                    <a:cubicBezTo>
                      <a:pt x="233" y="95"/>
                      <a:pt x="229" y="93"/>
                      <a:pt x="231" y="91"/>
                    </a:cubicBezTo>
                    <a:cubicBezTo>
                      <a:pt x="233" y="90"/>
                      <a:pt x="233" y="89"/>
                      <a:pt x="231" y="88"/>
                    </a:cubicBezTo>
                    <a:cubicBezTo>
                      <a:pt x="230" y="88"/>
                      <a:pt x="229" y="87"/>
                      <a:pt x="228" y="86"/>
                    </a:cubicBezTo>
                    <a:cubicBezTo>
                      <a:pt x="227" y="84"/>
                      <a:pt x="228" y="81"/>
                      <a:pt x="228" y="79"/>
                    </a:cubicBezTo>
                    <a:cubicBezTo>
                      <a:pt x="228" y="77"/>
                      <a:pt x="227" y="75"/>
                      <a:pt x="228" y="73"/>
                    </a:cubicBezTo>
                    <a:cubicBezTo>
                      <a:pt x="228" y="71"/>
                      <a:pt x="230" y="71"/>
                      <a:pt x="230" y="69"/>
                    </a:cubicBezTo>
                    <a:cubicBezTo>
                      <a:pt x="229" y="67"/>
                      <a:pt x="227" y="66"/>
                      <a:pt x="226" y="65"/>
                    </a:cubicBezTo>
                    <a:cubicBezTo>
                      <a:pt x="225" y="64"/>
                      <a:pt x="224" y="63"/>
                      <a:pt x="225" y="62"/>
                    </a:cubicBezTo>
                    <a:cubicBezTo>
                      <a:pt x="227" y="61"/>
                      <a:pt x="227" y="59"/>
                      <a:pt x="228" y="57"/>
                    </a:cubicBezTo>
                    <a:cubicBezTo>
                      <a:pt x="229" y="56"/>
                      <a:pt x="230" y="53"/>
                      <a:pt x="229" y="52"/>
                    </a:cubicBezTo>
                    <a:cubicBezTo>
                      <a:pt x="229" y="51"/>
                      <a:pt x="225" y="50"/>
                      <a:pt x="223" y="49"/>
                    </a:cubicBezTo>
                    <a:cubicBezTo>
                      <a:pt x="221" y="49"/>
                      <a:pt x="219" y="49"/>
                      <a:pt x="217" y="49"/>
                    </a:cubicBezTo>
                    <a:cubicBezTo>
                      <a:pt x="216" y="49"/>
                      <a:pt x="213" y="48"/>
                      <a:pt x="212" y="49"/>
                    </a:cubicBezTo>
                    <a:cubicBezTo>
                      <a:pt x="209" y="51"/>
                      <a:pt x="209" y="58"/>
                      <a:pt x="206" y="60"/>
                    </a:cubicBezTo>
                    <a:cubicBezTo>
                      <a:pt x="204" y="63"/>
                      <a:pt x="198" y="64"/>
                      <a:pt x="198" y="68"/>
                    </a:cubicBezTo>
                    <a:cubicBezTo>
                      <a:pt x="198" y="69"/>
                      <a:pt x="201" y="68"/>
                      <a:pt x="201" y="68"/>
                    </a:cubicBezTo>
                    <a:cubicBezTo>
                      <a:pt x="202" y="69"/>
                      <a:pt x="201" y="73"/>
                      <a:pt x="201" y="73"/>
                    </a:cubicBezTo>
                    <a:cubicBezTo>
                      <a:pt x="200" y="75"/>
                      <a:pt x="202" y="76"/>
                      <a:pt x="199" y="76"/>
                    </a:cubicBezTo>
                    <a:cubicBezTo>
                      <a:pt x="199" y="77"/>
                      <a:pt x="198" y="77"/>
                      <a:pt x="198" y="78"/>
                    </a:cubicBezTo>
                    <a:cubicBezTo>
                      <a:pt x="199" y="79"/>
                      <a:pt x="200" y="79"/>
                      <a:pt x="201" y="79"/>
                    </a:cubicBezTo>
                    <a:cubicBezTo>
                      <a:pt x="202" y="79"/>
                      <a:pt x="206" y="79"/>
                      <a:pt x="206" y="80"/>
                    </a:cubicBezTo>
                    <a:cubicBezTo>
                      <a:pt x="206" y="82"/>
                      <a:pt x="206" y="84"/>
                      <a:pt x="208" y="85"/>
                    </a:cubicBezTo>
                    <a:cubicBezTo>
                      <a:pt x="210" y="86"/>
                      <a:pt x="212" y="85"/>
                      <a:pt x="210" y="87"/>
                    </a:cubicBezTo>
                    <a:cubicBezTo>
                      <a:pt x="209" y="88"/>
                      <a:pt x="209" y="90"/>
                      <a:pt x="208" y="91"/>
                    </a:cubicBezTo>
                    <a:cubicBezTo>
                      <a:pt x="207" y="93"/>
                      <a:pt x="202" y="88"/>
                      <a:pt x="201" y="87"/>
                    </a:cubicBezTo>
                    <a:cubicBezTo>
                      <a:pt x="198" y="85"/>
                      <a:pt x="194" y="84"/>
                      <a:pt x="191" y="83"/>
                    </a:cubicBezTo>
                    <a:cubicBezTo>
                      <a:pt x="189" y="82"/>
                      <a:pt x="188" y="81"/>
                      <a:pt x="186" y="80"/>
                    </a:cubicBezTo>
                    <a:cubicBezTo>
                      <a:pt x="185" y="80"/>
                      <a:pt x="183" y="79"/>
                      <a:pt x="182" y="79"/>
                    </a:cubicBezTo>
                    <a:cubicBezTo>
                      <a:pt x="179" y="79"/>
                      <a:pt x="176" y="78"/>
                      <a:pt x="173" y="78"/>
                    </a:cubicBezTo>
                    <a:cubicBezTo>
                      <a:pt x="169" y="78"/>
                      <a:pt x="165" y="78"/>
                      <a:pt x="168" y="83"/>
                    </a:cubicBezTo>
                    <a:cubicBezTo>
                      <a:pt x="170" y="84"/>
                      <a:pt x="169" y="86"/>
                      <a:pt x="167" y="87"/>
                    </a:cubicBezTo>
                    <a:cubicBezTo>
                      <a:pt x="166" y="88"/>
                      <a:pt x="163" y="86"/>
                      <a:pt x="164" y="89"/>
                    </a:cubicBezTo>
                    <a:cubicBezTo>
                      <a:pt x="165" y="90"/>
                      <a:pt x="157" y="90"/>
                      <a:pt x="161" y="87"/>
                    </a:cubicBezTo>
                    <a:cubicBezTo>
                      <a:pt x="162" y="86"/>
                      <a:pt x="159" y="84"/>
                      <a:pt x="158" y="85"/>
                    </a:cubicBezTo>
                    <a:cubicBezTo>
                      <a:pt x="156" y="85"/>
                      <a:pt x="154" y="86"/>
                      <a:pt x="153" y="87"/>
                    </a:cubicBezTo>
                    <a:cubicBezTo>
                      <a:pt x="150" y="89"/>
                      <a:pt x="147" y="87"/>
                      <a:pt x="144" y="88"/>
                    </a:cubicBezTo>
                    <a:cubicBezTo>
                      <a:pt x="141" y="89"/>
                      <a:pt x="139" y="91"/>
                      <a:pt x="137" y="91"/>
                    </a:cubicBezTo>
                    <a:cubicBezTo>
                      <a:pt x="136" y="91"/>
                      <a:pt x="130" y="91"/>
                      <a:pt x="131" y="90"/>
                    </a:cubicBezTo>
                    <a:cubicBezTo>
                      <a:pt x="133" y="90"/>
                      <a:pt x="133" y="90"/>
                      <a:pt x="133" y="89"/>
                    </a:cubicBezTo>
                    <a:cubicBezTo>
                      <a:pt x="133" y="86"/>
                      <a:pt x="135" y="87"/>
                      <a:pt x="135" y="85"/>
                    </a:cubicBezTo>
                    <a:cubicBezTo>
                      <a:pt x="136" y="84"/>
                      <a:pt x="129" y="86"/>
                      <a:pt x="129" y="86"/>
                    </a:cubicBezTo>
                    <a:cubicBezTo>
                      <a:pt x="128" y="86"/>
                      <a:pt x="127" y="86"/>
                      <a:pt x="127" y="87"/>
                    </a:cubicBezTo>
                    <a:cubicBezTo>
                      <a:pt x="127" y="88"/>
                      <a:pt x="127" y="89"/>
                      <a:pt x="127" y="90"/>
                    </a:cubicBezTo>
                    <a:cubicBezTo>
                      <a:pt x="126" y="90"/>
                      <a:pt x="124" y="89"/>
                      <a:pt x="123" y="89"/>
                    </a:cubicBezTo>
                    <a:cubicBezTo>
                      <a:pt x="121" y="89"/>
                      <a:pt x="118" y="90"/>
                      <a:pt x="116" y="91"/>
                    </a:cubicBezTo>
                    <a:cubicBezTo>
                      <a:pt x="113" y="92"/>
                      <a:pt x="110" y="94"/>
                      <a:pt x="107" y="95"/>
                    </a:cubicBezTo>
                    <a:cubicBezTo>
                      <a:pt x="105" y="95"/>
                      <a:pt x="104" y="96"/>
                      <a:pt x="103" y="98"/>
                    </a:cubicBezTo>
                    <a:cubicBezTo>
                      <a:pt x="103" y="99"/>
                      <a:pt x="103" y="102"/>
                      <a:pt x="101" y="102"/>
                    </a:cubicBezTo>
                    <a:cubicBezTo>
                      <a:pt x="99" y="102"/>
                      <a:pt x="97" y="103"/>
                      <a:pt x="95" y="103"/>
                    </a:cubicBezTo>
                    <a:cubicBezTo>
                      <a:pt x="94" y="103"/>
                      <a:pt x="93" y="101"/>
                      <a:pt x="92" y="100"/>
                    </a:cubicBezTo>
                    <a:cubicBezTo>
                      <a:pt x="90" y="98"/>
                      <a:pt x="87" y="99"/>
                      <a:pt x="89" y="96"/>
                    </a:cubicBezTo>
                    <a:cubicBezTo>
                      <a:pt x="90" y="94"/>
                      <a:pt x="93" y="95"/>
                      <a:pt x="94" y="94"/>
                    </a:cubicBezTo>
                    <a:cubicBezTo>
                      <a:pt x="96" y="94"/>
                      <a:pt x="98" y="95"/>
                      <a:pt x="97" y="93"/>
                    </a:cubicBezTo>
                    <a:cubicBezTo>
                      <a:pt x="96" y="92"/>
                      <a:pt x="95" y="90"/>
                      <a:pt x="94" y="89"/>
                    </a:cubicBezTo>
                    <a:cubicBezTo>
                      <a:pt x="92" y="87"/>
                      <a:pt x="89" y="88"/>
                      <a:pt x="87" y="88"/>
                    </a:cubicBezTo>
                    <a:cubicBezTo>
                      <a:pt x="86" y="88"/>
                      <a:pt x="80" y="87"/>
                      <a:pt x="80" y="87"/>
                    </a:cubicBezTo>
                    <a:cubicBezTo>
                      <a:pt x="80" y="87"/>
                      <a:pt x="83" y="88"/>
                      <a:pt x="83" y="88"/>
                    </a:cubicBezTo>
                    <a:cubicBezTo>
                      <a:pt x="84" y="89"/>
                      <a:pt x="84" y="90"/>
                      <a:pt x="84" y="91"/>
                    </a:cubicBezTo>
                    <a:cubicBezTo>
                      <a:pt x="84" y="92"/>
                      <a:pt x="84" y="94"/>
                      <a:pt x="84" y="95"/>
                    </a:cubicBezTo>
                    <a:cubicBezTo>
                      <a:pt x="83" y="96"/>
                      <a:pt x="82" y="97"/>
                      <a:pt x="82" y="98"/>
                    </a:cubicBezTo>
                    <a:cubicBezTo>
                      <a:pt x="83" y="100"/>
                      <a:pt x="87" y="100"/>
                      <a:pt x="86" y="103"/>
                    </a:cubicBezTo>
                    <a:cubicBezTo>
                      <a:pt x="85" y="104"/>
                      <a:pt x="84" y="106"/>
                      <a:pt x="84" y="107"/>
                    </a:cubicBezTo>
                    <a:cubicBezTo>
                      <a:pt x="84" y="107"/>
                      <a:pt x="84" y="111"/>
                      <a:pt x="84" y="111"/>
                    </a:cubicBezTo>
                    <a:cubicBezTo>
                      <a:pt x="84" y="111"/>
                      <a:pt x="83" y="108"/>
                      <a:pt x="83" y="108"/>
                    </a:cubicBezTo>
                    <a:cubicBezTo>
                      <a:pt x="82" y="108"/>
                      <a:pt x="81" y="110"/>
                      <a:pt x="80" y="109"/>
                    </a:cubicBezTo>
                    <a:cubicBezTo>
                      <a:pt x="80" y="109"/>
                      <a:pt x="82" y="108"/>
                      <a:pt x="82" y="107"/>
                    </a:cubicBezTo>
                    <a:cubicBezTo>
                      <a:pt x="81" y="106"/>
                      <a:pt x="79" y="106"/>
                      <a:pt x="78" y="106"/>
                    </a:cubicBezTo>
                    <a:cubicBezTo>
                      <a:pt x="77" y="106"/>
                      <a:pt x="76" y="105"/>
                      <a:pt x="75" y="106"/>
                    </a:cubicBezTo>
                    <a:cubicBezTo>
                      <a:pt x="73" y="106"/>
                      <a:pt x="72" y="108"/>
                      <a:pt x="70" y="108"/>
                    </a:cubicBezTo>
                    <a:cubicBezTo>
                      <a:pt x="68" y="110"/>
                      <a:pt x="67" y="110"/>
                      <a:pt x="65" y="112"/>
                    </a:cubicBezTo>
                    <a:cubicBezTo>
                      <a:pt x="63" y="114"/>
                      <a:pt x="61" y="114"/>
                      <a:pt x="64" y="116"/>
                    </a:cubicBezTo>
                    <a:cubicBezTo>
                      <a:pt x="65" y="117"/>
                      <a:pt x="67" y="120"/>
                      <a:pt x="66" y="121"/>
                    </a:cubicBezTo>
                    <a:cubicBezTo>
                      <a:pt x="65" y="122"/>
                      <a:pt x="59" y="120"/>
                      <a:pt x="58" y="120"/>
                    </a:cubicBezTo>
                    <a:cubicBezTo>
                      <a:pt x="57" y="119"/>
                      <a:pt x="54" y="120"/>
                      <a:pt x="53" y="120"/>
                    </a:cubicBezTo>
                    <a:cubicBezTo>
                      <a:pt x="54" y="119"/>
                      <a:pt x="49" y="115"/>
                      <a:pt x="48" y="117"/>
                    </a:cubicBezTo>
                    <a:cubicBezTo>
                      <a:pt x="43" y="121"/>
                      <a:pt x="54" y="122"/>
                      <a:pt x="54" y="124"/>
                    </a:cubicBezTo>
                    <a:cubicBezTo>
                      <a:pt x="53" y="128"/>
                      <a:pt x="50" y="126"/>
                      <a:pt x="47" y="126"/>
                    </a:cubicBezTo>
                    <a:cubicBezTo>
                      <a:pt x="44" y="125"/>
                      <a:pt x="43" y="123"/>
                      <a:pt x="40" y="122"/>
                    </a:cubicBezTo>
                    <a:cubicBezTo>
                      <a:pt x="38" y="121"/>
                      <a:pt x="38" y="120"/>
                      <a:pt x="37" y="118"/>
                    </a:cubicBezTo>
                    <a:cubicBezTo>
                      <a:pt x="37" y="116"/>
                      <a:pt x="36" y="116"/>
                      <a:pt x="35" y="115"/>
                    </a:cubicBezTo>
                    <a:cubicBezTo>
                      <a:pt x="35" y="114"/>
                      <a:pt x="38" y="112"/>
                      <a:pt x="38" y="112"/>
                    </a:cubicBezTo>
                    <a:cubicBezTo>
                      <a:pt x="39" y="109"/>
                      <a:pt x="34" y="107"/>
                      <a:pt x="32" y="107"/>
                    </a:cubicBezTo>
                    <a:cubicBezTo>
                      <a:pt x="30" y="106"/>
                      <a:pt x="30" y="104"/>
                      <a:pt x="28" y="104"/>
                    </a:cubicBezTo>
                    <a:cubicBezTo>
                      <a:pt x="29" y="103"/>
                      <a:pt x="24" y="99"/>
                      <a:pt x="24" y="99"/>
                    </a:cubicBezTo>
                    <a:cubicBezTo>
                      <a:pt x="26" y="98"/>
                      <a:pt x="28" y="101"/>
                      <a:pt x="29" y="102"/>
                    </a:cubicBezTo>
                    <a:cubicBezTo>
                      <a:pt x="30" y="103"/>
                      <a:pt x="31" y="103"/>
                      <a:pt x="31" y="102"/>
                    </a:cubicBezTo>
                    <a:cubicBezTo>
                      <a:pt x="32" y="102"/>
                      <a:pt x="33" y="103"/>
                      <a:pt x="33" y="103"/>
                    </a:cubicBezTo>
                    <a:cubicBezTo>
                      <a:pt x="36" y="104"/>
                      <a:pt x="38" y="105"/>
                      <a:pt x="41" y="105"/>
                    </a:cubicBezTo>
                    <a:cubicBezTo>
                      <a:pt x="43" y="106"/>
                      <a:pt x="46" y="106"/>
                      <a:pt x="49" y="107"/>
                    </a:cubicBezTo>
                    <a:cubicBezTo>
                      <a:pt x="54" y="109"/>
                      <a:pt x="58" y="109"/>
                      <a:pt x="63" y="106"/>
                    </a:cubicBezTo>
                    <a:cubicBezTo>
                      <a:pt x="65" y="105"/>
                      <a:pt x="66" y="104"/>
                      <a:pt x="68" y="103"/>
                    </a:cubicBezTo>
                    <a:cubicBezTo>
                      <a:pt x="71" y="101"/>
                      <a:pt x="69" y="100"/>
                      <a:pt x="69" y="97"/>
                    </a:cubicBezTo>
                    <a:cubicBezTo>
                      <a:pt x="69" y="94"/>
                      <a:pt x="62" y="93"/>
                      <a:pt x="60" y="91"/>
                    </a:cubicBezTo>
                    <a:cubicBezTo>
                      <a:pt x="57" y="89"/>
                      <a:pt x="53" y="87"/>
                      <a:pt x="50" y="86"/>
                    </a:cubicBezTo>
                    <a:cubicBezTo>
                      <a:pt x="47" y="84"/>
                      <a:pt x="43" y="82"/>
                      <a:pt x="40" y="82"/>
                    </a:cubicBezTo>
                    <a:cubicBezTo>
                      <a:pt x="39" y="81"/>
                      <a:pt x="39" y="82"/>
                      <a:pt x="38" y="82"/>
                    </a:cubicBezTo>
                    <a:cubicBezTo>
                      <a:pt x="37" y="82"/>
                      <a:pt x="36" y="81"/>
                      <a:pt x="35" y="81"/>
                    </a:cubicBezTo>
                    <a:cubicBezTo>
                      <a:pt x="33" y="80"/>
                      <a:pt x="31" y="84"/>
                      <a:pt x="29" y="84"/>
                    </a:cubicBezTo>
                    <a:cubicBezTo>
                      <a:pt x="29" y="83"/>
                      <a:pt x="33" y="80"/>
                      <a:pt x="29" y="80"/>
                    </a:cubicBezTo>
                    <a:cubicBezTo>
                      <a:pt x="28" y="80"/>
                      <a:pt x="24" y="78"/>
                      <a:pt x="24" y="78"/>
                    </a:cubicBezTo>
                    <a:cubicBezTo>
                      <a:pt x="25" y="77"/>
                      <a:pt x="29" y="80"/>
                      <a:pt x="29" y="78"/>
                    </a:cubicBezTo>
                    <a:cubicBezTo>
                      <a:pt x="29" y="77"/>
                      <a:pt x="25" y="75"/>
                      <a:pt x="24" y="75"/>
                    </a:cubicBezTo>
                    <a:cubicBezTo>
                      <a:pt x="23" y="76"/>
                      <a:pt x="20" y="78"/>
                      <a:pt x="20" y="78"/>
                    </a:cubicBezTo>
                    <a:cubicBezTo>
                      <a:pt x="20" y="77"/>
                      <a:pt x="20" y="77"/>
                      <a:pt x="19" y="76"/>
                    </a:cubicBezTo>
                    <a:cubicBezTo>
                      <a:pt x="17" y="76"/>
                      <a:pt x="17" y="77"/>
                      <a:pt x="16" y="78"/>
                    </a:cubicBezTo>
                    <a:cubicBezTo>
                      <a:pt x="16" y="78"/>
                      <a:pt x="16" y="78"/>
                      <a:pt x="16" y="77"/>
                    </a:cubicBezTo>
                    <a:cubicBezTo>
                      <a:pt x="15" y="78"/>
                      <a:pt x="14" y="80"/>
                      <a:pt x="13" y="80"/>
                    </a:cubicBezTo>
                    <a:cubicBezTo>
                      <a:pt x="12" y="81"/>
                      <a:pt x="10" y="81"/>
                      <a:pt x="10" y="81"/>
                    </a:cubicBezTo>
                    <a:cubicBezTo>
                      <a:pt x="9" y="83"/>
                      <a:pt x="5" y="83"/>
                      <a:pt x="6" y="85"/>
                    </a:cubicBezTo>
                    <a:cubicBezTo>
                      <a:pt x="9" y="87"/>
                      <a:pt x="5" y="85"/>
                      <a:pt x="5" y="88"/>
                    </a:cubicBezTo>
                    <a:cubicBezTo>
                      <a:pt x="5" y="90"/>
                      <a:pt x="9" y="91"/>
                      <a:pt x="10" y="92"/>
                    </a:cubicBezTo>
                    <a:cubicBezTo>
                      <a:pt x="12" y="93"/>
                      <a:pt x="14" y="95"/>
                      <a:pt x="13" y="97"/>
                    </a:cubicBezTo>
                    <a:cubicBezTo>
                      <a:pt x="12" y="99"/>
                      <a:pt x="9" y="100"/>
                      <a:pt x="9" y="102"/>
                    </a:cubicBezTo>
                    <a:cubicBezTo>
                      <a:pt x="10" y="104"/>
                      <a:pt x="12" y="106"/>
                      <a:pt x="13" y="108"/>
                    </a:cubicBezTo>
                    <a:cubicBezTo>
                      <a:pt x="14" y="110"/>
                      <a:pt x="12" y="110"/>
                      <a:pt x="12" y="112"/>
                    </a:cubicBezTo>
                    <a:cubicBezTo>
                      <a:pt x="12" y="114"/>
                      <a:pt x="15" y="116"/>
                      <a:pt x="13" y="117"/>
                    </a:cubicBezTo>
                    <a:cubicBezTo>
                      <a:pt x="11" y="118"/>
                      <a:pt x="14" y="121"/>
                      <a:pt x="14" y="122"/>
                    </a:cubicBezTo>
                    <a:cubicBezTo>
                      <a:pt x="16" y="124"/>
                      <a:pt x="18" y="124"/>
                      <a:pt x="15" y="126"/>
                    </a:cubicBezTo>
                    <a:cubicBezTo>
                      <a:pt x="13" y="128"/>
                      <a:pt x="14" y="128"/>
                      <a:pt x="15" y="129"/>
                    </a:cubicBezTo>
                    <a:cubicBezTo>
                      <a:pt x="20" y="132"/>
                      <a:pt x="23" y="134"/>
                      <a:pt x="18" y="138"/>
                    </a:cubicBezTo>
                    <a:cubicBezTo>
                      <a:pt x="13" y="143"/>
                      <a:pt x="8" y="147"/>
                      <a:pt x="4" y="152"/>
                    </a:cubicBezTo>
                    <a:cubicBezTo>
                      <a:pt x="6" y="152"/>
                      <a:pt x="6" y="151"/>
                      <a:pt x="7" y="152"/>
                    </a:cubicBezTo>
                    <a:cubicBezTo>
                      <a:pt x="8" y="154"/>
                      <a:pt x="10" y="154"/>
                      <a:pt x="11" y="155"/>
                    </a:cubicBezTo>
                    <a:cubicBezTo>
                      <a:pt x="17" y="157"/>
                      <a:pt x="9" y="157"/>
                      <a:pt x="7" y="157"/>
                    </a:cubicBezTo>
                    <a:cubicBezTo>
                      <a:pt x="5" y="157"/>
                      <a:pt x="4" y="158"/>
                      <a:pt x="4" y="160"/>
                    </a:cubicBezTo>
                    <a:cubicBezTo>
                      <a:pt x="4" y="162"/>
                      <a:pt x="2" y="163"/>
                      <a:pt x="1" y="165"/>
                    </a:cubicBezTo>
                    <a:cubicBezTo>
                      <a:pt x="0" y="166"/>
                      <a:pt x="1" y="168"/>
                      <a:pt x="2" y="170"/>
                    </a:cubicBezTo>
                    <a:cubicBezTo>
                      <a:pt x="2" y="172"/>
                      <a:pt x="0" y="174"/>
                      <a:pt x="1" y="175"/>
                    </a:cubicBezTo>
                    <a:cubicBezTo>
                      <a:pt x="3" y="176"/>
                      <a:pt x="3" y="176"/>
                      <a:pt x="3" y="178"/>
                    </a:cubicBezTo>
                    <a:cubicBezTo>
                      <a:pt x="2" y="180"/>
                      <a:pt x="4" y="181"/>
                      <a:pt x="4" y="183"/>
                    </a:cubicBezTo>
                    <a:cubicBezTo>
                      <a:pt x="4" y="184"/>
                      <a:pt x="7" y="186"/>
                      <a:pt x="8" y="186"/>
                    </a:cubicBezTo>
                    <a:cubicBezTo>
                      <a:pt x="8" y="186"/>
                      <a:pt x="9" y="185"/>
                      <a:pt x="10" y="185"/>
                    </a:cubicBezTo>
                    <a:cubicBezTo>
                      <a:pt x="11" y="185"/>
                      <a:pt x="11" y="187"/>
                      <a:pt x="12" y="187"/>
                    </a:cubicBezTo>
                    <a:cubicBezTo>
                      <a:pt x="14" y="186"/>
                      <a:pt x="14" y="185"/>
                      <a:pt x="16" y="187"/>
                    </a:cubicBezTo>
                    <a:cubicBezTo>
                      <a:pt x="18" y="188"/>
                      <a:pt x="18" y="188"/>
                      <a:pt x="18" y="190"/>
                    </a:cubicBezTo>
                    <a:cubicBezTo>
                      <a:pt x="17" y="195"/>
                      <a:pt x="21" y="199"/>
                      <a:pt x="24" y="201"/>
                    </a:cubicBezTo>
                    <a:cubicBezTo>
                      <a:pt x="26" y="202"/>
                      <a:pt x="27" y="203"/>
                      <a:pt x="25" y="204"/>
                    </a:cubicBezTo>
                    <a:cubicBezTo>
                      <a:pt x="24" y="206"/>
                      <a:pt x="23" y="205"/>
                      <a:pt x="21" y="205"/>
                    </a:cubicBezTo>
                    <a:cubicBezTo>
                      <a:pt x="19" y="205"/>
                      <a:pt x="22" y="214"/>
                      <a:pt x="24" y="213"/>
                    </a:cubicBezTo>
                    <a:cubicBezTo>
                      <a:pt x="25" y="212"/>
                      <a:pt x="26" y="209"/>
                      <a:pt x="27" y="210"/>
                    </a:cubicBezTo>
                    <a:cubicBezTo>
                      <a:pt x="28" y="210"/>
                      <a:pt x="29" y="211"/>
                      <a:pt x="31" y="211"/>
                    </a:cubicBezTo>
                    <a:cubicBezTo>
                      <a:pt x="33" y="211"/>
                      <a:pt x="35" y="212"/>
                      <a:pt x="35" y="214"/>
                    </a:cubicBezTo>
                    <a:cubicBezTo>
                      <a:pt x="35" y="215"/>
                      <a:pt x="34" y="215"/>
                      <a:pt x="34" y="215"/>
                    </a:cubicBezTo>
                    <a:cubicBezTo>
                      <a:pt x="33" y="216"/>
                      <a:pt x="34" y="218"/>
                      <a:pt x="35" y="218"/>
                    </a:cubicBezTo>
                    <a:cubicBezTo>
                      <a:pt x="36" y="219"/>
                      <a:pt x="38" y="218"/>
                      <a:pt x="39" y="219"/>
                    </a:cubicBezTo>
                    <a:cubicBezTo>
                      <a:pt x="40" y="220"/>
                      <a:pt x="40" y="222"/>
                      <a:pt x="40" y="223"/>
                    </a:cubicBezTo>
                    <a:cubicBezTo>
                      <a:pt x="40" y="224"/>
                      <a:pt x="43" y="223"/>
                      <a:pt x="44" y="223"/>
                    </a:cubicBezTo>
                    <a:cubicBezTo>
                      <a:pt x="45" y="224"/>
                      <a:pt x="47" y="227"/>
                      <a:pt x="48" y="225"/>
                    </a:cubicBezTo>
                    <a:cubicBezTo>
                      <a:pt x="49" y="223"/>
                      <a:pt x="50" y="224"/>
                      <a:pt x="51" y="225"/>
                    </a:cubicBezTo>
                    <a:cubicBezTo>
                      <a:pt x="53" y="227"/>
                      <a:pt x="53" y="226"/>
                      <a:pt x="55" y="226"/>
                    </a:cubicBezTo>
                    <a:cubicBezTo>
                      <a:pt x="56" y="226"/>
                      <a:pt x="57" y="229"/>
                      <a:pt x="58" y="228"/>
                    </a:cubicBezTo>
                    <a:cubicBezTo>
                      <a:pt x="60" y="227"/>
                      <a:pt x="62" y="229"/>
                      <a:pt x="63" y="230"/>
                    </a:cubicBezTo>
                    <a:cubicBezTo>
                      <a:pt x="65" y="231"/>
                      <a:pt x="62" y="232"/>
                      <a:pt x="62" y="232"/>
                    </a:cubicBezTo>
                    <a:cubicBezTo>
                      <a:pt x="60" y="233"/>
                      <a:pt x="63" y="234"/>
                      <a:pt x="63" y="234"/>
                    </a:cubicBezTo>
                    <a:cubicBezTo>
                      <a:pt x="63" y="234"/>
                      <a:pt x="60" y="234"/>
                      <a:pt x="61" y="236"/>
                    </a:cubicBezTo>
                    <a:cubicBezTo>
                      <a:pt x="63" y="237"/>
                      <a:pt x="62" y="238"/>
                      <a:pt x="61" y="239"/>
                    </a:cubicBezTo>
                    <a:cubicBezTo>
                      <a:pt x="61" y="240"/>
                      <a:pt x="58" y="240"/>
                      <a:pt x="57" y="240"/>
                    </a:cubicBezTo>
                    <a:cubicBezTo>
                      <a:pt x="55" y="240"/>
                      <a:pt x="54" y="242"/>
                      <a:pt x="53" y="244"/>
                    </a:cubicBezTo>
                    <a:cubicBezTo>
                      <a:pt x="54" y="244"/>
                      <a:pt x="58" y="244"/>
                      <a:pt x="58" y="245"/>
                    </a:cubicBezTo>
                    <a:cubicBezTo>
                      <a:pt x="58" y="246"/>
                      <a:pt x="53" y="247"/>
                      <a:pt x="53" y="248"/>
                    </a:cubicBezTo>
                    <a:cubicBezTo>
                      <a:pt x="53" y="249"/>
                      <a:pt x="55" y="249"/>
                      <a:pt x="55" y="251"/>
                    </a:cubicBezTo>
                    <a:cubicBezTo>
                      <a:pt x="55" y="251"/>
                      <a:pt x="52" y="252"/>
                      <a:pt x="52" y="252"/>
                    </a:cubicBezTo>
                    <a:cubicBezTo>
                      <a:pt x="51" y="253"/>
                      <a:pt x="51" y="254"/>
                      <a:pt x="50" y="255"/>
                    </a:cubicBezTo>
                    <a:cubicBezTo>
                      <a:pt x="50" y="256"/>
                      <a:pt x="48" y="255"/>
                      <a:pt x="48" y="257"/>
                    </a:cubicBezTo>
                    <a:cubicBezTo>
                      <a:pt x="47" y="258"/>
                      <a:pt x="49" y="260"/>
                      <a:pt x="51" y="260"/>
                    </a:cubicBezTo>
                    <a:cubicBezTo>
                      <a:pt x="53" y="261"/>
                      <a:pt x="55" y="262"/>
                      <a:pt x="58" y="264"/>
                    </a:cubicBezTo>
                    <a:cubicBezTo>
                      <a:pt x="59" y="265"/>
                      <a:pt x="60" y="266"/>
                      <a:pt x="61" y="266"/>
                    </a:cubicBezTo>
                    <a:cubicBezTo>
                      <a:pt x="62" y="268"/>
                      <a:pt x="62" y="267"/>
                      <a:pt x="64" y="266"/>
                    </a:cubicBezTo>
                    <a:cubicBezTo>
                      <a:pt x="67" y="266"/>
                      <a:pt x="70" y="269"/>
                      <a:pt x="73" y="269"/>
                    </a:cubicBezTo>
                    <a:cubicBezTo>
                      <a:pt x="76" y="269"/>
                      <a:pt x="79" y="271"/>
                      <a:pt x="82" y="272"/>
                    </a:cubicBezTo>
                    <a:cubicBezTo>
                      <a:pt x="85" y="273"/>
                      <a:pt x="87" y="272"/>
                      <a:pt x="90" y="272"/>
                    </a:cubicBezTo>
                    <a:cubicBezTo>
                      <a:pt x="91" y="273"/>
                      <a:pt x="92" y="274"/>
                      <a:pt x="92" y="275"/>
                    </a:cubicBezTo>
                    <a:cubicBezTo>
                      <a:pt x="92" y="276"/>
                      <a:pt x="93" y="276"/>
                      <a:pt x="94" y="276"/>
                    </a:cubicBezTo>
                    <a:cubicBezTo>
                      <a:pt x="97" y="277"/>
                      <a:pt x="99" y="282"/>
                      <a:pt x="103" y="280"/>
                    </a:cubicBezTo>
                    <a:cubicBezTo>
                      <a:pt x="104" y="279"/>
                      <a:pt x="106" y="278"/>
                      <a:pt x="105" y="277"/>
                    </a:cubicBezTo>
                    <a:cubicBezTo>
                      <a:pt x="104" y="276"/>
                      <a:pt x="103" y="275"/>
                      <a:pt x="102" y="274"/>
                    </a:cubicBezTo>
                    <a:cubicBezTo>
                      <a:pt x="100" y="272"/>
                      <a:pt x="99" y="270"/>
                      <a:pt x="100" y="267"/>
                    </a:cubicBezTo>
                    <a:cubicBezTo>
                      <a:pt x="100" y="265"/>
                      <a:pt x="99" y="263"/>
                      <a:pt x="97" y="262"/>
                    </a:cubicBezTo>
                    <a:cubicBezTo>
                      <a:pt x="95" y="261"/>
                      <a:pt x="98" y="259"/>
                      <a:pt x="99" y="258"/>
                    </a:cubicBezTo>
                    <a:cubicBezTo>
                      <a:pt x="100" y="256"/>
                      <a:pt x="100" y="254"/>
                      <a:pt x="103" y="254"/>
                    </a:cubicBezTo>
                    <a:cubicBezTo>
                      <a:pt x="104" y="254"/>
                      <a:pt x="105" y="253"/>
                      <a:pt x="106" y="252"/>
                    </a:cubicBezTo>
                    <a:cubicBezTo>
                      <a:pt x="107" y="251"/>
                      <a:pt x="108" y="251"/>
                      <a:pt x="109" y="250"/>
                    </a:cubicBezTo>
                    <a:cubicBezTo>
                      <a:pt x="108" y="250"/>
                      <a:pt x="106" y="249"/>
                      <a:pt x="106" y="248"/>
                    </a:cubicBezTo>
                    <a:cubicBezTo>
                      <a:pt x="106" y="247"/>
                      <a:pt x="108" y="248"/>
                      <a:pt x="108" y="248"/>
                    </a:cubicBezTo>
                    <a:cubicBezTo>
                      <a:pt x="108" y="247"/>
                      <a:pt x="106" y="244"/>
                      <a:pt x="105" y="243"/>
                    </a:cubicBezTo>
                    <a:cubicBezTo>
                      <a:pt x="104" y="241"/>
                      <a:pt x="103" y="241"/>
                      <a:pt x="101" y="241"/>
                    </a:cubicBezTo>
                    <a:cubicBezTo>
                      <a:pt x="98" y="241"/>
                      <a:pt x="100" y="239"/>
                      <a:pt x="98" y="238"/>
                    </a:cubicBezTo>
                    <a:cubicBezTo>
                      <a:pt x="97" y="237"/>
                      <a:pt x="94" y="237"/>
                      <a:pt x="96" y="235"/>
                    </a:cubicBezTo>
                    <a:cubicBezTo>
                      <a:pt x="97" y="233"/>
                      <a:pt x="99" y="232"/>
                      <a:pt x="97" y="231"/>
                    </a:cubicBezTo>
                    <a:cubicBezTo>
                      <a:pt x="96" y="229"/>
                      <a:pt x="98" y="228"/>
                      <a:pt x="99" y="227"/>
                    </a:cubicBezTo>
                    <a:cubicBezTo>
                      <a:pt x="99" y="226"/>
                      <a:pt x="101" y="223"/>
                      <a:pt x="101" y="224"/>
                    </a:cubicBezTo>
                    <a:cubicBezTo>
                      <a:pt x="102" y="225"/>
                      <a:pt x="103" y="227"/>
                      <a:pt x="104" y="228"/>
                    </a:cubicBezTo>
                    <a:cubicBezTo>
                      <a:pt x="106" y="228"/>
                      <a:pt x="107" y="227"/>
                      <a:pt x="107" y="226"/>
                    </a:cubicBezTo>
                    <a:cubicBezTo>
                      <a:pt x="106" y="224"/>
                      <a:pt x="106" y="223"/>
                      <a:pt x="108" y="222"/>
                    </a:cubicBezTo>
                    <a:cubicBezTo>
                      <a:pt x="110" y="221"/>
                      <a:pt x="110" y="219"/>
                      <a:pt x="112" y="219"/>
                    </a:cubicBezTo>
                    <a:cubicBezTo>
                      <a:pt x="114" y="218"/>
                      <a:pt x="116" y="215"/>
                      <a:pt x="118" y="216"/>
                    </a:cubicBezTo>
                    <a:cubicBezTo>
                      <a:pt x="120" y="216"/>
                      <a:pt x="120" y="218"/>
                      <a:pt x="122" y="216"/>
                    </a:cubicBezTo>
                    <a:cubicBezTo>
                      <a:pt x="124" y="215"/>
                      <a:pt x="124" y="216"/>
                      <a:pt x="126" y="217"/>
                    </a:cubicBezTo>
                    <a:cubicBezTo>
                      <a:pt x="128" y="217"/>
                      <a:pt x="130" y="217"/>
                      <a:pt x="132" y="218"/>
                    </a:cubicBezTo>
                    <a:cubicBezTo>
                      <a:pt x="134" y="219"/>
                      <a:pt x="134" y="221"/>
                      <a:pt x="136" y="223"/>
                    </a:cubicBezTo>
                    <a:cubicBezTo>
                      <a:pt x="136" y="223"/>
                      <a:pt x="136" y="220"/>
                      <a:pt x="138" y="221"/>
                    </a:cubicBezTo>
                    <a:cubicBezTo>
                      <a:pt x="139" y="221"/>
                      <a:pt x="140" y="223"/>
                      <a:pt x="142" y="223"/>
                    </a:cubicBezTo>
                    <a:cubicBezTo>
                      <a:pt x="143" y="224"/>
                      <a:pt x="144" y="222"/>
                      <a:pt x="145" y="221"/>
                    </a:cubicBezTo>
                    <a:cubicBezTo>
                      <a:pt x="147" y="219"/>
                      <a:pt x="148" y="221"/>
                      <a:pt x="150" y="221"/>
                    </a:cubicBezTo>
                    <a:cubicBezTo>
                      <a:pt x="152" y="221"/>
                      <a:pt x="153" y="219"/>
                      <a:pt x="155" y="220"/>
                    </a:cubicBezTo>
                    <a:cubicBezTo>
                      <a:pt x="157" y="221"/>
                      <a:pt x="158" y="222"/>
                      <a:pt x="160" y="223"/>
                    </a:cubicBezTo>
                    <a:cubicBezTo>
                      <a:pt x="162" y="224"/>
                      <a:pt x="161" y="223"/>
                      <a:pt x="163" y="222"/>
                    </a:cubicBezTo>
                    <a:cubicBezTo>
                      <a:pt x="164" y="221"/>
                      <a:pt x="168" y="222"/>
                      <a:pt x="169" y="222"/>
                    </a:cubicBezTo>
                    <a:cubicBezTo>
                      <a:pt x="170" y="222"/>
                      <a:pt x="172" y="220"/>
                      <a:pt x="172" y="219"/>
                    </a:cubicBezTo>
                    <a:cubicBezTo>
                      <a:pt x="172" y="217"/>
                      <a:pt x="169" y="217"/>
                      <a:pt x="168" y="216"/>
                    </a:cubicBezTo>
                    <a:cubicBezTo>
                      <a:pt x="161" y="213"/>
                      <a:pt x="171" y="214"/>
                      <a:pt x="169" y="210"/>
                    </a:cubicBezTo>
                    <a:cubicBezTo>
                      <a:pt x="168" y="209"/>
                      <a:pt x="166" y="209"/>
                      <a:pt x="169" y="208"/>
                    </a:cubicBezTo>
                    <a:cubicBezTo>
                      <a:pt x="170" y="207"/>
                      <a:pt x="172" y="208"/>
                      <a:pt x="173" y="207"/>
                    </a:cubicBezTo>
                    <a:cubicBezTo>
                      <a:pt x="177" y="207"/>
                      <a:pt x="166" y="202"/>
                      <a:pt x="171" y="200"/>
                    </a:cubicBezTo>
                    <a:cubicBezTo>
                      <a:pt x="172" y="200"/>
                      <a:pt x="174" y="200"/>
                      <a:pt x="175" y="200"/>
                    </a:cubicBezTo>
                    <a:cubicBezTo>
                      <a:pt x="178" y="200"/>
                      <a:pt x="180" y="200"/>
                      <a:pt x="183" y="199"/>
                    </a:cubicBezTo>
                    <a:cubicBezTo>
                      <a:pt x="185" y="198"/>
                      <a:pt x="187" y="198"/>
                      <a:pt x="189" y="198"/>
                    </a:cubicBezTo>
                    <a:cubicBezTo>
                      <a:pt x="191" y="197"/>
                      <a:pt x="193" y="196"/>
                      <a:pt x="196" y="196"/>
                    </a:cubicBezTo>
                    <a:cubicBezTo>
                      <a:pt x="200" y="195"/>
                      <a:pt x="204" y="194"/>
                      <a:pt x="208" y="192"/>
                    </a:cubicBezTo>
                    <a:cubicBezTo>
                      <a:pt x="211" y="190"/>
                      <a:pt x="217" y="190"/>
                      <a:pt x="219" y="194"/>
                    </a:cubicBezTo>
                    <a:cubicBezTo>
                      <a:pt x="220" y="196"/>
                      <a:pt x="219" y="196"/>
                      <a:pt x="220" y="198"/>
                    </a:cubicBezTo>
                    <a:cubicBezTo>
                      <a:pt x="220" y="201"/>
                      <a:pt x="224" y="198"/>
                      <a:pt x="226" y="199"/>
                    </a:cubicBezTo>
                    <a:cubicBezTo>
                      <a:pt x="227" y="199"/>
                      <a:pt x="226" y="200"/>
                      <a:pt x="227" y="200"/>
                    </a:cubicBezTo>
                    <a:cubicBezTo>
                      <a:pt x="228" y="201"/>
                      <a:pt x="228" y="200"/>
                      <a:pt x="228" y="200"/>
                    </a:cubicBezTo>
                    <a:cubicBezTo>
                      <a:pt x="229" y="199"/>
                      <a:pt x="230" y="200"/>
                      <a:pt x="231" y="201"/>
                    </a:cubicBezTo>
                    <a:cubicBezTo>
                      <a:pt x="232" y="201"/>
                      <a:pt x="232" y="201"/>
                      <a:pt x="231" y="202"/>
                    </a:cubicBezTo>
                    <a:cubicBezTo>
                      <a:pt x="230" y="205"/>
                      <a:pt x="237" y="203"/>
                      <a:pt x="239" y="202"/>
                    </a:cubicBezTo>
                    <a:cubicBezTo>
                      <a:pt x="239" y="202"/>
                      <a:pt x="248" y="197"/>
                      <a:pt x="248" y="198"/>
                    </a:cubicBezTo>
                    <a:cubicBezTo>
                      <a:pt x="248" y="199"/>
                      <a:pt x="246" y="201"/>
                      <a:pt x="248" y="202"/>
                    </a:cubicBezTo>
                    <a:cubicBezTo>
                      <a:pt x="250" y="202"/>
                      <a:pt x="251" y="203"/>
                      <a:pt x="252" y="204"/>
                    </a:cubicBezTo>
                    <a:cubicBezTo>
                      <a:pt x="255" y="207"/>
                      <a:pt x="256" y="210"/>
                      <a:pt x="258" y="213"/>
                    </a:cubicBezTo>
                    <a:cubicBezTo>
                      <a:pt x="260" y="216"/>
                      <a:pt x="261" y="219"/>
                      <a:pt x="263" y="221"/>
                    </a:cubicBezTo>
                    <a:cubicBezTo>
                      <a:pt x="266" y="224"/>
                      <a:pt x="266" y="217"/>
                      <a:pt x="269" y="220"/>
                    </a:cubicBezTo>
                    <a:cubicBezTo>
                      <a:pt x="273" y="224"/>
                      <a:pt x="275" y="222"/>
                      <a:pt x="280" y="221"/>
                    </a:cubicBezTo>
                    <a:cubicBezTo>
                      <a:pt x="282" y="220"/>
                      <a:pt x="283" y="223"/>
                      <a:pt x="284" y="224"/>
                    </a:cubicBezTo>
                    <a:cubicBezTo>
                      <a:pt x="285" y="226"/>
                      <a:pt x="287" y="226"/>
                      <a:pt x="288" y="228"/>
                    </a:cubicBezTo>
                    <a:cubicBezTo>
                      <a:pt x="289" y="230"/>
                      <a:pt x="291" y="230"/>
                      <a:pt x="293" y="230"/>
                    </a:cubicBezTo>
                    <a:cubicBezTo>
                      <a:pt x="296" y="229"/>
                      <a:pt x="295" y="230"/>
                      <a:pt x="296" y="231"/>
                    </a:cubicBezTo>
                    <a:cubicBezTo>
                      <a:pt x="298" y="235"/>
                      <a:pt x="304" y="230"/>
                      <a:pt x="307" y="230"/>
                    </a:cubicBezTo>
                    <a:cubicBezTo>
                      <a:pt x="310" y="229"/>
                      <a:pt x="313" y="226"/>
                      <a:pt x="316" y="225"/>
                    </a:cubicBezTo>
                    <a:cubicBezTo>
                      <a:pt x="320" y="222"/>
                      <a:pt x="322" y="222"/>
                      <a:pt x="327" y="223"/>
                    </a:cubicBezTo>
                    <a:cubicBezTo>
                      <a:pt x="329" y="223"/>
                      <a:pt x="329" y="224"/>
                      <a:pt x="331" y="226"/>
                    </a:cubicBezTo>
                    <a:cubicBezTo>
                      <a:pt x="332" y="227"/>
                      <a:pt x="334" y="227"/>
                      <a:pt x="336" y="227"/>
                    </a:cubicBezTo>
                    <a:cubicBezTo>
                      <a:pt x="338" y="227"/>
                      <a:pt x="339" y="228"/>
                      <a:pt x="341" y="228"/>
                    </a:cubicBezTo>
                    <a:cubicBezTo>
                      <a:pt x="343" y="230"/>
                      <a:pt x="344" y="228"/>
                      <a:pt x="346" y="227"/>
                    </a:cubicBezTo>
                    <a:cubicBezTo>
                      <a:pt x="349" y="224"/>
                      <a:pt x="344" y="222"/>
                      <a:pt x="346" y="219"/>
                    </a:cubicBezTo>
                    <a:cubicBezTo>
                      <a:pt x="347" y="217"/>
                      <a:pt x="351" y="213"/>
                      <a:pt x="353" y="214"/>
                    </a:cubicBezTo>
                    <a:cubicBezTo>
                      <a:pt x="357" y="216"/>
                      <a:pt x="362" y="216"/>
                      <a:pt x="366" y="218"/>
                    </a:cubicBezTo>
                    <a:cubicBezTo>
                      <a:pt x="368" y="219"/>
                      <a:pt x="367" y="221"/>
                      <a:pt x="368" y="222"/>
                    </a:cubicBezTo>
                    <a:cubicBezTo>
                      <a:pt x="369" y="225"/>
                      <a:pt x="371" y="225"/>
                      <a:pt x="374" y="226"/>
                    </a:cubicBezTo>
                    <a:cubicBezTo>
                      <a:pt x="378" y="227"/>
                      <a:pt x="382" y="224"/>
                      <a:pt x="386" y="225"/>
                    </a:cubicBezTo>
                    <a:cubicBezTo>
                      <a:pt x="387" y="225"/>
                      <a:pt x="389" y="225"/>
                      <a:pt x="390" y="226"/>
                    </a:cubicBezTo>
                    <a:cubicBezTo>
                      <a:pt x="392" y="227"/>
                      <a:pt x="394" y="227"/>
                      <a:pt x="396" y="229"/>
                    </a:cubicBezTo>
                    <a:cubicBezTo>
                      <a:pt x="401" y="233"/>
                      <a:pt x="409" y="233"/>
                      <a:pt x="415" y="231"/>
                    </a:cubicBezTo>
                    <a:cubicBezTo>
                      <a:pt x="419" y="230"/>
                      <a:pt x="422" y="228"/>
                      <a:pt x="426" y="227"/>
                    </a:cubicBezTo>
                    <a:cubicBezTo>
                      <a:pt x="428" y="225"/>
                      <a:pt x="431" y="227"/>
                      <a:pt x="433" y="227"/>
                    </a:cubicBezTo>
                    <a:cubicBezTo>
                      <a:pt x="435" y="228"/>
                      <a:pt x="436" y="226"/>
                      <a:pt x="438" y="227"/>
                    </a:cubicBezTo>
                    <a:cubicBezTo>
                      <a:pt x="439" y="228"/>
                      <a:pt x="443" y="231"/>
                      <a:pt x="445" y="230"/>
                    </a:cubicBezTo>
                    <a:cubicBezTo>
                      <a:pt x="446" y="230"/>
                      <a:pt x="448" y="229"/>
                      <a:pt x="449" y="228"/>
                    </a:cubicBezTo>
                    <a:cubicBezTo>
                      <a:pt x="452" y="227"/>
                      <a:pt x="453" y="227"/>
                      <a:pt x="453" y="225"/>
                    </a:cubicBezTo>
                    <a:cubicBezTo>
                      <a:pt x="453" y="221"/>
                      <a:pt x="456" y="217"/>
                      <a:pt x="458" y="215"/>
                    </a:cubicBezTo>
                    <a:cubicBezTo>
                      <a:pt x="459" y="214"/>
                      <a:pt x="460" y="212"/>
                      <a:pt x="459" y="211"/>
                    </a:cubicBezTo>
                    <a:cubicBezTo>
                      <a:pt x="458" y="210"/>
                      <a:pt x="455" y="210"/>
                      <a:pt x="457" y="208"/>
                    </a:cubicBezTo>
                    <a:cubicBezTo>
                      <a:pt x="460" y="205"/>
                      <a:pt x="465" y="205"/>
                      <a:pt x="470" y="204"/>
                    </a:cubicBezTo>
                    <a:cubicBezTo>
                      <a:pt x="472" y="204"/>
                      <a:pt x="474" y="204"/>
                      <a:pt x="476" y="205"/>
                    </a:cubicBezTo>
                    <a:cubicBezTo>
                      <a:pt x="478" y="206"/>
                      <a:pt x="481" y="206"/>
                      <a:pt x="483" y="207"/>
                    </a:cubicBezTo>
                    <a:cubicBezTo>
                      <a:pt x="486" y="208"/>
                      <a:pt x="487" y="212"/>
                      <a:pt x="489" y="215"/>
                    </a:cubicBezTo>
                    <a:cubicBezTo>
                      <a:pt x="490" y="218"/>
                      <a:pt x="492" y="221"/>
                      <a:pt x="493" y="224"/>
                    </a:cubicBezTo>
                    <a:cubicBezTo>
                      <a:pt x="493" y="225"/>
                      <a:pt x="493" y="227"/>
                      <a:pt x="494" y="229"/>
                    </a:cubicBezTo>
                    <a:cubicBezTo>
                      <a:pt x="494" y="230"/>
                      <a:pt x="497" y="230"/>
                      <a:pt x="498" y="230"/>
                    </a:cubicBezTo>
                    <a:cubicBezTo>
                      <a:pt x="502" y="231"/>
                      <a:pt x="507" y="233"/>
                      <a:pt x="508" y="237"/>
                    </a:cubicBezTo>
                    <a:cubicBezTo>
                      <a:pt x="509" y="240"/>
                      <a:pt x="510" y="242"/>
                      <a:pt x="514" y="242"/>
                    </a:cubicBezTo>
                    <a:cubicBezTo>
                      <a:pt x="515" y="242"/>
                      <a:pt x="517" y="242"/>
                      <a:pt x="518" y="242"/>
                    </a:cubicBezTo>
                    <a:cubicBezTo>
                      <a:pt x="520" y="242"/>
                      <a:pt x="520" y="240"/>
                      <a:pt x="522" y="240"/>
                    </a:cubicBezTo>
                    <a:cubicBezTo>
                      <a:pt x="525" y="240"/>
                      <a:pt x="528" y="237"/>
                      <a:pt x="530" y="241"/>
                    </a:cubicBezTo>
                    <a:cubicBezTo>
                      <a:pt x="530" y="243"/>
                      <a:pt x="530" y="243"/>
                      <a:pt x="529" y="244"/>
                    </a:cubicBezTo>
                    <a:cubicBezTo>
                      <a:pt x="527" y="246"/>
                      <a:pt x="527" y="247"/>
                      <a:pt x="526" y="249"/>
                    </a:cubicBezTo>
                    <a:cubicBezTo>
                      <a:pt x="525" y="252"/>
                      <a:pt x="523" y="255"/>
                      <a:pt x="521" y="258"/>
                    </a:cubicBezTo>
                    <a:cubicBezTo>
                      <a:pt x="520" y="260"/>
                      <a:pt x="519" y="259"/>
                      <a:pt x="518" y="258"/>
                    </a:cubicBezTo>
                    <a:cubicBezTo>
                      <a:pt x="516" y="257"/>
                      <a:pt x="516" y="258"/>
                      <a:pt x="514" y="259"/>
                    </a:cubicBezTo>
                    <a:cubicBezTo>
                      <a:pt x="513" y="259"/>
                      <a:pt x="511" y="260"/>
                      <a:pt x="511" y="260"/>
                    </a:cubicBezTo>
                    <a:cubicBezTo>
                      <a:pt x="510" y="261"/>
                      <a:pt x="513" y="265"/>
                      <a:pt x="513" y="267"/>
                    </a:cubicBezTo>
                    <a:cubicBezTo>
                      <a:pt x="512" y="268"/>
                      <a:pt x="512" y="270"/>
                      <a:pt x="512" y="271"/>
                    </a:cubicBezTo>
                    <a:cubicBezTo>
                      <a:pt x="511" y="273"/>
                      <a:pt x="509" y="272"/>
                      <a:pt x="509" y="274"/>
                    </a:cubicBezTo>
                    <a:cubicBezTo>
                      <a:pt x="511" y="273"/>
                      <a:pt x="512" y="274"/>
                      <a:pt x="514" y="272"/>
                    </a:cubicBezTo>
                    <a:cubicBezTo>
                      <a:pt x="515" y="270"/>
                      <a:pt x="517" y="272"/>
                      <a:pt x="519" y="272"/>
                    </a:cubicBezTo>
                    <a:cubicBezTo>
                      <a:pt x="523" y="274"/>
                      <a:pt x="527" y="272"/>
                      <a:pt x="531" y="269"/>
                    </a:cubicBezTo>
                    <a:cubicBezTo>
                      <a:pt x="534" y="266"/>
                      <a:pt x="537" y="262"/>
                      <a:pt x="540" y="259"/>
                    </a:cubicBezTo>
                    <a:cubicBezTo>
                      <a:pt x="543" y="255"/>
                      <a:pt x="546" y="251"/>
                      <a:pt x="549" y="247"/>
                    </a:cubicBezTo>
                    <a:cubicBezTo>
                      <a:pt x="554" y="240"/>
                      <a:pt x="559" y="235"/>
                      <a:pt x="558" y="226"/>
                    </a:cubicBezTo>
                    <a:cubicBezTo>
                      <a:pt x="558" y="222"/>
                      <a:pt x="559" y="220"/>
                      <a:pt x="561" y="217"/>
                    </a:cubicBezTo>
                    <a:cubicBezTo>
                      <a:pt x="562" y="215"/>
                      <a:pt x="562" y="214"/>
                      <a:pt x="563" y="212"/>
                    </a:cubicBezTo>
                    <a:cubicBezTo>
                      <a:pt x="563" y="212"/>
                      <a:pt x="563" y="211"/>
                      <a:pt x="563" y="210"/>
                    </a:cubicBezTo>
                    <a:cubicBezTo>
                      <a:pt x="563" y="209"/>
                      <a:pt x="561" y="208"/>
                      <a:pt x="561" y="207"/>
                    </a:cubicBezTo>
                    <a:cubicBezTo>
                      <a:pt x="561" y="207"/>
                      <a:pt x="563" y="208"/>
                      <a:pt x="563" y="207"/>
                    </a:cubicBezTo>
                    <a:cubicBezTo>
                      <a:pt x="562" y="206"/>
                      <a:pt x="562" y="205"/>
                      <a:pt x="561" y="205"/>
                    </a:cubicBezTo>
                    <a:cubicBezTo>
                      <a:pt x="560" y="204"/>
                      <a:pt x="558" y="201"/>
                      <a:pt x="557" y="200"/>
                    </a:cubicBezTo>
                    <a:cubicBezTo>
                      <a:pt x="556" y="200"/>
                      <a:pt x="551" y="198"/>
                      <a:pt x="550" y="199"/>
                    </a:cubicBezTo>
                    <a:cubicBezTo>
                      <a:pt x="550" y="200"/>
                      <a:pt x="551" y="201"/>
                      <a:pt x="550" y="201"/>
                    </a:cubicBezTo>
                    <a:cubicBezTo>
                      <a:pt x="548" y="201"/>
                      <a:pt x="548" y="203"/>
                      <a:pt x="547" y="203"/>
                    </a:cubicBezTo>
                    <a:cubicBezTo>
                      <a:pt x="545" y="205"/>
                      <a:pt x="544" y="202"/>
                      <a:pt x="544" y="201"/>
                    </a:cubicBezTo>
                    <a:cubicBezTo>
                      <a:pt x="544" y="199"/>
                      <a:pt x="546" y="198"/>
                      <a:pt x="543" y="199"/>
                    </a:cubicBezTo>
                    <a:cubicBezTo>
                      <a:pt x="540" y="200"/>
                      <a:pt x="544" y="202"/>
                      <a:pt x="540" y="202"/>
                    </a:cubicBezTo>
                    <a:cubicBezTo>
                      <a:pt x="539" y="202"/>
                      <a:pt x="541" y="197"/>
                      <a:pt x="540" y="196"/>
                    </a:cubicBezTo>
                    <a:cubicBezTo>
                      <a:pt x="540" y="197"/>
                      <a:pt x="529" y="197"/>
                      <a:pt x="534" y="194"/>
                    </a:cubicBezTo>
                    <a:cubicBezTo>
                      <a:pt x="538" y="191"/>
                      <a:pt x="542" y="188"/>
                      <a:pt x="546" y="185"/>
                    </a:cubicBezTo>
                    <a:cubicBezTo>
                      <a:pt x="547" y="184"/>
                      <a:pt x="548" y="182"/>
                      <a:pt x="549" y="181"/>
                    </a:cubicBezTo>
                    <a:cubicBezTo>
                      <a:pt x="552" y="179"/>
                      <a:pt x="555" y="177"/>
                      <a:pt x="557" y="175"/>
                    </a:cubicBezTo>
                    <a:cubicBezTo>
                      <a:pt x="558" y="174"/>
                      <a:pt x="559" y="172"/>
                      <a:pt x="561" y="171"/>
                    </a:cubicBezTo>
                    <a:cubicBezTo>
                      <a:pt x="563" y="169"/>
                      <a:pt x="565" y="167"/>
                      <a:pt x="567" y="165"/>
                    </a:cubicBezTo>
                    <a:cubicBezTo>
                      <a:pt x="571" y="162"/>
                      <a:pt x="577" y="162"/>
                      <a:pt x="582" y="162"/>
                    </a:cubicBezTo>
                    <a:cubicBezTo>
                      <a:pt x="583" y="162"/>
                      <a:pt x="584" y="162"/>
                      <a:pt x="585" y="162"/>
                    </a:cubicBezTo>
                    <a:cubicBezTo>
                      <a:pt x="586" y="163"/>
                      <a:pt x="586" y="164"/>
                      <a:pt x="587" y="164"/>
                    </a:cubicBezTo>
                    <a:cubicBezTo>
                      <a:pt x="588" y="163"/>
                      <a:pt x="590" y="163"/>
                      <a:pt x="591" y="162"/>
                    </a:cubicBezTo>
                    <a:cubicBezTo>
                      <a:pt x="592" y="162"/>
                      <a:pt x="593" y="163"/>
                      <a:pt x="594" y="163"/>
                    </a:cubicBezTo>
                    <a:cubicBezTo>
                      <a:pt x="595" y="163"/>
                      <a:pt x="596" y="163"/>
                      <a:pt x="597" y="163"/>
                    </a:cubicBezTo>
                    <a:cubicBezTo>
                      <a:pt x="597" y="162"/>
                      <a:pt x="598" y="163"/>
                      <a:pt x="599" y="163"/>
                    </a:cubicBezTo>
                    <a:cubicBezTo>
                      <a:pt x="601" y="163"/>
                      <a:pt x="601" y="160"/>
                      <a:pt x="604" y="160"/>
                    </a:cubicBezTo>
                    <a:cubicBezTo>
                      <a:pt x="605" y="160"/>
                      <a:pt x="607" y="160"/>
                      <a:pt x="608" y="160"/>
                    </a:cubicBezTo>
                    <a:cubicBezTo>
                      <a:pt x="609" y="161"/>
                      <a:pt x="610" y="162"/>
                      <a:pt x="611" y="162"/>
                    </a:cubicBezTo>
                    <a:cubicBezTo>
                      <a:pt x="612" y="163"/>
                      <a:pt x="616" y="161"/>
                      <a:pt x="616" y="164"/>
                    </a:cubicBezTo>
                    <a:cubicBezTo>
                      <a:pt x="616" y="164"/>
                      <a:pt x="613" y="164"/>
                      <a:pt x="613" y="165"/>
                    </a:cubicBezTo>
                    <a:cubicBezTo>
                      <a:pt x="612" y="167"/>
                      <a:pt x="616" y="166"/>
                      <a:pt x="616" y="166"/>
                    </a:cubicBezTo>
                    <a:cubicBezTo>
                      <a:pt x="618" y="166"/>
                      <a:pt x="620" y="166"/>
                      <a:pt x="621" y="166"/>
                    </a:cubicBezTo>
                    <a:cubicBezTo>
                      <a:pt x="622" y="165"/>
                      <a:pt x="622" y="165"/>
                      <a:pt x="623" y="164"/>
                    </a:cubicBezTo>
                    <a:cubicBezTo>
                      <a:pt x="624" y="164"/>
                      <a:pt x="625" y="165"/>
                      <a:pt x="627" y="165"/>
                    </a:cubicBezTo>
                    <a:cubicBezTo>
                      <a:pt x="628" y="165"/>
                      <a:pt x="635" y="163"/>
                      <a:pt x="631" y="162"/>
                    </a:cubicBezTo>
                    <a:cubicBezTo>
                      <a:pt x="629" y="162"/>
                      <a:pt x="628" y="163"/>
                      <a:pt x="628" y="160"/>
                    </a:cubicBezTo>
                    <a:cubicBezTo>
                      <a:pt x="628" y="159"/>
                      <a:pt x="630" y="156"/>
                      <a:pt x="631" y="155"/>
                    </a:cubicBezTo>
                    <a:cubicBezTo>
                      <a:pt x="633" y="154"/>
                      <a:pt x="634" y="153"/>
                      <a:pt x="636" y="151"/>
                    </a:cubicBezTo>
                    <a:cubicBezTo>
                      <a:pt x="637" y="150"/>
                      <a:pt x="639" y="150"/>
                      <a:pt x="640" y="148"/>
                    </a:cubicBezTo>
                    <a:cubicBezTo>
                      <a:pt x="641" y="146"/>
                      <a:pt x="642" y="145"/>
                      <a:pt x="644" y="145"/>
                    </a:cubicBezTo>
                    <a:cubicBezTo>
                      <a:pt x="646" y="145"/>
                      <a:pt x="649" y="144"/>
                      <a:pt x="651" y="144"/>
                    </a:cubicBezTo>
                    <a:cubicBezTo>
                      <a:pt x="653" y="144"/>
                      <a:pt x="654" y="146"/>
                      <a:pt x="655" y="146"/>
                    </a:cubicBezTo>
                    <a:cubicBezTo>
                      <a:pt x="656" y="145"/>
                      <a:pt x="657" y="143"/>
                      <a:pt x="658" y="144"/>
                    </a:cubicBezTo>
                    <a:cubicBezTo>
                      <a:pt x="659" y="145"/>
                      <a:pt x="656" y="148"/>
                      <a:pt x="656" y="149"/>
                    </a:cubicBezTo>
                    <a:cubicBezTo>
                      <a:pt x="656" y="151"/>
                      <a:pt x="657" y="149"/>
                      <a:pt x="659" y="150"/>
                    </a:cubicBezTo>
                    <a:cubicBezTo>
                      <a:pt x="659" y="150"/>
                      <a:pt x="657" y="152"/>
                      <a:pt x="657" y="153"/>
                    </a:cubicBezTo>
                    <a:cubicBezTo>
                      <a:pt x="657" y="154"/>
                      <a:pt x="664" y="149"/>
                      <a:pt x="664" y="149"/>
                    </a:cubicBezTo>
                    <a:cubicBezTo>
                      <a:pt x="665" y="148"/>
                      <a:pt x="666" y="147"/>
                      <a:pt x="668" y="146"/>
                    </a:cubicBezTo>
                    <a:cubicBezTo>
                      <a:pt x="669" y="145"/>
                      <a:pt x="672" y="147"/>
                      <a:pt x="672" y="145"/>
                    </a:cubicBezTo>
                    <a:cubicBezTo>
                      <a:pt x="671" y="143"/>
                      <a:pt x="672" y="139"/>
                      <a:pt x="675" y="139"/>
                    </a:cubicBezTo>
                    <a:cubicBezTo>
                      <a:pt x="676" y="138"/>
                      <a:pt x="678" y="137"/>
                      <a:pt x="679" y="138"/>
                    </a:cubicBezTo>
                    <a:cubicBezTo>
                      <a:pt x="680" y="138"/>
                      <a:pt x="682" y="140"/>
                      <a:pt x="683" y="139"/>
                    </a:cubicBezTo>
                    <a:cubicBezTo>
                      <a:pt x="681" y="140"/>
                      <a:pt x="678" y="139"/>
                      <a:pt x="677" y="142"/>
                    </a:cubicBezTo>
                    <a:cubicBezTo>
                      <a:pt x="677" y="143"/>
                      <a:pt x="677" y="144"/>
                      <a:pt x="677" y="145"/>
                    </a:cubicBezTo>
                    <a:cubicBezTo>
                      <a:pt x="677" y="146"/>
                      <a:pt x="675" y="146"/>
                      <a:pt x="676" y="147"/>
                    </a:cubicBezTo>
                    <a:cubicBezTo>
                      <a:pt x="676" y="148"/>
                      <a:pt x="677" y="148"/>
                      <a:pt x="676" y="149"/>
                    </a:cubicBezTo>
                    <a:cubicBezTo>
                      <a:pt x="675" y="149"/>
                      <a:pt x="674" y="150"/>
                      <a:pt x="675" y="151"/>
                    </a:cubicBezTo>
                    <a:cubicBezTo>
                      <a:pt x="675" y="151"/>
                      <a:pt x="669" y="153"/>
                      <a:pt x="669" y="154"/>
                    </a:cubicBezTo>
                    <a:cubicBezTo>
                      <a:pt x="667" y="155"/>
                      <a:pt x="666" y="157"/>
                      <a:pt x="664" y="158"/>
                    </a:cubicBezTo>
                    <a:cubicBezTo>
                      <a:pt x="662" y="160"/>
                      <a:pt x="660" y="161"/>
                      <a:pt x="658" y="163"/>
                    </a:cubicBezTo>
                    <a:cubicBezTo>
                      <a:pt x="654" y="166"/>
                      <a:pt x="651" y="173"/>
                      <a:pt x="646" y="173"/>
                    </a:cubicBezTo>
                    <a:cubicBezTo>
                      <a:pt x="645" y="173"/>
                      <a:pt x="641" y="174"/>
                      <a:pt x="641" y="175"/>
                    </a:cubicBezTo>
                    <a:cubicBezTo>
                      <a:pt x="641" y="178"/>
                      <a:pt x="641" y="179"/>
                      <a:pt x="638" y="181"/>
                    </a:cubicBezTo>
                    <a:cubicBezTo>
                      <a:pt x="634" y="184"/>
                      <a:pt x="634" y="190"/>
                      <a:pt x="635" y="195"/>
                    </a:cubicBezTo>
                    <a:cubicBezTo>
                      <a:pt x="636" y="200"/>
                      <a:pt x="635" y="206"/>
                      <a:pt x="638" y="210"/>
                    </a:cubicBezTo>
                    <a:cubicBezTo>
                      <a:pt x="639" y="212"/>
                      <a:pt x="639" y="215"/>
                      <a:pt x="639" y="217"/>
                    </a:cubicBezTo>
                    <a:cubicBezTo>
                      <a:pt x="639" y="217"/>
                      <a:pt x="639" y="219"/>
                      <a:pt x="640" y="219"/>
                    </a:cubicBezTo>
                    <a:cubicBezTo>
                      <a:pt x="641" y="219"/>
                      <a:pt x="639" y="222"/>
                      <a:pt x="640" y="222"/>
                    </a:cubicBezTo>
                    <a:cubicBezTo>
                      <a:pt x="640" y="222"/>
                      <a:pt x="645" y="218"/>
                      <a:pt x="645" y="217"/>
                    </a:cubicBezTo>
                    <a:cubicBezTo>
                      <a:pt x="647" y="215"/>
                      <a:pt x="648" y="213"/>
                      <a:pt x="649" y="210"/>
                    </a:cubicBezTo>
                    <a:cubicBezTo>
                      <a:pt x="650" y="208"/>
                      <a:pt x="654" y="206"/>
                      <a:pt x="655" y="206"/>
                    </a:cubicBezTo>
                    <a:cubicBezTo>
                      <a:pt x="658" y="208"/>
                      <a:pt x="655" y="202"/>
                      <a:pt x="656" y="201"/>
                    </a:cubicBezTo>
                    <a:cubicBezTo>
                      <a:pt x="658" y="198"/>
                      <a:pt x="659" y="197"/>
                      <a:pt x="662" y="197"/>
                    </a:cubicBezTo>
                    <a:cubicBezTo>
                      <a:pt x="665" y="197"/>
                      <a:pt x="669" y="197"/>
                      <a:pt x="667" y="194"/>
                    </a:cubicBezTo>
                    <a:cubicBezTo>
                      <a:pt x="664" y="191"/>
                      <a:pt x="666" y="188"/>
                      <a:pt x="669" y="186"/>
                    </a:cubicBezTo>
                    <a:cubicBezTo>
                      <a:pt x="670" y="185"/>
                      <a:pt x="670" y="187"/>
                      <a:pt x="671" y="187"/>
                    </a:cubicBezTo>
                    <a:cubicBezTo>
                      <a:pt x="673" y="187"/>
                      <a:pt x="673" y="184"/>
                      <a:pt x="673" y="183"/>
                    </a:cubicBezTo>
                    <a:cubicBezTo>
                      <a:pt x="671" y="181"/>
                      <a:pt x="669" y="180"/>
                      <a:pt x="671" y="177"/>
                    </a:cubicBezTo>
                    <a:cubicBezTo>
                      <a:pt x="671" y="177"/>
                      <a:pt x="674" y="176"/>
                      <a:pt x="673" y="175"/>
                    </a:cubicBezTo>
                    <a:cubicBezTo>
                      <a:pt x="672" y="175"/>
                      <a:pt x="671" y="173"/>
                      <a:pt x="670" y="173"/>
                    </a:cubicBezTo>
                    <a:cubicBezTo>
                      <a:pt x="669" y="173"/>
                      <a:pt x="670" y="174"/>
                      <a:pt x="669" y="174"/>
                    </a:cubicBezTo>
                    <a:cubicBezTo>
                      <a:pt x="667" y="174"/>
                      <a:pt x="666" y="173"/>
                      <a:pt x="667" y="171"/>
                    </a:cubicBezTo>
                    <a:cubicBezTo>
                      <a:pt x="668" y="169"/>
                      <a:pt x="670" y="168"/>
                      <a:pt x="672" y="165"/>
                    </a:cubicBezTo>
                    <a:cubicBezTo>
                      <a:pt x="673" y="163"/>
                      <a:pt x="673" y="160"/>
                      <a:pt x="676" y="158"/>
                    </a:cubicBezTo>
                    <a:cubicBezTo>
                      <a:pt x="677" y="157"/>
                      <a:pt x="677" y="159"/>
                      <a:pt x="677" y="159"/>
                    </a:cubicBezTo>
                    <a:cubicBezTo>
                      <a:pt x="679" y="159"/>
                      <a:pt x="679" y="157"/>
                      <a:pt x="680" y="158"/>
                    </a:cubicBezTo>
                    <a:cubicBezTo>
                      <a:pt x="681" y="158"/>
                      <a:pt x="681" y="159"/>
                      <a:pt x="682" y="158"/>
                    </a:cubicBezTo>
                    <a:cubicBezTo>
                      <a:pt x="684" y="157"/>
                      <a:pt x="685" y="156"/>
                      <a:pt x="687" y="155"/>
                    </a:cubicBezTo>
                    <a:cubicBezTo>
                      <a:pt x="690" y="154"/>
                      <a:pt x="686" y="158"/>
                      <a:pt x="688" y="159"/>
                    </a:cubicBezTo>
                    <a:cubicBezTo>
                      <a:pt x="688" y="160"/>
                      <a:pt x="692" y="156"/>
                      <a:pt x="693" y="156"/>
                    </a:cubicBezTo>
                    <a:cubicBezTo>
                      <a:pt x="695" y="155"/>
                      <a:pt x="697" y="154"/>
                      <a:pt x="700" y="154"/>
                    </a:cubicBezTo>
                    <a:cubicBezTo>
                      <a:pt x="702" y="154"/>
                      <a:pt x="704" y="154"/>
                      <a:pt x="705" y="156"/>
                    </a:cubicBezTo>
                    <a:cubicBezTo>
                      <a:pt x="706" y="156"/>
                      <a:pt x="707" y="157"/>
                      <a:pt x="708" y="158"/>
                    </a:cubicBezTo>
                    <a:cubicBezTo>
                      <a:pt x="709" y="159"/>
                      <a:pt x="709" y="156"/>
                      <a:pt x="710" y="156"/>
                    </a:cubicBezTo>
                    <a:cubicBezTo>
                      <a:pt x="718" y="149"/>
                      <a:pt x="727" y="146"/>
                      <a:pt x="736" y="142"/>
                    </a:cubicBezTo>
                    <a:cubicBezTo>
                      <a:pt x="738" y="141"/>
                      <a:pt x="741" y="140"/>
                      <a:pt x="742" y="138"/>
                    </a:cubicBezTo>
                    <a:cubicBezTo>
                      <a:pt x="743" y="136"/>
                      <a:pt x="743" y="139"/>
                      <a:pt x="745" y="139"/>
                    </a:cubicBezTo>
                    <a:cubicBezTo>
                      <a:pt x="746" y="139"/>
                      <a:pt x="748" y="139"/>
                      <a:pt x="749" y="139"/>
                    </a:cubicBezTo>
                    <a:cubicBezTo>
                      <a:pt x="750" y="140"/>
                      <a:pt x="751" y="141"/>
                      <a:pt x="752" y="141"/>
                    </a:cubicBezTo>
                    <a:cubicBezTo>
                      <a:pt x="755" y="141"/>
                      <a:pt x="755" y="137"/>
                      <a:pt x="754" y="135"/>
                    </a:cubicBezTo>
                    <a:cubicBezTo>
                      <a:pt x="754" y="134"/>
                      <a:pt x="750" y="132"/>
                      <a:pt x="751" y="131"/>
                    </a:cubicBezTo>
                    <a:cubicBezTo>
                      <a:pt x="751" y="130"/>
                      <a:pt x="749" y="125"/>
                      <a:pt x="748" y="126"/>
                    </a:cubicBezTo>
                    <a:cubicBezTo>
                      <a:pt x="748" y="127"/>
                      <a:pt x="746" y="125"/>
                      <a:pt x="745" y="125"/>
                    </a:cubicBezTo>
                    <a:cubicBezTo>
                      <a:pt x="744" y="124"/>
                      <a:pt x="745" y="123"/>
                      <a:pt x="744" y="122"/>
                    </a:cubicBezTo>
                    <a:cubicBezTo>
                      <a:pt x="744" y="121"/>
                      <a:pt x="741" y="122"/>
                      <a:pt x="741" y="122"/>
                    </a:cubicBezTo>
                    <a:cubicBezTo>
                      <a:pt x="740" y="123"/>
                      <a:pt x="737" y="122"/>
                      <a:pt x="738" y="121"/>
                    </a:cubicBezTo>
                    <a:cubicBezTo>
                      <a:pt x="738" y="120"/>
                      <a:pt x="741" y="121"/>
                      <a:pt x="742" y="121"/>
                    </a:cubicBezTo>
                    <a:cubicBezTo>
                      <a:pt x="742" y="120"/>
                      <a:pt x="739" y="120"/>
                      <a:pt x="739" y="120"/>
                    </a:cubicBezTo>
                    <a:cubicBezTo>
                      <a:pt x="739" y="117"/>
                      <a:pt x="747" y="122"/>
                      <a:pt x="748" y="122"/>
                    </a:cubicBezTo>
                    <a:cubicBezTo>
                      <a:pt x="750" y="123"/>
                      <a:pt x="756" y="121"/>
                      <a:pt x="758" y="119"/>
                    </a:cubicBezTo>
                    <a:cubicBezTo>
                      <a:pt x="759" y="118"/>
                      <a:pt x="757" y="118"/>
                      <a:pt x="757" y="117"/>
                    </a:cubicBezTo>
                    <a:cubicBezTo>
                      <a:pt x="757" y="117"/>
                      <a:pt x="761" y="117"/>
                      <a:pt x="761" y="115"/>
                    </a:cubicBezTo>
                    <a:cubicBezTo>
                      <a:pt x="760" y="114"/>
                      <a:pt x="758" y="113"/>
                      <a:pt x="759" y="112"/>
                    </a:cubicBezTo>
                    <a:cubicBezTo>
                      <a:pt x="759" y="111"/>
                      <a:pt x="761" y="109"/>
                      <a:pt x="761" y="109"/>
                    </a:cubicBezTo>
                    <a:cubicBezTo>
                      <a:pt x="762" y="109"/>
                      <a:pt x="766" y="110"/>
                      <a:pt x="766" y="109"/>
                    </a:cubicBezTo>
                    <a:cubicBezTo>
                      <a:pt x="765" y="110"/>
                      <a:pt x="762" y="111"/>
                      <a:pt x="763" y="112"/>
                    </a:cubicBezTo>
                    <a:cubicBezTo>
                      <a:pt x="764" y="113"/>
                      <a:pt x="765" y="114"/>
                      <a:pt x="765" y="114"/>
                    </a:cubicBezTo>
                    <a:cubicBezTo>
                      <a:pt x="765" y="115"/>
                      <a:pt x="764" y="116"/>
                      <a:pt x="765" y="116"/>
                    </a:cubicBezTo>
                    <a:cubicBezTo>
                      <a:pt x="767" y="116"/>
                      <a:pt x="769" y="115"/>
                      <a:pt x="771" y="115"/>
                    </a:cubicBezTo>
                    <a:cubicBezTo>
                      <a:pt x="773" y="115"/>
                      <a:pt x="775" y="115"/>
                      <a:pt x="777" y="116"/>
                    </a:cubicBezTo>
                    <a:cubicBezTo>
                      <a:pt x="778" y="117"/>
                      <a:pt x="778" y="117"/>
                      <a:pt x="778" y="119"/>
                    </a:cubicBezTo>
                    <a:cubicBezTo>
                      <a:pt x="778" y="120"/>
                      <a:pt x="782" y="121"/>
                      <a:pt x="783" y="121"/>
                    </a:cubicBezTo>
                    <a:cubicBezTo>
                      <a:pt x="784" y="122"/>
                      <a:pt x="790" y="126"/>
                      <a:pt x="791" y="124"/>
                    </a:cubicBezTo>
                    <a:cubicBezTo>
                      <a:pt x="790" y="127"/>
                      <a:pt x="796" y="124"/>
                      <a:pt x="796" y="124"/>
                    </a:cubicBezTo>
                    <a:cubicBezTo>
                      <a:pt x="796" y="123"/>
                      <a:pt x="792" y="123"/>
                      <a:pt x="793" y="122"/>
                    </a:cubicBezTo>
                    <a:cubicBezTo>
                      <a:pt x="793" y="120"/>
                      <a:pt x="796" y="122"/>
                      <a:pt x="796" y="122"/>
                    </a:cubicBezTo>
                    <a:cubicBezTo>
                      <a:pt x="796" y="120"/>
                      <a:pt x="795" y="122"/>
                      <a:pt x="796" y="119"/>
                    </a:cubicBezTo>
                    <a:cubicBezTo>
                      <a:pt x="796" y="118"/>
                      <a:pt x="796" y="117"/>
                      <a:pt x="796" y="116"/>
                    </a:cubicBezTo>
                    <a:cubicBezTo>
                      <a:pt x="795" y="115"/>
                      <a:pt x="794" y="115"/>
                      <a:pt x="794" y="114"/>
                    </a:cubicBezTo>
                    <a:cubicBezTo>
                      <a:pt x="794" y="114"/>
                      <a:pt x="801" y="116"/>
                      <a:pt x="802" y="115"/>
                    </a:cubicBezTo>
                    <a:cubicBezTo>
                      <a:pt x="802" y="115"/>
                      <a:pt x="801" y="114"/>
                      <a:pt x="800" y="114"/>
                    </a:cubicBezTo>
                    <a:cubicBezTo>
                      <a:pt x="801" y="114"/>
                      <a:pt x="804" y="115"/>
                      <a:pt x="805" y="114"/>
                    </a:cubicBezTo>
                    <a:cubicBezTo>
                      <a:pt x="805" y="113"/>
                      <a:pt x="805" y="112"/>
                      <a:pt x="806" y="111"/>
                    </a:cubicBezTo>
                    <a:cubicBezTo>
                      <a:pt x="806" y="111"/>
                      <a:pt x="809" y="111"/>
                      <a:pt x="809" y="111"/>
                    </a:cubicBezTo>
                    <a:cubicBezTo>
                      <a:pt x="809" y="111"/>
                      <a:pt x="808" y="111"/>
                      <a:pt x="808" y="111"/>
                    </a:cubicBezTo>
                    <a:cubicBezTo>
                      <a:pt x="807" y="110"/>
                      <a:pt x="810" y="111"/>
                      <a:pt x="808" y="111"/>
                    </a:cubicBezTo>
                    <a:close/>
                    <a:moveTo>
                      <a:pt x="405" y="192"/>
                    </a:moveTo>
                    <a:cubicBezTo>
                      <a:pt x="404" y="195"/>
                      <a:pt x="404" y="198"/>
                      <a:pt x="403" y="201"/>
                    </a:cubicBezTo>
                    <a:cubicBezTo>
                      <a:pt x="402" y="203"/>
                      <a:pt x="399" y="202"/>
                      <a:pt x="399" y="204"/>
                    </a:cubicBezTo>
                    <a:cubicBezTo>
                      <a:pt x="399" y="204"/>
                      <a:pt x="401" y="204"/>
                      <a:pt x="402" y="204"/>
                    </a:cubicBezTo>
                    <a:cubicBezTo>
                      <a:pt x="402" y="204"/>
                      <a:pt x="393" y="210"/>
                      <a:pt x="392" y="210"/>
                    </a:cubicBezTo>
                    <a:cubicBezTo>
                      <a:pt x="391" y="211"/>
                      <a:pt x="390" y="212"/>
                      <a:pt x="388" y="212"/>
                    </a:cubicBezTo>
                    <a:cubicBezTo>
                      <a:pt x="387" y="213"/>
                      <a:pt x="386" y="215"/>
                      <a:pt x="385" y="216"/>
                    </a:cubicBezTo>
                    <a:cubicBezTo>
                      <a:pt x="384" y="217"/>
                      <a:pt x="377" y="219"/>
                      <a:pt x="376" y="217"/>
                    </a:cubicBezTo>
                    <a:cubicBezTo>
                      <a:pt x="376" y="216"/>
                      <a:pt x="383" y="214"/>
                      <a:pt x="384" y="213"/>
                    </a:cubicBezTo>
                    <a:cubicBezTo>
                      <a:pt x="387" y="211"/>
                      <a:pt x="390" y="208"/>
                      <a:pt x="393" y="206"/>
                    </a:cubicBezTo>
                    <a:cubicBezTo>
                      <a:pt x="395" y="205"/>
                      <a:pt x="395" y="202"/>
                      <a:pt x="397" y="201"/>
                    </a:cubicBezTo>
                    <a:cubicBezTo>
                      <a:pt x="399" y="198"/>
                      <a:pt x="401" y="195"/>
                      <a:pt x="402" y="192"/>
                    </a:cubicBezTo>
                    <a:cubicBezTo>
                      <a:pt x="402" y="190"/>
                      <a:pt x="402" y="190"/>
                      <a:pt x="404" y="189"/>
                    </a:cubicBezTo>
                    <a:cubicBezTo>
                      <a:pt x="406" y="188"/>
                      <a:pt x="405" y="191"/>
                      <a:pt x="405" y="192"/>
                    </a:cubicBezTo>
                    <a:cubicBezTo>
                      <a:pt x="404" y="193"/>
                      <a:pt x="405" y="190"/>
                      <a:pt x="405" y="19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18773672" y="4988256"/>
                <a:ext cx="153338" cy="346660"/>
              </a:xfrm>
              <a:custGeom>
                <a:avLst/>
                <a:gdLst/>
                <a:ahLst/>
                <a:cxnLst/>
                <a:rect l="l" t="t" r="r" b="b"/>
                <a:pathLst>
                  <a:path w="15" h="32" extrusionOk="0">
                    <a:moveTo>
                      <a:pt x="13" y="26"/>
                    </a:moveTo>
                    <a:cubicBezTo>
                      <a:pt x="13" y="22"/>
                      <a:pt x="9" y="17"/>
                      <a:pt x="10" y="13"/>
                    </a:cubicBezTo>
                    <a:cubicBezTo>
                      <a:pt x="11" y="10"/>
                      <a:pt x="10" y="7"/>
                      <a:pt x="9" y="4"/>
                    </a:cubicBezTo>
                    <a:cubicBezTo>
                      <a:pt x="9" y="3"/>
                      <a:pt x="9" y="2"/>
                      <a:pt x="9" y="1"/>
                    </a:cubicBezTo>
                    <a:cubicBezTo>
                      <a:pt x="9" y="0"/>
                      <a:pt x="6" y="0"/>
                      <a:pt x="6" y="0"/>
                    </a:cubicBezTo>
                    <a:cubicBezTo>
                      <a:pt x="6" y="1"/>
                      <a:pt x="7" y="2"/>
                      <a:pt x="7" y="3"/>
                    </a:cubicBezTo>
                    <a:cubicBezTo>
                      <a:pt x="8" y="4"/>
                      <a:pt x="7" y="5"/>
                      <a:pt x="6" y="5"/>
                    </a:cubicBezTo>
                    <a:cubicBezTo>
                      <a:pt x="5" y="6"/>
                      <a:pt x="4" y="5"/>
                      <a:pt x="4" y="7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3" y="11"/>
                      <a:pt x="3" y="13"/>
                      <a:pt x="2" y="14"/>
                    </a:cubicBezTo>
                    <a:cubicBezTo>
                      <a:pt x="0" y="15"/>
                      <a:pt x="4" y="18"/>
                      <a:pt x="5" y="20"/>
                    </a:cubicBezTo>
                    <a:cubicBezTo>
                      <a:pt x="6" y="22"/>
                      <a:pt x="4" y="32"/>
                      <a:pt x="6" y="32"/>
                    </a:cubicBezTo>
                    <a:cubicBezTo>
                      <a:pt x="9" y="32"/>
                      <a:pt x="12" y="32"/>
                      <a:pt x="15" y="32"/>
                    </a:cubicBezTo>
                    <a:cubicBezTo>
                      <a:pt x="15" y="30"/>
                      <a:pt x="14" y="28"/>
                      <a:pt x="13" y="26"/>
                    </a:cubicBezTo>
                    <a:cubicBezTo>
                      <a:pt x="13" y="24"/>
                      <a:pt x="13" y="27"/>
                      <a:pt x="13" y="26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817" name="Google Shape;817;p35"/>
              <p:cNvSpPr/>
              <p:nvPr/>
            </p:nvSpPr>
            <p:spPr>
              <a:xfrm>
                <a:off x="18805036" y="5323848"/>
                <a:ext cx="153338" cy="250772"/>
              </a:xfrm>
              <a:custGeom>
                <a:avLst/>
                <a:gdLst/>
                <a:ahLst/>
                <a:cxnLst/>
                <a:rect l="l" t="t" r="r" b="b"/>
                <a:pathLst>
                  <a:path w="15" h="23" extrusionOk="0">
                    <a:moveTo>
                      <a:pt x="12" y="1"/>
                    </a:moveTo>
                    <a:cubicBezTo>
                      <a:pt x="11" y="1"/>
                      <a:pt x="9" y="1"/>
                      <a:pt x="7" y="1"/>
                    </a:cubicBezTo>
                    <a:cubicBezTo>
                      <a:pt x="5" y="1"/>
                      <a:pt x="3" y="0"/>
                      <a:pt x="2" y="2"/>
                    </a:cubicBezTo>
                    <a:cubicBezTo>
                      <a:pt x="2" y="4"/>
                      <a:pt x="1" y="5"/>
                      <a:pt x="1" y="7"/>
                    </a:cubicBezTo>
                    <a:cubicBezTo>
                      <a:pt x="1" y="8"/>
                      <a:pt x="2" y="9"/>
                      <a:pt x="2" y="11"/>
                    </a:cubicBezTo>
                    <a:cubicBezTo>
                      <a:pt x="2" y="12"/>
                      <a:pt x="0" y="23"/>
                      <a:pt x="1" y="23"/>
                    </a:cubicBezTo>
                    <a:cubicBezTo>
                      <a:pt x="3" y="22"/>
                      <a:pt x="1" y="19"/>
                      <a:pt x="4" y="20"/>
                    </a:cubicBezTo>
                    <a:cubicBezTo>
                      <a:pt x="5" y="20"/>
                      <a:pt x="7" y="19"/>
                      <a:pt x="7" y="20"/>
                    </a:cubicBezTo>
                    <a:cubicBezTo>
                      <a:pt x="8" y="20"/>
                      <a:pt x="8" y="23"/>
                      <a:pt x="9" y="23"/>
                    </a:cubicBezTo>
                    <a:cubicBezTo>
                      <a:pt x="9" y="23"/>
                      <a:pt x="9" y="20"/>
                      <a:pt x="9" y="20"/>
                    </a:cubicBezTo>
                    <a:cubicBezTo>
                      <a:pt x="9" y="18"/>
                      <a:pt x="7" y="17"/>
                      <a:pt x="6" y="16"/>
                    </a:cubicBezTo>
                    <a:cubicBezTo>
                      <a:pt x="5" y="14"/>
                      <a:pt x="2" y="9"/>
                      <a:pt x="4" y="7"/>
                    </a:cubicBezTo>
                    <a:cubicBezTo>
                      <a:pt x="7" y="5"/>
                      <a:pt x="6" y="4"/>
                      <a:pt x="9" y="3"/>
                    </a:cubicBezTo>
                    <a:cubicBezTo>
                      <a:pt x="11" y="2"/>
                      <a:pt x="14" y="4"/>
                      <a:pt x="15" y="6"/>
                    </a:cubicBezTo>
                    <a:cubicBezTo>
                      <a:pt x="14" y="4"/>
                      <a:pt x="13" y="2"/>
                      <a:pt x="12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818" name="Google Shape;818;p35"/>
              <p:cNvSpPr/>
              <p:nvPr/>
            </p:nvSpPr>
            <p:spPr>
              <a:xfrm>
                <a:off x="17996523" y="6061424"/>
                <a:ext cx="216069" cy="272902"/>
              </a:xfrm>
              <a:custGeom>
                <a:avLst/>
                <a:gdLst/>
                <a:ahLst/>
                <a:cxnLst/>
                <a:rect l="l" t="t" r="r" b="b"/>
                <a:pathLst>
                  <a:path w="21" h="25" extrusionOk="0">
                    <a:moveTo>
                      <a:pt x="5" y="1"/>
                    </a:moveTo>
                    <a:cubicBezTo>
                      <a:pt x="3" y="2"/>
                      <a:pt x="2" y="6"/>
                      <a:pt x="4" y="7"/>
                    </a:cubicBezTo>
                    <a:cubicBezTo>
                      <a:pt x="7" y="10"/>
                      <a:pt x="2" y="9"/>
                      <a:pt x="1" y="9"/>
                    </a:cubicBezTo>
                    <a:cubicBezTo>
                      <a:pt x="1" y="9"/>
                      <a:pt x="3" y="11"/>
                      <a:pt x="3" y="11"/>
                    </a:cubicBezTo>
                    <a:cubicBezTo>
                      <a:pt x="3" y="13"/>
                      <a:pt x="3" y="13"/>
                      <a:pt x="2" y="14"/>
                    </a:cubicBezTo>
                    <a:cubicBezTo>
                      <a:pt x="2" y="14"/>
                      <a:pt x="3" y="15"/>
                      <a:pt x="3" y="16"/>
                    </a:cubicBezTo>
                    <a:cubicBezTo>
                      <a:pt x="2" y="17"/>
                      <a:pt x="1" y="20"/>
                      <a:pt x="1" y="20"/>
                    </a:cubicBezTo>
                    <a:cubicBezTo>
                      <a:pt x="1" y="20"/>
                      <a:pt x="3" y="20"/>
                      <a:pt x="3" y="21"/>
                    </a:cubicBezTo>
                    <a:cubicBezTo>
                      <a:pt x="3" y="21"/>
                      <a:pt x="0" y="23"/>
                      <a:pt x="0" y="24"/>
                    </a:cubicBezTo>
                    <a:cubicBezTo>
                      <a:pt x="0" y="24"/>
                      <a:pt x="1" y="23"/>
                      <a:pt x="2" y="23"/>
                    </a:cubicBezTo>
                    <a:cubicBezTo>
                      <a:pt x="2" y="23"/>
                      <a:pt x="2" y="25"/>
                      <a:pt x="3" y="24"/>
                    </a:cubicBezTo>
                    <a:cubicBezTo>
                      <a:pt x="3" y="23"/>
                      <a:pt x="5" y="22"/>
                      <a:pt x="6" y="22"/>
                    </a:cubicBezTo>
                    <a:cubicBezTo>
                      <a:pt x="7" y="21"/>
                      <a:pt x="6" y="25"/>
                      <a:pt x="8" y="22"/>
                    </a:cubicBezTo>
                    <a:cubicBezTo>
                      <a:pt x="9" y="20"/>
                      <a:pt x="8" y="21"/>
                      <a:pt x="9" y="22"/>
                    </a:cubicBezTo>
                    <a:cubicBezTo>
                      <a:pt x="9" y="22"/>
                      <a:pt x="12" y="21"/>
                      <a:pt x="12" y="21"/>
                    </a:cubicBezTo>
                    <a:cubicBezTo>
                      <a:pt x="14" y="21"/>
                      <a:pt x="13" y="20"/>
                      <a:pt x="14" y="20"/>
                    </a:cubicBezTo>
                    <a:cubicBezTo>
                      <a:pt x="16" y="20"/>
                      <a:pt x="16" y="19"/>
                      <a:pt x="17" y="18"/>
                    </a:cubicBezTo>
                    <a:cubicBezTo>
                      <a:pt x="18" y="16"/>
                      <a:pt x="19" y="19"/>
                      <a:pt x="20" y="20"/>
                    </a:cubicBezTo>
                    <a:cubicBezTo>
                      <a:pt x="21" y="20"/>
                      <a:pt x="19" y="16"/>
                      <a:pt x="19" y="16"/>
                    </a:cubicBezTo>
                    <a:cubicBezTo>
                      <a:pt x="18" y="15"/>
                      <a:pt x="17" y="14"/>
                      <a:pt x="17" y="12"/>
                    </a:cubicBezTo>
                    <a:cubicBezTo>
                      <a:pt x="17" y="7"/>
                      <a:pt x="14" y="4"/>
                      <a:pt x="12" y="0"/>
                    </a:cubicBezTo>
                    <a:cubicBezTo>
                      <a:pt x="10" y="2"/>
                      <a:pt x="8" y="1"/>
                      <a:pt x="5" y="1"/>
                    </a:cubicBezTo>
                    <a:cubicBezTo>
                      <a:pt x="5" y="2"/>
                      <a:pt x="6" y="1"/>
                      <a:pt x="5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17905917" y="5770080"/>
                <a:ext cx="327588" cy="335598"/>
              </a:xfrm>
              <a:custGeom>
                <a:avLst/>
                <a:gdLst/>
                <a:ahLst/>
                <a:cxnLst/>
                <a:rect l="l" t="t" r="r" b="b"/>
                <a:pathLst>
                  <a:path w="32" h="31" extrusionOk="0">
                    <a:moveTo>
                      <a:pt x="32" y="3"/>
                    </a:moveTo>
                    <a:cubicBezTo>
                      <a:pt x="31" y="2"/>
                      <a:pt x="30" y="0"/>
                      <a:pt x="29" y="1"/>
                    </a:cubicBezTo>
                    <a:cubicBezTo>
                      <a:pt x="28" y="1"/>
                      <a:pt x="28" y="3"/>
                      <a:pt x="27" y="4"/>
                    </a:cubicBezTo>
                    <a:cubicBezTo>
                      <a:pt x="27" y="4"/>
                      <a:pt x="26" y="3"/>
                      <a:pt x="25" y="5"/>
                    </a:cubicBezTo>
                    <a:cubicBezTo>
                      <a:pt x="24" y="6"/>
                      <a:pt x="22" y="6"/>
                      <a:pt x="20" y="6"/>
                    </a:cubicBezTo>
                    <a:cubicBezTo>
                      <a:pt x="18" y="7"/>
                      <a:pt x="22" y="9"/>
                      <a:pt x="20" y="10"/>
                    </a:cubicBezTo>
                    <a:cubicBezTo>
                      <a:pt x="17" y="11"/>
                      <a:pt x="16" y="9"/>
                      <a:pt x="13" y="9"/>
                    </a:cubicBezTo>
                    <a:cubicBezTo>
                      <a:pt x="12" y="8"/>
                      <a:pt x="10" y="11"/>
                      <a:pt x="10" y="12"/>
                    </a:cubicBezTo>
                    <a:cubicBezTo>
                      <a:pt x="7" y="15"/>
                      <a:pt x="1" y="15"/>
                      <a:pt x="0" y="19"/>
                    </a:cubicBezTo>
                    <a:cubicBezTo>
                      <a:pt x="0" y="19"/>
                      <a:pt x="6" y="21"/>
                      <a:pt x="6" y="21"/>
                    </a:cubicBezTo>
                    <a:cubicBezTo>
                      <a:pt x="6" y="22"/>
                      <a:pt x="5" y="24"/>
                      <a:pt x="5" y="24"/>
                    </a:cubicBezTo>
                    <a:cubicBezTo>
                      <a:pt x="5" y="26"/>
                      <a:pt x="6" y="25"/>
                      <a:pt x="6" y="26"/>
                    </a:cubicBezTo>
                    <a:cubicBezTo>
                      <a:pt x="6" y="25"/>
                      <a:pt x="2" y="28"/>
                      <a:pt x="3" y="29"/>
                    </a:cubicBezTo>
                    <a:cubicBezTo>
                      <a:pt x="3" y="29"/>
                      <a:pt x="5" y="30"/>
                      <a:pt x="5" y="30"/>
                    </a:cubicBezTo>
                    <a:cubicBezTo>
                      <a:pt x="6" y="30"/>
                      <a:pt x="5" y="30"/>
                      <a:pt x="5" y="31"/>
                    </a:cubicBezTo>
                    <a:cubicBezTo>
                      <a:pt x="5" y="30"/>
                      <a:pt x="9" y="30"/>
                      <a:pt x="9" y="31"/>
                    </a:cubicBezTo>
                    <a:cubicBezTo>
                      <a:pt x="10" y="31"/>
                      <a:pt x="11" y="31"/>
                      <a:pt x="12" y="31"/>
                    </a:cubicBezTo>
                    <a:cubicBezTo>
                      <a:pt x="12" y="31"/>
                      <a:pt x="13" y="29"/>
                      <a:pt x="14" y="28"/>
                    </a:cubicBezTo>
                    <a:cubicBezTo>
                      <a:pt x="17" y="28"/>
                      <a:pt x="19" y="29"/>
                      <a:pt x="21" y="27"/>
                    </a:cubicBezTo>
                    <a:cubicBezTo>
                      <a:pt x="21" y="25"/>
                      <a:pt x="16" y="23"/>
                      <a:pt x="16" y="22"/>
                    </a:cubicBezTo>
                    <a:cubicBezTo>
                      <a:pt x="17" y="21"/>
                      <a:pt x="18" y="20"/>
                      <a:pt x="20" y="19"/>
                    </a:cubicBezTo>
                    <a:cubicBezTo>
                      <a:pt x="22" y="17"/>
                      <a:pt x="24" y="15"/>
                      <a:pt x="27" y="14"/>
                    </a:cubicBezTo>
                    <a:cubicBezTo>
                      <a:pt x="29" y="12"/>
                      <a:pt x="26" y="9"/>
                      <a:pt x="27" y="8"/>
                    </a:cubicBezTo>
                    <a:cubicBezTo>
                      <a:pt x="29" y="6"/>
                      <a:pt x="30" y="4"/>
                      <a:pt x="32" y="3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11131138" y="4914495"/>
                <a:ext cx="243950" cy="26921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5" extrusionOk="0">
                    <a:moveTo>
                      <a:pt x="21" y="8"/>
                    </a:moveTo>
                    <a:cubicBezTo>
                      <a:pt x="20" y="8"/>
                      <a:pt x="19" y="5"/>
                      <a:pt x="18" y="5"/>
                    </a:cubicBezTo>
                    <a:cubicBezTo>
                      <a:pt x="16" y="6"/>
                      <a:pt x="17" y="7"/>
                      <a:pt x="15" y="6"/>
                    </a:cubicBezTo>
                    <a:cubicBezTo>
                      <a:pt x="11" y="5"/>
                      <a:pt x="15" y="3"/>
                      <a:pt x="16" y="1"/>
                    </a:cubicBezTo>
                    <a:cubicBezTo>
                      <a:pt x="14" y="1"/>
                      <a:pt x="11" y="0"/>
                      <a:pt x="10" y="1"/>
                    </a:cubicBezTo>
                    <a:cubicBezTo>
                      <a:pt x="10" y="1"/>
                      <a:pt x="12" y="1"/>
                      <a:pt x="10" y="2"/>
                    </a:cubicBezTo>
                    <a:cubicBezTo>
                      <a:pt x="10" y="2"/>
                      <a:pt x="8" y="3"/>
                      <a:pt x="9" y="3"/>
                    </a:cubicBezTo>
                    <a:cubicBezTo>
                      <a:pt x="9" y="4"/>
                      <a:pt x="11" y="3"/>
                      <a:pt x="11" y="4"/>
                    </a:cubicBezTo>
                    <a:cubicBezTo>
                      <a:pt x="12" y="5"/>
                      <a:pt x="9" y="5"/>
                      <a:pt x="9" y="5"/>
                    </a:cubicBezTo>
                    <a:cubicBezTo>
                      <a:pt x="7" y="6"/>
                      <a:pt x="3" y="5"/>
                      <a:pt x="2" y="6"/>
                    </a:cubicBezTo>
                    <a:cubicBezTo>
                      <a:pt x="2" y="6"/>
                      <a:pt x="3" y="6"/>
                      <a:pt x="3" y="7"/>
                    </a:cubicBezTo>
                    <a:cubicBezTo>
                      <a:pt x="3" y="7"/>
                      <a:pt x="1" y="7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1" y="8"/>
                      <a:pt x="1" y="8"/>
                    </a:cubicBezTo>
                    <a:cubicBezTo>
                      <a:pt x="1" y="9"/>
                      <a:pt x="5" y="9"/>
                      <a:pt x="3" y="10"/>
                    </a:cubicBezTo>
                    <a:cubicBezTo>
                      <a:pt x="0" y="12"/>
                      <a:pt x="4" y="13"/>
                      <a:pt x="6" y="13"/>
                    </a:cubicBezTo>
                    <a:cubicBezTo>
                      <a:pt x="7" y="13"/>
                      <a:pt x="5" y="16"/>
                      <a:pt x="5" y="17"/>
                    </a:cubicBezTo>
                    <a:cubicBezTo>
                      <a:pt x="4" y="17"/>
                      <a:pt x="2" y="21"/>
                      <a:pt x="1" y="20"/>
                    </a:cubicBezTo>
                    <a:cubicBezTo>
                      <a:pt x="1" y="20"/>
                      <a:pt x="3" y="20"/>
                      <a:pt x="3" y="20"/>
                    </a:cubicBezTo>
                    <a:cubicBezTo>
                      <a:pt x="2" y="21"/>
                      <a:pt x="1" y="20"/>
                      <a:pt x="0" y="22"/>
                    </a:cubicBezTo>
                    <a:cubicBezTo>
                      <a:pt x="0" y="22"/>
                      <a:pt x="3" y="21"/>
                      <a:pt x="3" y="21"/>
                    </a:cubicBezTo>
                    <a:cubicBezTo>
                      <a:pt x="3" y="21"/>
                      <a:pt x="2" y="23"/>
                      <a:pt x="2" y="24"/>
                    </a:cubicBezTo>
                    <a:cubicBezTo>
                      <a:pt x="2" y="24"/>
                      <a:pt x="4" y="23"/>
                      <a:pt x="4" y="23"/>
                    </a:cubicBezTo>
                    <a:cubicBezTo>
                      <a:pt x="4" y="23"/>
                      <a:pt x="4" y="24"/>
                      <a:pt x="4" y="25"/>
                    </a:cubicBezTo>
                    <a:cubicBezTo>
                      <a:pt x="5" y="25"/>
                      <a:pt x="7" y="24"/>
                      <a:pt x="8" y="24"/>
                    </a:cubicBezTo>
                    <a:cubicBezTo>
                      <a:pt x="11" y="23"/>
                      <a:pt x="14" y="20"/>
                      <a:pt x="17" y="20"/>
                    </a:cubicBezTo>
                    <a:cubicBezTo>
                      <a:pt x="21" y="20"/>
                      <a:pt x="20" y="19"/>
                      <a:pt x="22" y="16"/>
                    </a:cubicBezTo>
                    <a:cubicBezTo>
                      <a:pt x="24" y="13"/>
                      <a:pt x="21" y="11"/>
                      <a:pt x="21" y="8"/>
                    </a:cubicBezTo>
                    <a:cubicBezTo>
                      <a:pt x="20" y="8"/>
                      <a:pt x="21" y="9"/>
                      <a:pt x="21" y="8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821" name="Google Shape;821;p35"/>
              <p:cNvSpPr/>
              <p:nvPr/>
            </p:nvSpPr>
            <p:spPr>
              <a:xfrm>
                <a:off x="11253109" y="4903436"/>
                <a:ext cx="163794" cy="106947"/>
              </a:xfrm>
              <a:custGeom>
                <a:avLst/>
                <a:gdLst/>
                <a:ahLst/>
                <a:cxnLst/>
                <a:rect l="l" t="t" r="r" b="b"/>
                <a:pathLst>
                  <a:path w="16" h="10" extrusionOk="0">
                    <a:moveTo>
                      <a:pt x="1" y="6"/>
                    </a:moveTo>
                    <a:cubicBezTo>
                      <a:pt x="0" y="7"/>
                      <a:pt x="3" y="8"/>
                      <a:pt x="4" y="8"/>
                    </a:cubicBezTo>
                    <a:cubicBezTo>
                      <a:pt x="4" y="8"/>
                      <a:pt x="5" y="7"/>
                      <a:pt x="5" y="7"/>
                    </a:cubicBezTo>
                    <a:cubicBezTo>
                      <a:pt x="6" y="6"/>
                      <a:pt x="7" y="7"/>
                      <a:pt x="8" y="8"/>
                    </a:cubicBezTo>
                    <a:cubicBezTo>
                      <a:pt x="10" y="10"/>
                      <a:pt x="16" y="5"/>
                      <a:pt x="11" y="4"/>
                    </a:cubicBezTo>
                    <a:cubicBezTo>
                      <a:pt x="12" y="4"/>
                      <a:pt x="11" y="2"/>
                      <a:pt x="11" y="2"/>
                    </a:cubicBezTo>
                    <a:cubicBezTo>
                      <a:pt x="10" y="0"/>
                      <a:pt x="9" y="0"/>
                      <a:pt x="7" y="1"/>
                    </a:cubicBezTo>
                    <a:cubicBezTo>
                      <a:pt x="6" y="1"/>
                      <a:pt x="4" y="1"/>
                      <a:pt x="4" y="2"/>
                    </a:cubicBezTo>
                    <a:cubicBezTo>
                      <a:pt x="3" y="3"/>
                      <a:pt x="1" y="4"/>
                      <a:pt x="1" y="6"/>
                    </a:cubicBezTo>
                    <a:cubicBezTo>
                      <a:pt x="1" y="6"/>
                      <a:pt x="1" y="5"/>
                      <a:pt x="1" y="6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822" name="Google Shape;822;p35"/>
              <p:cNvSpPr/>
              <p:nvPr/>
            </p:nvSpPr>
            <p:spPr>
              <a:xfrm>
                <a:off x="11193865" y="5714763"/>
                <a:ext cx="641234" cy="497863"/>
              </a:xfrm>
              <a:custGeom>
                <a:avLst/>
                <a:gdLst/>
                <a:ahLst/>
                <a:cxnLst/>
                <a:rect l="l" t="t" r="r" b="b"/>
                <a:pathLst>
                  <a:path w="63" h="46" extrusionOk="0">
                    <a:moveTo>
                      <a:pt x="58" y="8"/>
                    </a:moveTo>
                    <a:cubicBezTo>
                      <a:pt x="55" y="8"/>
                      <a:pt x="54" y="7"/>
                      <a:pt x="52" y="6"/>
                    </a:cubicBezTo>
                    <a:cubicBezTo>
                      <a:pt x="51" y="5"/>
                      <a:pt x="50" y="6"/>
                      <a:pt x="49" y="6"/>
                    </a:cubicBezTo>
                    <a:cubicBezTo>
                      <a:pt x="48" y="6"/>
                      <a:pt x="46" y="6"/>
                      <a:pt x="45" y="6"/>
                    </a:cubicBezTo>
                    <a:cubicBezTo>
                      <a:pt x="43" y="5"/>
                      <a:pt x="41" y="4"/>
                      <a:pt x="40" y="4"/>
                    </a:cubicBezTo>
                    <a:cubicBezTo>
                      <a:pt x="39" y="3"/>
                      <a:pt x="39" y="3"/>
                      <a:pt x="38" y="2"/>
                    </a:cubicBezTo>
                    <a:cubicBezTo>
                      <a:pt x="37" y="3"/>
                      <a:pt x="36" y="2"/>
                      <a:pt x="35" y="2"/>
                    </a:cubicBezTo>
                    <a:cubicBezTo>
                      <a:pt x="33" y="1"/>
                      <a:pt x="32" y="2"/>
                      <a:pt x="31" y="2"/>
                    </a:cubicBezTo>
                    <a:cubicBezTo>
                      <a:pt x="29" y="2"/>
                      <a:pt x="28" y="2"/>
                      <a:pt x="27" y="2"/>
                    </a:cubicBezTo>
                    <a:cubicBezTo>
                      <a:pt x="24" y="2"/>
                      <a:pt x="21" y="1"/>
                      <a:pt x="17" y="1"/>
                    </a:cubicBezTo>
                    <a:cubicBezTo>
                      <a:pt x="15" y="1"/>
                      <a:pt x="11" y="0"/>
                      <a:pt x="8" y="0"/>
                    </a:cubicBezTo>
                    <a:cubicBezTo>
                      <a:pt x="7" y="1"/>
                      <a:pt x="4" y="2"/>
                      <a:pt x="2" y="3"/>
                    </a:cubicBezTo>
                    <a:cubicBezTo>
                      <a:pt x="0" y="4"/>
                      <a:pt x="1" y="5"/>
                      <a:pt x="2" y="6"/>
                    </a:cubicBezTo>
                    <a:cubicBezTo>
                      <a:pt x="2" y="8"/>
                      <a:pt x="2" y="9"/>
                      <a:pt x="2" y="11"/>
                    </a:cubicBezTo>
                    <a:cubicBezTo>
                      <a:pt x="3" y="11"/>
                      <a:pt x="5" y="10"/>
                      <a:pt x="5" y="10"/>
                    </a:cubicBezTo>
                    <a:cubicBezTo>
                      <a:pt x="6" y="10"/>
                      <a:pt x="5" y="12"/>
                      <a:pt x="7" y="12"/>
                    </a:cubicBezTo>
                    <a:cubicBezTo>
                      <a:pt x="9" y="12"/>
                      <a:pt x="10" y="11"/>
                      <a:pt x="12" y="11"/>
                    </a:cubicBezTo>
                    <a:cubicBezTo>
                      <a:pt x="14" y="10"/>
                      <a:pt x="16" y="13"/>
                      <a:pt x="14" y="14"/>
                    </a:cubicBezTo>
                    <a:cubicBezTo>
                      <a:pt x="12" y="16"/>
                      <a:pt x="13" y="17"/>
                      <a:pt x="13" y="20"/>
                    </a:cubicBezTo>
                    <a:cubicBezTo>
                      <a:pt x="12" y="21"/>
                      <a:pt x="13" y="24"/>
                      <a:pt x="12" y="25"/>
                    </a:cubicBezTo>
                    <a:cubicBezTo>
                      <a:pt x="9" y="25"/>
                      <a:pt x="10" y="26"/>
                      <a:pt x="12" y="28"/>
                    </a:cubicBezTo>
                    <a:cubicBezTo>
                      <a:pt x="13" y="29"/>
                      <a:pt x="10" y="31"/>
                      <a:pt x="10" y="33"/>
                    </a:cubicBezTo>
                    <a:cubicBezTo>
                      <a:pt x="12" y="35"/>
                      <a:pt x="10" y="36"/>
                      <a:pt x="10" y="38"/>
                    </a:cubicBezTo>
                    <a:cubicBezTo>
                      <a:pt x="13" y="37"/>
                      <a:pt x="15" y="42"/>
                      <a:pt x="17" y="44"/>
                    </a:cubicBezTo>
                    <a:cubicBezTo>
                      <a:pt x="17" y="45"/>
                      <a:pt x="19" y="46"/>
                      <a:pt x="20" y="45"/>
                    </a:cubicBezTo>
                    <a:cubicBezTo>
                      <a:pt x="20" y="45"/>
                      <a:pt x="21" y="44"/>
                      <a:pt x="21" y="43"/>
                    </a:cubicBezTo>
                    <a:cubicBezTo>
                      <a:pt x="22" y="43"/>
                      <a:pt x="24" y="42"/>
                      <a:pt x="24" y="42"/>
                    </a:cubicBezTo>
                    <a:cubicBezTo>
                      <a:pt x="28" y="41"/>
                      <a:pt x="32" y="42"/>
                      <a:pt x="36" y="41"/>
                    </a:cubicBezTo>
                    <a:cubicBezTo>
                      <a:pt x="37" y="40"/>
                      <a:pt x="37" y="39"/>
                      <a:pt x="39" y="38"/>
                    </a:cubicBezTo>
                    <a:cubicBezTo>
                      <a:pt x="41" y="37"/>
                      <a:pt x="42" y="36"/>
                      <a:pt x="43" y="35"/>
                    </a:cubicBezTo>
                    <a:cubicBezTo>
                      <a:pt x="44" y="32"/>
                      <a:pt x="45" y="31"/>
                      <a:pt x="47" y="30"/>
                    </a:cubicBezTo>
                    <a:cubicBezTo>
                      <a:pt x="48" y="29"/>
                      <a:pt x="46" y="27"/>
                      <a:pt x="45" y="26"/>
                    </a:cubicBezTo>
                    <a:cubicBezTo>
                      <a:pt x="45" y="25"/>
                      <a:pt x="47" y="22"/>
                      <a:pt x="48" y="21"/>
                    </a:cubicBezTo>
                    <a:cubicBezTo>
                      <a:pt x="48" y="21"/>
                      <a:pt x="49" y="20"/>
                      <a:pt x="50" y="19"/>
                    </a:cubicBezTo>
                    <a:cubicBezTo>
                      <a:pt x="50" y="19"/>
                      <a:pt x="50" y="17"/>
                      <a:pt x="51" y="17"/>
                    </a:cubicBezTo>
                    <a:cubicBezTo>
                      <a:pt x="54" y="15"/>
                      <a:pt x="57" y="14"/>
                      <a:pt x="60" y="13"/>
                    </a:cubicBezTo>
                    <a:cubicBezTo>
                      <a:pt x="61" y="12"/>
                      <a:pt x="63" y="11"/>
                      <a:pt x="63" y="9"/>
                    </a:cubicBezTo>
                    <a:cubicBezTo>
                      <a:pt x="62" y="7"/>
                      <a:pt x="60" y="9"/>
                      <a:pt x="58" y="8"/>
                    </a:cubicBezTo>
                    <a:cubicBezTo>
                      <a:pt x="55" y="8"/>
                      <a:pt x="60" y="9"/>
                      <a:pt x="58" y="8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823" name="Google Shape;823;p35"/>
              <p:cNvSpPr/>
              <p:nvPr/>
            </p:nvSpPr>
            <p:spPr>
              <a:xfrm>
                <a:off x="11193865" y="5821713"/>
                <a:ext cx="163794" cy="328222"/>
              </a:xfrm>
              <a:custGeom>
                <a:avLst/>
                <a:gdLst/>
                <a:ahLst/>
                <a:cxnLst/>
                <a:rect l="l" t="t" r="r" b="b"/>
                <a:pathLst>
                  <a:path w="16" h="30" extrusionOk="0">
                    <a:moveTo>
                      <a:pt x="11" y="25"/>
                    </a:moveTo>
                    <a:cubicBezTo>
                      <a:pt x="12" y="23"/>
                      <a:pt x="10" y="22"/>
                      <a:pt x="11" y="21"/>
                    </a:cubicBezTo>
                    <a:cubicBezTo>
                      <a:pt x="12" y="18"/>
                      <a:pt x="12" y="18"/>
                      <a:pt x="10" y="16"/>
                    </a:cubicBezTo>
                    <a:cubicBezTo>
                      <a:pt x="9" y="14"/>
                      <a:pt x="11" y="15"/>
                      <a:pt x="12" y="14"/>
                    </a:cubicBezTo>
                    <a:cubicBezTo>
                      <a:pt x="13" y="13"/>
                      <a:pt x="13" y="10"/>
                      <a:pt x="13" y="9"/>
                    </a:cubicBezTo>
                    <a:cubicBezTo>
                      <a:pt x="13" y="6"/>
                      <a:pt x="12" y="6"/>
                      <a:pt x="14" y="4"/>
                    </a:cubicBezTo>
                    <a:cubicBezTo>
                      <a:pt x="16" y="3"/>
                      <a:pt x="14" y="0"/>
                      <a:pt x="12" y="1"/>
                    </a:cubicBezTo>
                    <a:cubicBezTo>
                      <a:pt x="10" y="1"/>
                      <a:pt x="9" y="2"/>
                      <a:pt x="7" y="2"/>
                    </a:cubicBezTo>
                    <a:cubicBezTo>
                      <a:pt x="5" y="2"/>
                      <a:pt x="6" y="0"/>
                      <a:pt x="5" y="0"/>
                    </a:cubicBezTo>
                    <a:cubicBezTo>
                      <a:pt x="6" y="0"/>
                      <a:pt x="3" y="0"/>
                      <a:pt x="4" y="0"/>
                    </a:cubicBezTo>
                    <a:cubicBezTo>
                      <a:pt x="2" y="1"/>
                      <a:pt x="3" y="2"/>
                      <a:pt x="3" y="4"/>
                    </a:cubicBezTo>
                    <a:cubicBezTo>
                      <a:pt x="3" y="5"/>
                      <a:pt x="3" y="7"/>
                      <a:pt x="3" y="8"/>
                    </a:cubicBezTo>
                    <a:cubicBezTo>
                      <a:pt x="2" y="10"/>
                      <a:pt x="2" y="12"/>
                      <a:pt x="2" y="13"/>
                    </a:cubicBezTo>
                    <a:cubicBezTo>
                      <a:pt x="1" y="16"/>
                      <a:pt x="0" y="17"/>
                      <a:pt x="0" y="20"/>
                    </a:cubicBezTo>
                    <a:cubicBezTo>
                      <a:pt x="1" y="21"/>
                      <a:pt x="2" y="20"/>
                      <a:pt x="2" y="22"/>
                    </a:cubicBezTo>
                    <a:cubicBezTo>
                      <a:pt x="3" y="23"/>
                      <a:pt x="2" y="26"/>
                      <a:pt x="2" y="28"/>
                    </a:cubicBezTo>
                    <a:cubicBezTo>
                      <a:pt x="2" y="30"/>
                      <a:pt x="4" y="30"/>
                      <a:pt x="6" y="30"/>
                    </a:cubicBezTo>
                    <a:cubicBezTo>
                      <a:pt x="10" y="30"/>
                      <a:pt x="9" y="27"/>
                      <a:pt x="11" y="25"/>
                    </a:cubicBezTo>
                    <a:cubicBezTo>
                      <a:pt x="12" y="23"/>
                      <a:pt x="10" y="26"/>
                      <a:pt x="11" y="25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grpSp>
          <p:nvGrpSpPr>
            <p:cNvPr id="824" name="Google Shape;824;p35"/>
            <p:cNvGrpSpPr/>
            <p:nvPr/>
          </p:nvGrpSpPr>
          <p:grpSpPr>
            <a:xfrm>
              <a:off x="6830826" y="8335513"/>
              <a:ext cx="2436029" cy="2888342"/>
              <a:chOff x="10793094" y="6127803"/>
              <a:chExt cx="3443151" cy="4082462"/>
            </a:xfrm>
          </p:grpSpPr>
          <p:sp>
            <p:nvSpPr>
              <p:cNvPr id="825" name="Google Shape;825;p35"/>
              <p:cNvSpPr/>
              <p:nvPr/>
            </p:nvSpPr>
            <p:spPr>
              <a:xfrm>
                <a:off x="13818048" y="8901079"/>
                <a:ext cx="369406" cy="7560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70" extrusionOk="0">
                    <a:moveTo>
                      <a:pt x="31" y="2"/>
                    </a:moveTo>
                    <a:cubicBezTo>
                      <a:pt x="31" y="2"/>
                      <a:pt x="30" y="0"/>
                      <a:pt x="29" y="0"/>
                    </a:cubicBezTo>
                    <a:cubicBezTo>
                      <a:pt x="29" y="1"/>
                      <a:pt x="28" y="2"/>
                      <a:pt x="28" y="3"/>
                    </a:cubicBezTo>
                    <a:cubicBezTo>
                      <a:pt x="27" y="5"/>
                      <a:pt x="27" y="6"/>
                      <a:pt x="26" y="8"/>
                    </a:cubicBezTo>
                    <a:cubicBezTo>
                      <a:pt x="25" y="9"/>
                      <a:pt x="24" y="8"/>
                      <a:pt x="23" y="8"/>
                    </a:cubicBezTo>
                    <a:cubicBezTo>
                      <a:pt x="23" y="8"/>
                      <a:pt x="24" y="9"/>
                      <a:pt x="23" y="10"/>
                    </a:cubicBezTo>
                    <a:cubicBezTo>
                      <a:pt x="23" y="11"/>
                      <a:pt x="22" y="11"/>
                      <a:pt x="22" y="12"/>
                    </a:cubicBezTo>
                    <a:cubicBezTo>
                      <a:pt x="22" y="12"/>
                      <a:pt x="23" y="13"/>
                      <a:pt x="23" y="13"/>
                    </a:cubicBezTo>
                    <a:cubicBezTo>
                      <a:pt x="23" y="14"/>
                      <a:pt x="22" y="13"/>
                      <a:pt x="21" y="14"/>
                    </a:cubicBezTo>
                    <a:cubicBezTo>
                      <a:pt x="20" y="14"/>
                      <a:pt x="20" y="15"/>
                      <a:pt x="19" y="16"/>
                    </a:cubicBezTo>
                    <a:cubicBezTo>
                      <a:pt x="18" y="17"/>
                      <a:pt x="17" y="17"/>
                      <a:pt x="15" y="18"/>
                    </a:cubicBezTo>
                    <a:cubicBezTo>
                      <a:pt x="14" y="18"/>
                      <a:pt x="16" y="19"/>
                      <a:pt x="15" y="19"/>
                    </a:cubicBezTo>
                    <a:cubicBezTo>
                      <a:pt x="15" y="20"/>
                      <a:pt x="13" y="18"/>
                      <a:pt x="13" y="19"/>
                    </a:cubicBezTo>
                    <a:cubicBezTo>
                      <a:pt x="11" y="20"/>
                      <a:pt x="10" y="20"/>
                      <a:pt x="8" y="21"/>
                    </a:cubicBezTo>
                    <a:cubicBezTo>
                      <a:pt x="7" y="21"/>
                      <a:pt x="6" y="20"/>
                      <a:pt x="6" y="21"/>
                    </a:cubicBezTo>
                    <a:cubicBezTo>
                      <a:pt x="5" y="23"/>
                      <a:pt x="5" y="25"/>
                      <a:pt x="4" y="27"/>
                    </a:cubicBezTo>
                    <a:cubicBezTo>
                      <a:pt x="3" y="32"/>
                      <a:pt x="8" y="39"/>
                      <a:pt x="4" y="44"/>
                    </a:cubicBezTo>
                    <a:cubicBezTo>
                      <a:pt x="3" y="46"/>
                      <a:pt x="1" y="48"/>
                      <a:pt x="0" y="51"/>
                    </a:cubicBezTo>
                    <a:cubicBezTo>
                      <a:pt x="0" y="52"/>
                      <a:pt x="0" y="54"/>
                      <a:pt x="0" y="55"/>
                    </a:cubicBezTo>
                    <a:cubicBezTo>
                      <a:pt x="1" y="56"/>
                      <a:pt x="3" y="57"/>
                      <a:pt x="2" y="59"/>
                    </a:cubicBezTo>
                    <a:cubicBezTo>
                      <a:pt x="1" y="62"/>
                      <a:pt x="2" y="66"/>
                      <a:pt x="5" y="68"/>
                    </a:cubicBezTo>
                    <a:cubicBezTo>
                      <a:pt x="8" y="70"/>
                      <a:pt x="11" y="70"/>
                      <a:pt x="16" y="68"/>
                    </a:cubicBezTo>
                    <a:cubicBezTo>
                      <a:pt x="21" y="66"/>
                      <a:pt x="22" y="55"/>
                      <a:pt x="24" y="50"/>
                    </a:cubicBezTo>
                    <a:cubicBezTo>
                      <a:pt x="26" y="43"/>
                      <a:pt x="29" y="37"/>
                      <a:pt x="31" y="30"/>
                    </a:cubicBezTo>
                    <a:cubicBezTo>
                      <a:pt x="31" y="28"/>
                      <a:pt x="31" y="25"/>
                      <a:pt x="32" y="23"/>
                    </a:cubicBezTo>
                    <a:cubicBezTo>
                      <a:pt x="33" y="22"/>
                      <a:pt x="31" y="14"/>
                      <a:pt x="34" y="19"/>
                    </a:cubicBezTo>
                    <a:cubicBezTo>
                      <a:pt x="35" y="20"/>
                      <a:pt x="35" y="18"/>
                      <a:pt x="36" y="17"/>
                    </a:cubicBezTo>
                    <a:cubicBezTo>
                      <a:pt x="36" y="15"/>
                      <a:pt x="35" y="13"/>
                      <a:pt x="35" y="11"/>
                    </a:cubicBezTo>
                    <a:cubicBezTo>
                      <a:pt x="34" y="9"/>
                      <a:pt x="33" y="4"/>
                      <a:pt x="31" y="2"/>
                    </a:cubicBezTo>
                    <a:cubicBezTo>
                      <a:pt x="30" y="1"/>
                      <a:pt x="32" y="2"/>
                      <a:pt x="31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grpSp>
            <p:nvGrpSpPr>
              <p:cNvPr id="826" name="Google Shape;826;p35"/>
              <p:cNvGrpSpPr/>
              <p:nvPr/>
            </p:nvGrpSpPr>
            <p:grpSpPr>
              <a:xfrm>
                <a:off x="10793094" y="6127803"/>
                <a:ext cx="3443151" cy="4082462"/>
                <a:chOff x="10793094" y="6127803"/>
                <a:chExt cx="3443151" cy="4082462"/>
              </a:xfrm>
            </p:grpSpPr>
            <p:sp>
              <p:nvSpPr>
                <p:cNvPr id="827" name="Google Shape;827;p35"/>
                <p:cNvSpPr/>
                <p:nvPr/>
              </p:nvSpPr>
              <p:spPr>
                <a:xfrm>
                  <a:off x="13166356" y="8790437"/>
                  <a:ext cx="540172" cy="955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" h="88" extrusionOk="0">
                      <a:moveTo>
                        <a:pt x="52" y="23"/>
                      </a:moveTo>
                      <a:cubicBezTo>
                        <a:pt x="49" y="17"/>
                        <a:pt x="50" y="9"/>
                        <a:pt x="50" y="3"/>
                      </a:cubicBezTo>
                      <a:cubicBezTo>
                        <a:pt x="50" y="0"/>
                        <a:pt x="48" y="2"/>
                        <a:pt x="46" y="3"/>
                      </a:cubicBezTo>
                      <a:cubicBezTo>
                        <a:pt x="45" y="4"/>
                        <a:pt x="43" y="6"/>
                        <a:pt x="41" y="6"/>
                      </a:cubicBezTo>
                      <a:cubicBezTo>
                        <a:pt x="40" y="6"/>
                        <a:pt x="38" y="5"/>
                        <a:pt x="38" y="7"/>
                      </a:cubicBezTo>
                      <a:cubicBezTo>
                        <a:pt x="36" y="10"/>
                        <a:pt x="34" y="7"/>
                        <a:pt x="32" y="7"/>
                      </a:cubicBezTo>
                      <a:cubicBezTo>
                        <a:pt x="30" y="7"/>
                        <a:pt x="30" y="9"/>
                        <a:pt x="28" y="7"/>
                      </a:cubicBezTo>
                      <a:cubicBezTo>
                        <a:pt x="27" y="7"/>
                        <a:pt x="24" y="7"/>
                        <a:pt x="23" y="7"/>
                      </a:cubicBezTo>
                      <a:cubicBezTo>
                        <a:pt x="20" y="7"/>
                        <a:pt x="21" y="16"/>
                        <a:pt x="24" y="18"/>
                      </a:cubicBezTo>
                      <a:cubicBezTo>
                        <a:pt x="24" y="18"/>
                        <a:pt x="24" y="20"/>
                        <a:pt x="25" y="20"/>
                      </a:cubicBezTo>
                      <a:cubicBezTo>
                        <a:pt x="25" y="21"/>
                        <a:pt x="26" y="21"/>
                        <a:pt x="27" y="22"/>
                      </a:cubicBezTo>
                      <a:cubicBezTo>
                        <a:pt x="27" y="24"/>
                        <a:pt x="27" y="27"/>
                        <a:pt x="27" y="28"/>
                      </a:cubicBezTo>
                      <a:cubicBezTo>
                        <a:pt x="27" y="30"/>
                        <a:pt x="28" y="31"/>
                        <a:pt x="25" y="31"/>
                      </a:cubicBezTo>
                      <a:cubicBezTo>
                        <a:pt x="24" y="31"/>
                        <a:pt x="24" y="34"/>
                        <a:pt x="24" y="35"/>
                      </a:cubicBezTo>
                      <a:cubicBezTo>
                        <a:pt x="23" y="34"/>
                        <a:pt x="21" y="32"/>
                        <a:pt x="20" y="31"/>
                      </a:cubicBezTo>
                      <a:cubicBezTo>
                        <a:pt x="19" y="29"/>
                        <a:pt x="21" y="27"/>
                        <a:pt x="21" y="25"/>
                      </a:cubicBezTo>
                      <a:cubicBezTo>
                        <a:pt x="22" y="20"/>
                        <a:pt x="19" y="24"/>
                        <a:pt x="16" y="22"/>
                      </a:cubicBezTo>
                      <a:cubicBezTo>
                        <a:pt x="15" y="21"/>
                        <a:pt x="15" y="19"/>
                        <a:pt x="13" y="20"/>
                      </a:cubicBezTo>
                      <a:cubicBezTo>
                        <a:pt x="9" y="22"/>
                        <a:pt x="6" y="23"/>
                        <a:pt x="2" y="24"/>
                      </a:cubicBezTo>
                      <a:cubicBezTo>
                        <a:pt x="1" y="25"/>
                        <a:pt x="0" y="25"/>
                        <a:pt x="0" y="26"/>
                      </a:cubicBezTo>
                      <a:cubicBezTo>
                        <a:pt x="0" y="27"/>
                        <a:pt x="1" y="29"/>
                        <a:pt x="1" y="30"/>
                      </a:cubicBezTo>
                      <a:cubicBezTo>
                        <a:pt x="4" y="30"/>
                        <a:pt x="12" y="32"/>
                        <a:pt x="12" y="35"/>
                      </a:cubicBezTo>
                      <a:cubicBezTo>
                        <a:pt x="13" y="38"/>
                        <a:pt x="13" y="41"/>
                        <a:pt x="13" y="44"/>
                      </a:cubicBezTo>
                      <a:cubicBezTo>
                        <a:pt x="12" y="46"/>
                        <a:pt x="14" y="49"/>
                        <a:pt x="12" y="52"/>
                      </a:cubicBezTo>
                      <a:cubicBezTo>
                        <a:pt x="10" y="55"/>
                        <a:pt x="8" y="59"/>
                        <a:pt x="6" y="62"/>
                      </a:cubicBezTo>
                      <a:cubicBezTo>
                        <a:pt x="4" y="64"/>
                        <a:pt x="6" y="68"/>
                        <a:pt x="6" y="69"/>
                      </a:cubicBezTo>
                      <a:cubicBezTo>
                        <a:pt x="8" y="73"/>
                        <a:pt x="8" y="75"/>
                        <a:pt x="8" y="78"/>
                      </a:cubicBezTo>
                      <a:cubicBezTo>
                        <a:pt x="8" y="81"/>
                        <a:pt x="8" y="84"/>
                        <a:pt x="9" y="87"/>
                      </a:cubicBezTo>
                      <a:cubicBezTo>
                        <a:pt x="9" y="88"/>
                        <a:pt x="12" y="87"/>
                        <a:pt x="12" y="86"/>
                      </a:cubicBezTo>
                      <a:cubicBezTo>
                        <a:pt x="13" y="85"/>
                        <a:pt x="13" y="83"/>
                        <a:pt x="13" y="83"/>
                      </a:cubicBezTo>
                      <a:cubicBezTo>
                        <a:pt x="12" y="83"/>
                        <a:pt x="11" y="83"/>
                        <a:pt x="11" y="83"/>
                      </a:cubicBezTo>
                      <a:cubicBezTo>
                        <a:pt x="11" y="80"/>
                        <a:pt x="14" y="78"/>
                        <a:pt x="16" y="77"/>
                      </a:cubicBezTo>
                      <a:cubicBezTo>
                        <a:pt x="19" y="76"/>
                        <a:pt x="23" y="75"/>
                        <a:pt x="25" y="72"/>
                      </a:cubicBezTo>
                      <a:cubicBezTo>
                        <a:pt x="25" y="71"/>
                        <a:pt x="25" y="66"/>
                        <a:pt x="25" y="64"/>
                      </a:cubicBezTo>
                      <a:cubicBezTo>
                        <a:pt x="25" y="62"/>
                        <a:pt x="21" y="48"/>
                        <a:pt x="21" y="48"/>
                      </a:cubicBezTo>
                      <a:cubicBezTo>
                        <a:pt x="22" y="47"/>
                        <a:pt x="22" y="50"/>
                        <a:pt x="24" y="48"/>
                      </a:cubicBezTo>
                      <a:cubicBezTo>
                        <a:pt x="26" y="46"/>
                        <a:pt x="27" y="45"/>
                        <a:pt x="29" y="44"/>
                      </a:cubicBezTo>
                      <a:cubicBezTo>
                        <a:pt x="31" y="43"/>
                        <a:pt x="32" y="37"/>
                        <a:pt x="35" y="38"/>
                      </a:cubicBezTo>
                      <a:cubicBezTo>
                        <a:pt x="36" y="38"/>
                        <a:pt x="38" y="36"/>
                        <a:pt x="40" y="36"/>
                      </a:cubicBezTo>
                      <a:cubicBezTo>
                        <a:pt x="42" y="35"/>
                        <a:pt x="44" y="34"/>
                        <a:pt x="46" y="32"/>
                      </a:cubicBezTo>
                      <a:cubicBezTo>
                        <a:pt x="47" y="31"/>
                        <a:pt x="53" y="25"/>
                        <a:pt x="52" y="23"/>
                      </a:cubicBezTo>
                      <a:cubicBezTo>
                        <a:pt x="51" y="22"/>
                        <a:pt x="52" y="24"/>
                        <a:pt x="52" y="23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28" name="Google Shape;828;p35"/>
                <p:cNvSpPr/>
                <p:nvPr/>
              </p:nvSpPr>
              <p:spPr>
                <a:xfrm>
                  <a:off x="13288331" y="8760935"/>
                  <a:ext cx="163794" cy="409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" h="38" extrusionOk="0">
                      <a:moveTo>
                        <a:pt x="4" y="25"/>
                      </a:moveTo>
                      <a:cubicBezTo>
                        <a:pt x="6" y="26"/>
                        <a:pt x="9" y="24"/>
                        <a:pt x="9" y="26"/>
                      </a:cubicBezTo>
                      <a:cubicBezTo>
                        <a:pt x="10" y="28"/>
                        <a:pt x="9" y="29"/>
                        <a:pt x="8" y="31"/>
                      </a:cubicBezTo>
                      <a:cubicBezTo>
                        <a:pt x="6" y="33"/>
                        <a:pt x="10" y="36"/>
                        <a:pt x="12" y="38"/>
                      </a:cubicBezTo>
                      <a:cubicBezTo>
                        <a:pt x="13" y="37"/>
                        <a:pt x="12" y="35"/>
                        <a:pt x="12" y="34"/>
                      </a:cubicBezTo>
                      <a:cubicBezTo>
                        <a:pt x="13" y="33"/>
                        <a:pt x="16" y="35"/>
                        <a:pt x="15" y="33"/>
                      </a:cubicBezTo>
                      <a:cubicBezTo>
                        <a:pt x="15" y="31"/>
                        <a:pt x="15" y="29"/>
                        <a:pt x="15" y="27"/>
                      </a:cubicBezTo>
                      <a:cubicBezTo>
                        <a:pt x="14" y="25"/>
                        <a:pt x="13" y="24"/>
                        <a:pt x="12" y="22"/>
                      </a:cubicBezTo>
                      <a:cubicBezTo>
                        <a:pt x="11" y="25"/>
                        <a:pt x="8" y="21"/>
                        <a:pt x="8" y="20"/>
                      </a:cubicBezTo>
                      <a:cubicBezTo>
                        <a:pt x="8" y="18"/>
                        <a:pt x="8" y="17"/>
                        <a:pt x="8" y="16"/>
                      </a:cubicBezTo>
                      <a:cubicBezTo>
                        <a:pt x="8" y="14"/>
                        <a:pt x="8" y="15"/>
                        <a:pt x="7" y="14"/>
                      </a:cubicBezTo>
                      <a:cubicBezTo>
                        <a:pt x="6" y="14"/>
                        <a:pt x="8" y="8"/>
                        <a:pt x="8" y="8"/>
                      </a:cubicBezTo>
                      <a:cubicBezTo>
                        <a:pt x="8" y="6"/>
                        <a:pt x="7" y="5"/>
                        <a:pt x="7" y="3"/>
                      </a:cubicBezTo>
                      <a:cubicBezTo>
                        <a:pt x="6" y="2"/>
                        <a:pt x="5" y="0"/>
                        <a:pt x="7" y="1"/>
                      </a:cubicBezTo>
                      <a:cubicBezTo>
                        <a:pt x="6" y="0"/>
                        <a:pt x="3" y="0"/>
                        <a:pt x="2" y="0"/>
                      </a:cubicBezTo>
                      <a:cubicBezTo>
                        <a:pt x="2" y="1"/>
                        <a:pt x="6" y="5"/>
                        <a:pt x="4" y="6"/>
                      </a:cubicBezTo>
                      <a:cubicBezTo>
                        <a:pt x="1" y="7"/>
                        <a:pt x="2" y="12"/>
                        <a:pt x="4" y="14"/>
                      </a:cubicBezTo>
                      <a:cubicBezTo>
                        <a:pt x="4" y="15"/>
                        <a:pt x="2" y="15"/>
                        <a:pt x="2" y="16"/>
                      </a:cubicBezTo>
                      <a:cubicBezTo>
                        <a:pt x="1" y="16"/>
                        <a:pt x="1" y="19"/>
                        <a:pt x="1" y="20"/>
                      </a:cubicBezTo>
                      <a:cubicBezTo>
                        <a:pt x="0" y="22"/>
                        <a:pt x="3" y="24"/>
                        <a:pt x="4" y="25"/>
                      </a:cubicBezTo>
                      <a:cubicBezTo>
                        <a:pt x="5" y="26"/>
                        <a:pt x="4" y="24"/>
                        <a:pt x="4" y="25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29" name="Google Shape;829;p35"/>
                <p:cNvSpPr/>
                <p:nvPr/>
              </p:nvSpPr>
              <p:spPr>
                <a:xfrm>
                  <a:off x="12734220" y="8683490"/>
                  <a:ext cx="613353" cy="542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" h="50" extrusionOk="0">
                      <a:moveTo>
                        <a:pt x="56" y="30"/>
                      </a:moveTo>
                      <a:cubicBezTo>
                        <a:pt x="54" y="27"/>
                        <a:pt x="56" y="27"/>
                        <a:pt x="55" y="24"/>
                      </a:cubicBezTo>
                      <a:cubicBezTo>
                        <a:pt x="55" y="23"/>
                        <a:pt x="56" y="23"/>
                        <a:pt x="57" y="22"/>
                      </a:cubicBezTo>
                      <a:cubicBezTo>
                        <a:pt x="58" y="21"/>
                        <a:pt x="57" y="20"/>
                        <a:pt x="57" y="19"/>
                      </a:cubicBezTo>
                      <a:cubicBezTo>
                        <a:pt x="56" y="17"/>
                        <a:pt x="56" y="14"/>
                        <a:pt x="58" y="13"/>
                      </a:cubicBezTo>
                      <a:cubicBezTo>
                        <a:pt x="60" y="12"/>
                        <a:pt x="57" y="9"/>
                        <a:pt x="56" y="8"/>
                      </a:cubicBezTo>
                      <a:cubicBezTo>
                        <a:pt x="55" y="6"/>
                        <a:pt x="53" y="5"/>
                        <a:pt x="51" y="5"/>
                      </a:cubicBezTo>
                      <a:cubicBezTo>
                        <a:pt x="50" y="4"/>
                        <a:pt x="49" y="3"/>
                        <a:pt x="48" y="3"/>
                      </a:cubicBezTo>
                      <a:cubicBezTo>
                        <a:pt x="47" y="2"/>
                        <a:pt x="46" y="1"/>
                        <a:pt x="45" y="0"/>
                      </a:cubicBezTo>
                      <a:cubicBezTo>
                        <a:pt x="45" y="0"/>
                        <a:pt x="39" y="1"/>
                        <a:pt x="38" y="1"/>
                      </a:cubicBezTo>
                      <a:cubicBezTo>
                        <a:pt x="36" y="1"/>
                        <a:pt x="36" y="3"/>
                        <a:pt x="34" y="4"/>
                      </a:cubicBezTo>
                      <a:cubicBezTo>
                        <a:pt x="33" y="6"/>
                        <a:pt x="34" y="9"/>
                        <a:pt x="35" y="10"/>
                      </a:cubicBezTo>
                      <a:cubicBezTo>
                        <a:pt x="35" y="13"/>
                        <a:pt x="33" y="14"/>
                        <a:pt x="33" y="17"/>
                      </a:cubicBezTo>
                      <a:cubicBezTo>
                        <a:pt x="33" y="18"/>
                        <a:pt x="35" y="21"/>
                        <a:pt x="37" y="21"/>
                      </a:cubicBezTo>
                      <a:cubicBezTo>
                        <a:pt x="39" y="21"/>
                        <a:pt x="40" y="20"/>
                        <a:pt x="40" y="23"/>
                      </a:cubicBezTo>
                      <a:cubicBezTo>
                        <a:pt x="40" y="25"/>
                        <a:pt x="40" y="26"/>
                        <a:pt x="39" y="26"/>
                      </a:cubicBezTo>
                      <a:cubicBezTo>
                        <a:pt x="37" y="27"/>
                        <a:pt x="36" y="28"/>
                        <a:pt x="35" y="26"/>
                      </a:cubicBezTo>
                      <a:cubicBezTo>
                        <a:pt x="34" y="24"/>
                        <a:pt x="33" y="22"/>
                        <a:pt x="31" y="22"/>
                      </a:cubicBezTo>
                      <a:cubicBezTo>
                        <a:pt x="29" y="21"/>
                        <a:pt x="28" y="19"/>
                        <a:pt x="27" y="17"/>
                      </a:cubicBezTo>
                      <a:cubicBezTo>
                        <a:pt x="25" y="21"/>
                        <a:pt x="23" y="19"/>
                        <a:pt x="20" y="18"/>
                      </a:cubicBezTo>
                      <a:cubicBezTo>
                        <a:pt x="18" y="18"/>
                        <a:pt x="18" y="16"/>
                        <a:pt x="16" y="16"/>
                      </a:cubicBezTo>
                      <a:cubicBezTo>
                        <a:pt x="16" y="16"/>
                        <a:pt x="15" y="17"/>
                        <a:pt x="14" y="16"/>
                      </a:cubicBezTo>
                      <a:cubicBezTo>
                        <a:pt x="13" y="16"/>
                        <a:pt x="13" y="14"/>
                        <a:pt x="11" y="14"/>
                      </a:cubicBezTo>
                      <a:cubicBezTo>
                        <a:pt x="11" y="16"/>
                        <a:pt x="11" y="18"/>
                        <a:pt x="11" y="20"/>
                      </a:cubicBezTo>
                      <a:cubicBezTo>
                        <a:pt x="11" y="22"/>
                        <a:pt x="12" y="24"/>
                        <a:pt x="10" y="24"/>
                      </a:cubicBezTo>
                      <a:cubicBezTo>
                        <a:pt x="7" y="24"/>
                        <a:pt x="4" y="24"/>
                        <a:pt x="2" y="24"/>
                      </a:cubicBezTo>
                      <a:cubicBezTo>
                        <a:pt x="1" y="24"/>
                        <a:pt x="1" y="28"/>
                        <a:pt x="1" y="29"/>
                      </a:cubicBezTo>
                      <a:cubicBezTo>
                        <a:pt x="1" y="33"/>
                        <a:pt x="0" y="40"/>
                        <a:pt x="3" y="43"/>
                      </a:cubicBezTo>
                      <a:cubicBezTo>
                        <a:pt x="4" y="44"/>
                        <a:pt x="7" y="48"/>
                        <a:pt x="8" y="48"/>
                      </a:cubicBezTo>
                      <a:cubicBezTo>
                        <a:pt x="10" y="47"/>
                        <a:pt x="19" y="47"/>
                        <a:pt x="16" y="50"/>
                      </a:cubicBezTo>
                      <a:cubicBezTo>
                        <a:pt x="18" y="50"/>
                        <a:pt x="17" y="50"/>
                        <a:pt x="18" y="50"/>
                      </a:cubicBezTo>
                      <a:cubicBezTo>
                        <a:pt x="20" y="49"/>
                        <a:pt x="21" y="50"/>
                        <a:pt x="22" y="50"/>
                      </a:cubicBezTo>
                      <a:cubicBezTo>
                        <a:pt x="25" y="50"/>
                        <a:pt x="27" y="50"/>
                        <a:pt x="28" y="47"/>
                      </a:cubicBezTo>
                      <a:cubicBezTo>
                        <a:pt x="29" y="46"/>
                        <a:pt x="30" y="45"/>
                        <a:pt x="31" y="44"/>
                      </a:cubicBezTo>
                      <a:cubicBezTo>
                        <a:pt x="32" y="43"/>
                        <a:pt x="34" y="43"/>
                        <a:pt x="35" y="41"/>
                      </a:cubicBezTo>
                      <a:cubicBezTo>
                        <a:pt x="36" y="40"/>
                        <a:pt x="36" y="39"/>
                        <a:pt x="37" y="38"/>
                      </a:cubicBezTo>
                      <a:cubicBezTo>
                        <a:pt x="39" y="38"/>
                        <a:pt x="41" y="38"/>
                        <a:pt x="43" y="38"/>
                      </a:cubicBezTo>
                      <a:cubicBezTo>
                        <a:pt x="42" y="37"/>
                        <a:pt x="42" y="35"/>
                        <a:pt x="42" y="35"/>
                      </a:cubicBezTo>
                      <a:cubicBezTo>
                        <a:pt x="44" y="34"/>
                        <a:pt x="45" y="34"/>
                        <a:pt x="46" y="33"/>
                      </a:cubicBezTo>
                      <a:cubicBezTo>
                        <a:pt x="49" y="32"/>
                        <a:pt x="53" y="31"/>
                        <a:pt x="56" y="30"/>
                      </a:cubicBezTo>
                      <a:cubicBezTo>
                        <a:pt x="55" y="29"/>
                        <a:pt x="55" y="30"/>
                        <a:pt x="56" y="30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30" name="Google Shape;830;p35"/>
                <p:cNvSpPr/>
                <p:nvPr/>
              </p:nvSpPr>
              <p:spPr>
                <a:xfrm>
                  <a:off x="12267237" y="9170288"/>
                  <a:ext cx="651689" cy="682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63" extrusionOk="0">
                      <a:moveTo>
                        <a:pt x="33" y="5"/>
                      </a:moveTo>
                      <a:cubicBezTo>
                        <a:pt x="32" y="5"/>
                        <a:pt x="31" y="2"/>
                        <a:pt x="31" y="2"/>
                      </a:cubicBezTo>
                      <a:cubicBezTo>
                        <a:pt x="30" y="2"/>
                        <a:pt x="29" y="2"/>
                        <a:pt x="28" y="2"/>
                      </a:cubicBezTo>
                      <a:cubicBezTo>
                        <a:pt x="25" y="2"/>
                        <a:pt x="21" y="2"/>
                        <a:pt x="18" y="2"/>
                      </a:cubicBezTo>
                      <a:cubicBezTo>
                        <a:pt x="15" y="2"/>
                        <a:pt x="13" y="2"/>
                        <a:pt x="10" y="2"/>
                      </a:cubicBezTo>
                      <a:cubicBezTo>
                        <a:pt x="9" y="2"/>
                        <a:pt x="9" y="0"/>
                        <a:pt x="7" y="0"/>
                      </a:cubicBezTo>
                      <a:cubicBezTo>
                        <a:pt x="6" y="0"/>
                        <a:pt x="5" y="2"/>
                        <a:pt x="4" y="2"/>
                      </a:cubicBezTo>
                      <a:cubicBezTo>
                        <a:pt x="3" y="2"/>
                        <a:pt x="2" y="2"/>
                        <a:pt x="1" y="2"/>
                      </a:cubicBezTo>
                      <a:cubicBezTo>
                        <a:pt x="0" y="7"/>
                        <a:pt x="4" y="9"/>
                        <a:pt x="6" y="14"/>
                      </a:cubicBezTo>
                      <a:cubicBezTo>
                        <a:pt x="7" y="16"/>
                        <a:pt x="8" y="19"/>
                        <a:pt x="9" y="21"/>
                      </a:cubicBezTo>
                      <a:cubicBezTo>
                        <a:pt x="10" y="24"/>
                        <a:pt x="12" y="26"/>
                        <a:pt x="13" y="29"/>
                      </a:cubicBezTo>
                      <a:cubicBezTo>
                        <a:pt x="13" y="30"/>
                        <a:pt x="13" y="33"/>
                        <a:pt x="13" y="34"/>
                      </a:cubicBezTo>
                      <a:cubicBezTo>
                        <a:pt x="13" y="37"/>
                        <a:pt x="14" y="39"/>
                        <a:pt x="14" y="42"/>
                      </a:cubicBezTo>
                      <a:cubicBezTo>
                        <a:pt x="15" y="45"/>
                        <a:pt x="15" y="48"/>
                        <a:pt x="16" y="51"/>
                      </a:cubicBezTo>
                      <a:cubicBezTo>
                        <a:pt x="17" y="55"/>
                        <a:pt x="20" y="58"/>
                        <a:pt x="22" y="61"/>
                      </a:cubicBezTo>
                      <a:cubicBezTo>
                        <a:pt x="25" y="58"/>
                        <a:pt x="25" y="60"/>
                        <a:pt x="28" y="62"/>
                      </a:cubicBezTo>
                      <a:cubicBezTo>
                        <a:pt x="29" y="63"/>
                        <a:pt x="32" y="63"/>
                        <a:pt x="33" y="62"/>
                      </a:cubicBezTo>
                      <a:cubicBezTo>
                        <a:pt x="36" y="62"/>
                        <a:pt x="38" y="61"/>
                        <a:pt x="38" y="58"/>
                      </a:cubicBezTo>
                      <a:cubicBezTo>
                        <a:pt x="38" y="52"/>
                        <a:pt x="38" y="46"/>
                        <a:pt x="38" y="40"/>
                      </a:cubicBezTo>
                      <a:cubicBezTo>
                        <a:pt x="38" y="36"/>
                        <a:pt x="38" y="32"/>
                        <a:pt x="38" y="28"/>
                      </a:cubicBezTo>
                      <a:cubicBezTo>
                        <a:pt x="38" y="27"/>
                        <a:pt x="38" y="26"/>
                        <a:pt x="39" y="26"/>
                      </a:cubicBezTo>
                      <a:cubicBezTo>
                        <a:pt x="39" y="26"/>
                        <a:pt x="43" y="26"/>
                        <a:pt x="43" y="26"/>
                      </a:cubicBezTo>
                      <a:cubicBezTo>
                        <a:pt x="43" y="20"/>
                        <a:pt x="43" y="13"/>
                        <a:pt x="43" y="7"/>
                      </a:cubicBezTo>
                      <a:cubicBezTo>
                        <a:pt x="46" y="8"/>
                        <a:pt x="48" y="6"/>
                        <a:pt x="51" y="6"/>
                      </a:cubicBezTo>
                      <a:cubicBezTo>
                        <a:pt x="51" y="5"/>
                        <a:pt x="52" y="5"/>
                        <a:pt x="53" y="5"/>
                      </a:cubicBezTo>
                      <a:cubicBezTo>
                        <a:pt x="53" y="5"/>
                        <a:pt x="55" y="8"/>
                        <a:pt x="56" y="8"/>
                      </a:cubicBezTo>
                      <a:cubicBezTo>
                        <a:pt x="57" y="7"/>
                        <a:pt x="56" y="6"/>
                        <a:pt x="58" y="6"/>
                      </a:cubicBezTo>
                      <a:cubicBezTo>
                        <a:pt x="59" y="6"/>
                        <a:pt x="60" y="5"/>
                        <a:pt x="62" y="5"/>
                      </a:cubicBezTo>
                      <a:cubicBezTo>
                        <a:pt x="64" y="4"/>
                        <a:pt x="60" y="2"/>
                        <a:pt x="59" y="2"/>
                      </a:cubicBezTo>
                      <a:cubicBezTo>
                        <a:pt x="54" y="2"/>
                        <a:pt x="50" y="5"/>
                        <a:pt x="45" y="5"/>
                      </a:cubicBezTo>
                      <a:cubicBezTo>
                        <a:pt x="41" y="5"/>
                        <a:pt x="37" y="5"/>
                        <a:pt x="33" y="5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31" name="Google Shape;831;p35"/>
                <p:cNvSpPr/>
                <p:nvPr/>
              </p:nvSpPr>
              <p:spPr>
                <a:xfrm>
                  <a:off x="12284660" y="7945921"/>
                  <a:ext cx="930489" cy="10289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" h="95" extrusionOk="0">
                      <a:moveTo>
                        <a:pt x="90" y="15"/>
                      </a:moveTo>
                      <a:cubicBezTo>
                        <a:pt x="89" y="14"/>
                        <a:pt x="89" y="12"/>
                        <a:pt x="89" y="10"/>
                      </a:cubicBezTo>
                      <a:cubicBezTo>
                        <a:pt x="89" y="9"/>
                        <a:pt x="87" y="8"/>
                        <a:pt x="86" y="7"/>
                      </a:cubicBezTo>
                      <a:cubicBezTo>
                        <a:pt x="86" y="6"/>
                        <a:pt x="84" y="4"/>
                        <a:pt x="83" y="4"/>
                      </a:cubicBezTo>
                      <a:cubicBezTo>
                        <a:pt x="82" y="4"/>
                        <a:pt x="82" y="6"/>
                        <a:pt x="80" y="5"/>
                      </a:cubicBezTo>
                      <a:cubicBezTo>
                        <a:pt x="78" y="4"/>
                        <a:pt x="79" y="5"/>
                        <a:pt x="77" y="6"/>
                      </a:cubicBezTo>
                      <a:cubicBezTo>
                        <a:pt x="77" y="6"/>
                        <a:pt x="75" y="5"/>
                        <a:pt x="75" y="4"/>
                      </a:cubicBezTo>
                      <a:cubicBezTo>
                        <a:pt x="74" y="3"/>
                        <a:pt x="73" y="2"/>
                        <a:pt x="72" y="1"/>
                      </a:cubicBezTo>
                      <a:cubicBezTo>
                        <a:pt x="71" y="0"/>
                        <a:pt x="70" y="2"/>
                        <a:pt x="69" y="2"/>
                      </a:cubicBezTo>
                      <a:cubicBezTo>
                        <a:pt x="68" y="3"/>
                        <a:pt x="66" y="2"/>
                        <a:pt x="65" y="1"/>
                      </a:cubicBezTo>
                      <a:cubicBezTo>
                        <a:pt x="63" y="0"/>
                        <a:pt x="63" y="1"/>
                        <a:pt x="61" y="2"/>
                      </a:cubicBezTo>
                      <a:cubicBezTo>
                        <a:pt x="60" y="3"/>
                        <a:pt x="58" y="2"/>
                        <a:pt x="57" y="2"/>
                      </a:cubicBezTo>
                      <a:cubicBezTo>
                        <a:pt x="56" y="3"/>
                        <a:pt x="53" y="3"/>
                        <a:pt x="52" y="3"/>
                      </a:cubicBezTo>
                      <a:cubicBezTo>
                        <a:pt x="49" y="1"/>
                        <a:pt x="51" y="6"/>
                        <a:pt x="48" y="6"/>
                      </a:cubicBezTo>
                      <a:cubicBezTo>
                        <a:pt x="46" y="7"/>
                        <a:pt x="42" y="6"/>
                        <a:pt x="40" y="5"/>
                      </a:cubicBezTo>
                      <a:cubicBezTo>
                        <a:pt x="38" y="4"/>
                        <a:pt x="37" y="2"/>
                        <a:pt x="35" y="2"/>
                      </a:cubicBezTo>
                      <a:cubicBezTo>
                        <a:pt x="34" y="1"/>
                        <a:pt x="32" y="3"/>
                        <a:pt x="31" y="4"/>
                      </a:cubicBezTo>
                      <a:cubicBezTo>
                        <a:pt x="29" y="6"/>
                        <a:pt x="31" y="9"/>
                        <a:pt x="30" y="12"/>
                      </a:cubicBezTo>
                      <a:cubicBezTo>
                        <a:pt x="27" y="17"/>
                        <a:pt x="27" y="23"/>
                        <a:pt x="24" y="27"/>
                      </a:cubicBezTo>
                      <a:cubicBezTo>
                        <a:pt x="22" y="30"/>
                        <a:pt x="21" y="32"/>
                        <a:pt x="19" y="35"/>
                      </a:cubicBezTo>
                      <a:cubicBezTo>
                        <a:pt x="18" y="37"/>
                        <a:pt x="18" y="39"/>
                        <a:pt x="18" y="41"/>
                      </a:cubicBezTo>
                      <a:cubicBezTo>
                        <a:pt x="18" y="44"/>
                        <a:pt x="19" y="46"/>
                        <a:pt x="17" y="48"/>
                      </a:cubicBezTo>
                      <a:cubicBezTo>
                        <a:pt x="16" y="48"/>
                        <a:pt x="11" y="51"/>
                        <a:pt x="11" y="51"/>
                      </a:cubicBezTo>
                      <a:cubicBezTo>
                        <a:pt x="10" y="51"/>
                        <a:pt x="12" y="48"/>
                        <a:pt x="10" y="49"/>
                      </a:cubicBezTo>
                      <a:cubicBezTo>
                        <a:pt x="7" y="51"/>
                        <a:pt x="7" y="53"/>
                        <a:pt x="5" y="50"/>
                      </a:cubicBezTo>
                      <a:cubicBezTo>
                        <a:pt x="4" y="51"/>
                        <a:pt x="2" y="53"/>
                        <a:pt x="2" y="55"/>
                      </a:cubicBezTo>
                      <a:cubicBezTo>
                        <a:pt x="2" y="55"/>
                        <a:pt x="2" y="56"/>
                        <a:pt x="1" y="56"/>
                      </a:cubicBezTo>
                      <a:cubicBezTo>
                        <a:pt x="0" y="57"/>
                        <a:pt x="1" y="58"/>
                        <a:pt x="1" y="59"/>
                      </a:cubicBezTo>
                      <a:cubicBezTo>
                        <a:pt x="5" y="56"/>
                        <a:pt x="8" y="57"/>
                        <a:pt x="13" y="57"/>
                      </a:cubicBezTo>
                      <a:cubicBezTo>
                        <a:pt x="15" y="57"/>
                        <a:pt x="16" y="57"/>
                        <a:pt x="18" y="57"/>
                      </a:cubicBezTo>
                      <a:cubicBezTo>
                        <a:pt x="20" y="57"/>
                        <a:pt x="21" y="60"/>
                        <a:pt x="22" y="62"/>
                      </a:cubicBezTo>
                      <a:cubicBezTo>
                        <a:pt x="23" y="64"/>
                        <a:pt x="24" y="67"/>
                        <a:pt x="26" y="68"/>
                      </a:cubicBezTo>
                      <a:cubicBezTo>
                        <a:pt x="27" y="69"/>
                        <a:pt x="31" y="68"/>
                        <a:pt x="33" y="67"/>
                      </a:cubicBezTo>
                      <a:cubicBezTo>
                        <a:pt x="34" y="67"/>
                        <a:pt x="34" y="64"/>
                        <a:pt x="35" y="63"/>
                      </a:cubicBezTo>
                      <a:cubicBezTo>
                        <a:pt x="35" y="61"/>
                        <a:pt x="38" y="62"/>
                        <a:pt x="39" y="62"/>
                      </a:cubicBezTo>
                      <a:cubicBezTo>
                        <a:pt x="39" y="64"/>
                        <a:pt x="39" y="64"/>
                        <a:pt x="41" y="64"/>
                      </a:cubicBezTo>
                      <a:cubicBezTo>
                        <a:pt x="42" y="64"/>
                        <a:pt x="45" y="63"/>
                        <a:pt x="45" y="65"/>
                      </a:cubicBezTo>
                      <a:cubicBezTo>
                        <a:pt x="45" y="67"/>
                        <a:pt x="46" y="68"/>
                        <a:pt x="46" y="70"/>
                      </a:cubicBezTo>
                      <a:cubicBezTo>
                        <a:pt x="46" y="71"/>
                        <a:pt x="46" y="72"/>
                        <a:pt x="45" y="74"/>
                      </a:cubicBezTo>
                      <a:cubicBezTo>
                        <a:pt x="45" y="75"/>
                        <a:pt x="46" y="77"/>
                        <a:pt x="47" y="78"/>
                      </a:cubicBezTo>
                      <a:cubicBezTo>
                        <a:pt x="48" y="79"/>
                        <a:pt x="47" y="81"/>
                        <a:pt x="47" y="82"/>
                      </a:cubicBezTo>
                      <a:cubicBezTo>
                        <a:pt x="47" y="85"/>
                        <a:pt x="52" y="82"/>
                        <a:pt x="53" y="82"/>
                      </a:cubicBezTo>
                      <a:cubicBezTo>
                        <a:pt x="55" y="82"/>
                        <a:pt x="56" y="82"/>
                        <a:pt x="57" y="83"/>
                      </a:cubicBezTo>
                      <a:cubicBezTo>
                        <a:pt x="59" y="85"/>
                        <a:pt x="58" y="84"/>
                        <a:pt x="60" y="84"/>
                      </a:cubicBezTo>
                      <a:cubicBezTo>
                        <a:pt x="62" y="84"/>
                        <a:pt x="62" y="85"/>
                        <a:pt x="63" y="86"/>
                      </a:cubicBezTo>
                      <a:cubicBezTo>
                        <a:pt x="64" y="86"/>
                        <a:pt x="65" y="87"/>
                        <a:pt x="66" y="87"/>
                      </a:cubicBezTo>
                      <a:cubicBezTo>
                        <a:pt x="69" y="88"/>
                        <a:pt x="70" y="88"/>
                        <a:pt x="71" y="85"/>
                      </a:cubicBezTo>
                      <a:cubicBezTo>
                        <a:pt x="72" y="88"/>
                        <a:pt x="73" y="89"/>
                        <a:pt x="76" y="90"/>
                      </a:cubicBezTo>
                      <a:cubicBezTo>
                        <a:pt x="78" y="91"/>
                        <a:pt x="78" y="94"/>
                        <a:pt x="80" y="95"/>
                      </a:cubicBezTo>
                      <a:cubicBezTo>
                        <a:pt x="80" y="95"/>
                        <a:pt x="84" y="94"/>
                        <a:pt x="84" y="94"/>
                      </a:cubicBezTo>
                      <a:cubicBezTo>
                        <a:pt x="84" y="92"/>
                        <a:pt x="85" y="88"/>
                        <a:pt x="83" y="89"/>
                      </a:cubicBezTo>
                      <a:cubicBezTo>
                        <a:pt x="80" y="90"/>
                        <a:pt x="78" y="88"/>
                        <a:pt x="77" y="85"/>
                      </a:cubicBezTo>
                      <a:cubicBezTo>
                        <a:pt x="77" y="83"/>
                        <a:pt x="79" y="80"/>
                        <a:pt x="78" y="77"/>
                      </a:cubicBezTo>
                      <a:cubicBezTo>
                        <a:pt x="78" y="76"/>
                        <a:pt x="77" y="74"/>
                        <a:pt x="78" y="73"/>
                      </a:cubicBezTo>
                      <a:cubicBezTo>
                        <a:pt x="78" y="73"/>
                        <a:pt x="78" y="72"/>
                        <a:pt x="79" y="72"/>
                      </a:cubicBezTo>
                      <a:cubicBezTo>
                        <a:pt x="80" y="72"/>
                        <a:pt x="79" y="70"/>
                        <a:pt x="80" y="70"/>
                      </a:cubicBezTo>
                      <a:cubicBezTo>
                        <a:pt x="81" y="68"/>
                        <a:pt x="86" y="68"/>
                        <a:pt x="87" y="68"/>
                      </a:cubicBezTo>
                      <a:cubicBezTo>
                        <a:pt x="85" y="67"/>
                        <a:pt x="86" y="64"/>
                        <a:pt x="84" y="63"/>
                      </a:cubicBezTo>
                      <a:cubicBezTo>
                        <a:pt x="83" y="62"/>
                        <a:pt x="82" y="61"/>
                        <a:pt x="82" y="60"/>
                      </a:cubicBezTo>
                      <a:cubicBezTo>
                        <a:pt x="82" y="58"/>
                        <a:pt x="82" y="56"/>
                        <a:pt x="81" y="55"/>
                      </a:cubicBezTo>
                      <a:cubicBezTo>
                        <a:pt x="81" y="53"/>
                        <a:pt x="80" y="52"/>
                        <a:pt x="80" y="50"/>
                      </a:cubicBezTo>
                      <a:cubicBezTo>
                        <a:pt x="80" y="49"/>
                        <a:pt x="80" y="44"/>
                        <a:pt x="81" y="45"/>
                      </a:cubicBezTo>
                      <a:cubicBezTo>
                        <a:pt x="80" y="41"/>
                        <a:pt x="80" y="39"/>
                        <a:pt x="82" y="35"/>
                      </a:cubicBezTo>
                      <a:cubicBezTo>
                        <a:pt x="83" y="32"/>
                        <a:pt x="83" y="31"/>
                        <a:pt x="83" y="28"/>
                      </a:cubicBezTo>
                      <a:cubicBezTo>
                        <a:pt x="83" y="25"/>
                        <a:pt x="85" y="23"/>
                        <a:pt x="87" y="21"/>
                      </a:cubicBezTo>
                      <a:cubicBezTo>
                        <a:pt x="88" y="20"/>
                        <a:pt x="89" y="19"/>
                        <a:pt x="90" y="18"/>
                      </a:cubicBezTo>
                      <a:cubicBezTo>
                        <a:pt x="91" y="17"/>
                        <a:pt x="91" y="17"/>
                        <a:pt x="90" y="15"/>
                      </a:cubicBezTo>
                      <a:cubicBezTo>
                        <a:pt x="89" y="15"/>
                        <a:pt x="91" y="16"/>
                        <a:pt x="90" y="15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32" name="Google Shape;832;p35"/>
                <p:cNvSpPr/>
                <p:nvPr/>
              </p:nvSpPr>
              <p:spPr>
                <a:xfrm>
                  <a:off x="12274206" y="8554418"/>
                  <a:ext cx="575021" cy="682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63" extrusionOk="0">
                      <a:moveTo>
                        <a:pt x="51" y="27"/>
                      </a:moveTo>
                      <a:cubicBezTo>
                        <a:pt x="49" y="27"/>
                        <a:pt x="48" y="28"/>
                        <a:pt x="48" y="26"/>
                      </a:cubicBezTo>
                      <a:cubicBezTo>
                        <a:pt x="48" y="24"/>
                        <a:pt x="48" y="23"/>
                        <a:pt x="47" y="21"/>
                      </a:cubicBezTo>
                      <a:cubicBezTo>
                        <a:pt x="45" y="18"/>
                        <a:pt x="48" y="15"/>
                        <a:pt x="46" y="12"/>
                      </a:cubicBezTo>
                      <a:cubicBezTo>
                        <a:pt x="46" y="11"/>
                        <a:pt x="46" y="8"/>
                        <a:pt x="46" y="8"/>
                      </a:cubicBezTo>
                      <a:cubicBezTo>
                        <a:pt x="46" y="8"/>
                        <a:pt x="43" y="8"/>
                        <a:pt x="43" y="8"/>
                      </a:cubicBezTo>
                      <a:cubicBezTo>
                        <a:pt x="40" y="8"/>
                        <a:pt x="40" y="9"/>
                        <a:pt x="40" y="6"/>
                      </a:cubicBezTo>
                      <a:cubicBezTo>
                        <a:pt x="37" y="6"/>
                        <a:pt x="36" y="5"/>
                        <a:pt x="35" y="8"/>
                      </a:cubicBezTo>
                      <a:cubicBezTo>
                        <a:pt x="35" y="8"/>
                        <a:pt x="35" y="11"/>
                        <a:pt x="34" y="11"/>
                      </a:cubicBezTo>
                      <a:cubicBezTo>
                        <a:pt x="33" y="12"/>
                        <a:pt x="31" y="12"/>
                        <a:pt x="29" y="12"/>
                      </a:cubicBezTo>
                      <a:cubicBezTo>
                        <a:pt x="22" y="13"/>
                        <a:pt x="24" y="1"/>
                        <a:pt x="18" y="1"/>
                      </a:cubicBezTo>
                      <a:cubicBezTo>
                        <a:pt x="13" y="1"/>
                        <a:pt x="7" y="0"/>
                        <a:pt x="3" y="2"/>
                      </a:cubicBezTo>
                      <a:cubicBezTo>
                        <a:pt x="1" y="4"/>
                        <a:pt x="6" y="10"/>
                        <a:pt x="6" y="12"/>
                      </a:cubicBezTo>
                      <a:cubicBezTo>
                        <a:pt x="7" y="13"/>
                        <a:pt x="7" y="15"/>
                        <a:pt x="6" y="16"/>
                      </a:cubicBezTo>
                      <a:cubicBezTo>
                        <a:pt x="4" y="17"/>
                        <a:pt x="6" y="19"/>
                        <a:pt x="6" y="20"/>
                      </a:cubicBezTo>
                      <a:cubicBezTo>
                        <a:pt x="9" y="24"/>
                        <a:pt x="11" y="29"/>
                        <a:pt x="8" y="33"/>
                      </a:cubicBezTo>
                      <a:cubicBezTo>
                        <a:pt x="6" y="36"/>
                        <a:pt x="4" y="38"/>
                        <a:pt x="3" y="41"/>
                      </a:cubicBezTo>
                      <a:cubicBezTo>
                        <a:pt x="2" y="44"/>
                        <a:pt x="1" y="47"/>
                        <a:pt x="0" y="50"/>
                      </a:cubicBezTo>
                      <a:cubicBezTo>
                        <a:pt x="0" y="52"/>
                        <a:pt x="0" y="54"/>
                        <a:pt x="0" y="55"/>
                      </a:cubicBezTo>
                      <a:cubicBezTo>
                        <a:pt x="0" y="56"/>
                        <a:pt x="0" y="58"/>
                        <a:pt x="0" y="59"/>
                      </a:cubicBezTo>
                      <a:cubicBezTo>
                        <a:pt x="1" y="59"/>
                        <a:pt x="2" y="59"/>
                        <a:pt x="3" y="59"/>
                      </a:cubicBezTo>
                      <a:cubicBezTo>
                        <a:pt x="5" y="59"/>
                        <a:pt x="5" y="56"/>
                        <a:pt x="8" y="58"/>
                      </a:cubicBezTo>
                      <a:cubicBezTo>
                        <a:pt x="8" y="58"/>
                        <a:pt x="9" y="59"/>
                        <a:pt x="9" y="59"/>
                      </a:cubicBezTo>
                      <a:cubicBezTo>
                        <a:pt x="12" y="59"/>
                        <a:pt x="14" y="59"/>
                        <a:pt x="16" y="59"/>
                      </a:cubicBezTo>
                      <a:cubicBezTo>
                        <a:pt x="19" y="59"/>
                        <a:pt x="22" y="59"/>
                        <a:pt x="25" y="59"/>
                      </a:cubicBezTo>
                      <a:cubicBezTo>
                        <a:pt x="26" y="59"/>
                        <a:pt x="29" y="59"/>
                        <a:pt x="30" y="59"/>
                      </a:cubicBezTo>
                      <a:cubicBezTo>
                        <a:pt x="32" y="63"/>
                        <a:pt x="36" y="62"/>
                        <a:pt x="39" y="62"/>
                      </a:cubicBezTo>
                      <a:cubicBezTo>
                        <a:pt x="44" y="62"/>
                        <a:pt x="48" y="61"/>
                        <a:pt x="53" y="60"/>
                      </a:cubicBezTo>
                      <a:cubicBezTo>
                        <a:pt x="50" y="57"/>
                        <a:pt x="46" y="55"/>
                        <a:pt x="46" y="51"/>
                      </a:cubicBezTo>
                      <a:cubicBezTo>
                        <a:pt x="46" y="46"/>
                        <a:pt x="46" y="41"/>
                        <a:pt x="46" y="37"/>
                      </a:cubicBezTo>
                      <a:cubicBezTo>
                        <a:pt x="46" y="36"/>
                        <a:pt x="56" y="38"/>
                        <a:pt x="56" y="35"/>
                      </a:cubicBezTo>
                      <a:cubicBezTo>
                        <a:pt x="56" y="33"/>
                        <a:pt x="56" y="30"/>
                        <a:pt x="56" y="27"/>
                      </a:cubicBezTo>
                      <a:cubicBezTo>
                        <a:pt x="56" y="24"/>
                        <a:pt x="53" y="27"/>
                        <a:pt x="51" y="27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33" name="Google Shape;833;p35"/>
                <p:cNvSpPr/>
                <p:nvPr/>
              </p:nvSpPr>
              <p:spPr>
                <a:xfrm>
                  <a:off x="12643614" y="9203480"/>
                  <a:ext cx="470472" cy="519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48" extrusionOk="0">
                      <a:moveTo>
                        <a:pt x="25" y="2"/>
                      </a:moveTo>
                      <a:cubicBezTo>
                        <a:pt x="24" y="3"/>
                        <a:pt x="22" y="3"/>
                        <a:pt x="21" y="3"/>
                      </a:cubicBezTo>
                      <a:cubicBezTo>
                        <a:pt x="19" y="3"/>
                        <a:pt x="20" y="6"/>
                        <a:pt x="18" y="4"/>
                      </a:cubicBezTo>
                      <a:cubicBezTo>
                        <a:pt x="15" y="0"/>
                        <a:pt x="10" y="5"/>
                        <a:pt x="6" y="4"/>
                      </a:cubicBezTo>
                      <a:cubicBezTo>
                        <a:pt x="6" y="9"/>
                        <a:pt x="6" y="14"/>
                        <a:pt x="6" y="18"/>
                      </a:cubicBezTo>
                      <a:cubicBezTo>
                        <a:pt x="6" y="19"/>
                        <a:pt x="7" y="23"/>
                        <a:pt x="6" y="23"/>
                      </a:cubicBezTo>
                      <a:cubicBezTo>
                        <a:pt x="5" y="24"/>
                        <a:pt x="1" y="22"/>
                        <a:pt x="1" y="24"/>
                      </a:cubicBezTo>
                      <a:cubicBezTo>
                        <a:pt x="1" y="26"/>
                        <a:pt x="1" y="29"/>
                        <a:pt x="1" y="31"/>
                      </a:cubicBezTo>
                      <a:cubicBezTo>
                        <a:pt x="1" y="33"/>
                        <a:pt x="0" y="36"/>
                        <a:pt x="1" y="38"/>
                      </a:cubicBezTo>
                      <a:cubicBezTo>
                        <a:pt x="5" y="39"/>
                        <a:pt x="6" y="44"/>
                        <a:pt x="4" y="47"/>
                      </a:cubicBezTo>
                      <a:cubicBezTo>
                        <a:pt x="4" y="48"/>
                        <a:pt x="8" y="48"/>
                        <a:pt x="8" y="48"/>
                      </a:cubicBezTo>
                      <a:cubicBezTo>
                        <a:pt x="10" y="48"/>
                        <a:pt x="11" y="46"/>
                        <a:pt x="13" y="44"/>
                      </a:cubicBezTo>
                      <a:cubicBezTo>
                        <a:pt x="15" y="42"/>
                        <a:pt x="15" y="39"/>
                        <a:pt x="19" y="41"/>
                      </a:cubicBezTo>
                      <a:cubicBezTo>
                        <a:pt x="23" y="43"/>
                        <a:pt x="27" y="44"/>
                        <a:pt x="29" y="39"/>
                      </a:cubicBezTo>
                      <a:cubicBezTo>
                        <a:pt x="29" y="38"/>
                        <a:pt x="29" y="37"/>
                        <a:pt x="31" y="37"/>
                      </a:cubicBezTo>
                      <a:cubicBezTo>
                        <a:pt x="33" y="37"/>
                        <a:pt x="34" y="35"/>
                        <a:pt x="34" y="34"/>
                      </a:cubicBezTo>
                      <a:cubicBezTo>
                        <a:pt x="36" y="31"/>
                        <a:pt x="40" y="28"/>
                        <a:pt x="43" y="26"/>
                      </a:cubicBezTo>
                      <a:cubicBezTo>
                        <a:pt x="45" y="25"/>
                        <a:pt x="46" y="24"/>
                        <a:pt x="44" y="22"/>
                      </a:cubicBezTo>
                      <a:cubicBezTo>
                        <a:pt x="43" y="21"/>
                        <a:pt x="40" y="22"/>
                        <a:pt x="40" y="21"/>
                      </a:cubicBezTo>
                      <a:cubicBezTo>
                        <a:pt x="39" y="20"/>
                        <a:pt x="38" y="19"/>
                        <a:pt x="38" y="17"/>
                      </a:cubicBezTo>
                      <a:cubicBezTo>
                        <a:pt x="38" y="17"/>
                        <a:pt x="39" y="16"/>
                        <a:pt x="39" y="15"/>
                      </a:cubicBezTo>
                      <a:cubicBezTo>
                        <a:pt x="38" y="15"/>
                        <a:pt x="37" y="15"/>
                        <a:pt x="36" y="14"/>
                      </a:cubicBezTo>
                      <a:cubicBezTo>
                        <a:pt x="36" y="14"/>
                        <a:pt x="37" y="13"/>
                        <a:pt x="36" y="13"/>
                      </a:cubicBezTo>
                      <a:cubicBezTo>
                        <a:pt x="35" y="13"/>
                        <a:pt x="35" y="12"/>
                        <a:pt x="34" y="12"/>
                      </a:cubicBezTo>
                      <a:cubicBezTo>
                        <a:pt x="32" y="11"/>
                        <a:pt x="31" y="10"/>
                        <a:pt x="30" y="7"/>
                      </a:cubicBezTo>
                      <a:cubicBezTo>
                        <a:pt x="30" y="6"/>
                        <a:pt x="27" y="2"/>
                        <a:pt x="25" y="2"/>
                      </a:cubicBezTo>
                      <a:cubicBezTo>
                        <a:pt x="25" y="2"/>
                        <a:pt x="26" y="2"/>
                        <a:pt x="25" y="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34" name="Google Shape;834;p35"/>
                <p:cNvSpPr/>
                <p:nvPr/>
              </p:nvSpPr>
              <p:spPr>
                <a:xfrm>
                  <a:off x="12898016" y="9096529"/>
                  <a:ext cx="400771" cy="376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35" extrusionOk="0">
                      <a:moveTo>
                        <a:pt x="39" y="22"/>
                      </a:moveTo>
                      <a:cubicBezTo>
                        <a:pt x="39" y="21"/>
                        <a:pt x="38" y="19"/>
                        <a:pt x="38" y="18"/>
                      </a:cubicBezTo>
                      <a:cubicBezTo>
                        <a:pt x="38" y="16"/>
                        <a:pt x="39" y="15"/>
                        <a:pt x="39" y="14"/>
                      </a:cubicBezTo>
                      <a:cubicBezTo>
                        <a:pt x="39" y="11"/>
                        <a:pt x="39" y="9"/>
                        <a:pt x="38" y="7"/>
                      </a:cubicBezTo>
                      <a:cubicBezTo>
                        <a:pt x="38" y="4"/>
                        <a:pt x="29" y="2"/>
                        <a:pt x="27" y="2"/>
                      </a:cubicBezTo>
                      <a:cubicBezTo>
                        <a:pt x="27" y="0"/>
                        <a:pt x="27" y="0"/>
                        <a:pt x="24" y="0"/>
                      </a:cubicBezTo>
                      <a:cubicBezTo>
                        <a:pt x="21" y="0"/>
                        <a:pt x="21" y="1"/>
                        <a:pt x="19" y="3"/>
                      </a:cubicBezTo>
                      <a:cubicBezTo>
                        <a:pt x="18" y="5"/>
                        <a:pt x="15" y="6"/>
                        <a:pt x="13" y="7"/>
                      </a:cubicBezTo>
                      <a:cubicBezTo>
                        <a:pt x="12" y="9"/>
                        <a:pt x="11" y="12"/>
                        <a:pt x="9" y="12"/>
                      </a:cubicBezTo>
                      <a:cubicBezTo>
                        <a:pt x="7" y="12"/>
                        <a:pt x="5" y="11"/>
                        <a:pt x="2" y="12"/>
                      </a:cubicBezTo>
                      <a:cubicBezTo>
                        <a:pt x="0" y="13"/>
                        <a:pt x="4" y="15"/>
                        <a:pt x="5" y="16"/>
                      </a:cubicBezTo>
                      <a:cubicBezTo>
                        <a:pt x="6" y="18"/>
                        <a:pt x="6" y="20"/>
                        <a:pt x="8" y="21"/>
                      </a:cubicBezTo>
                      <a:cubicBezTo>
                        <a:pt x="9" y="22"/>
                        <a:pt x="10" y="23"/>
                        <a:pt x="11" y="23"/>
                      </a:cubicBezTo>
                      <a:cubicBezTo>
                        <a:pt x="12" y="23"/>
                        <a:pt x="11" y="24"/>
                        <a:pt x="11" y="24"/>
                      </a:cubicBezTo>
                      <a:cubicBezTo>
                        <a:pt x="12" y="24"/>
                        <a:pt x="13" y="25"/>
                        <a:pt x="14" y="25"/>
                      </a:cubicBezTo>
                      <a:cubicBezTo>
                        <a:pt x="14" y="26"/>
                        <a:pt x="13" y="27"/>
                        <a:pt x="13" y="28"/>
                      </a:cubicBezTo>
                      <a:cubicBezTo>
                        <a:pt x="13" y="29"/>
                        <a:pt x="14" y="31"/>
                        <a:pt x="15" y="31"/>
                      </a:cubicBezTo>
                      <a:cubicBezTo>
                        <a:pt x="18" y="31"/>
                        <a:pt x="19" y="31"/>
                        <a:pt x="20" y="34"/>
                      </a:cubicBezTo>
                      <a:cubicBezTo>
                        <a:pt x="21" y="35"/>
                        <a:pt x="23" y="34"/>
                        <a:pt x="25" y="35"/>
                      </a:cubicBezTo>
                      <a:cubicBezTo>
                        <a:pt x="26" y="35"/>
                        <a:pt x="26" y="35"/>
                        <a:pt x="27" y="35"/>
                      </a:cubicBezTo>
                      <a:cubicBezTo>
                        <a:pt x="31" y="35"/>
                        <a:pt x="32" y="34"/>
                        <a:pt x="34" y="31"/>
                      </a:cubicBezTo>
                      <a:cubicBezTo>
                        <a:pt x="35" y="30"/>
                        <a:pt x="36" y="28"/>
                        <a:pt x="36" y="27"/>
                      </a:cubicBezTo>
                      <a:cubicBezTo>
                        <a:pt x="37" y="25"/>
                        <a:pt x="39" y="24"/>
                        <a:pt x="39" y="2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35" name="Google Shape;835;p35"/>
                <p:cNvSpPr/>
                <p:nvPr/>
              </p:nvSpPr>
              <p:spPr>
                <a:xfrm>
                  <a:off x="13166356" y="9657083"/>
                  <a:ext cx="101063" cy="121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11" extrusionOk="0">
                      <a:moveTo>
                        <a:pt x="5" y="1"/>
                      </a:moveTo>
                      <a:cubicBezTo>
                        <a:pt x="0" y="2"/>
                        <a:pt x="3" y="11"/>
                        <a:pt x="7" y="9"/>
                      </a:cubicBezTo>
                      <a:cubicBezTo>
                        <a:pt x="10" y="8"/>
                        <a:pt x="9" y="0"/>
                        <a:pt x="5" y="1"/>
                      </a:cubicBezTo>
                      <a:cubicBezTo>
                        <a:pt x="3" y="1"/>
                        <a:pt x="6" y="1"/>
                        <a:pt x="5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36" name="Google Shape;836;p35"/>
                <p:cNvSpPr/>
                <p:nvPr/>
              </p:nvSpPr>
              <p:spPr>
                <a:xfrm>
                  <a:off x="12479819" y="9461630"/>
                  <a:ext cx="808512" cy="748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69" extrusionOk="0">
                      <a:moveTo>
                        <a:pt x="74" y="27"/>
                      </a:moveTo>
                      <a:cubicBezTo>
                        <a:pt x="71" y="27"/>
                        <a:pt x="68" y="24"/>
                        <a:pt x="69" y="22"/>
                      </a:cubicBezTo>
                      <a:cubicBezTo>
                        <a:pt x="69" y="20"/>
                        <a:pt x="71" y="19"/>
                        <a:pt x="72" y="19"/>
                      </a:cubicBezTo>
                      <a:cubicBezTo>
                        <a:pt x="73" y="19"/>
                        <a:pt x="74" y="20"/>
                        <a:pt x="75" y="20"/>
                      </a:cubicBezTo>
                      <a:cubicBezTo>
                        <a:pt x="75" y="17"/>
                        <a:pt x="76" y="14"/>
                        <a:pt x="75" y="11"/>
                      </a:cubicBezTo>
                      <a:cubicBezTo>
                        <a:pt x="74" y="10"/>
                        <a:pt x="73" y="8"/>
                        <a:pt x="73" y="7"/>
                      </a:cubicBezTo>
                      <a:cubicBezTo>
                        <a:pt x="72" y="5"/>
                        <a:pt x="72" y="3"/>
                        <a:pt x="72" y="1"/>
                      </a:cubicBezTo>
                      <a:cubicBezTo>
                        <a:pt x="70" y="2"/>
                        <a:pt x="67" y="1"/>
                        <a:pt x="66" y="1"/>
                      </a:cubicBezTo>
                      <a:cubicBezTo>
                        <a:pt x="63" y="0"/>
                        <a:pt x="61" y="0"/>
                        <a:pt x="60" y="2"/>
                      </a:cubicBezTo>
                      <a:cubicBezTo>
                        <a:pt x="58" y="3"/>
                        <a:pt x="56" y="3"/>
                        <a:pt x="55" y="5"/>
                      </a:cubicBezTo>
                      <a:cubicBezTo>
                        <a:pt x="54" y="6"/>
                        <a:pt x="52" y="7"/>
                        <a:pt x="51" y="8"/>
                      </a:cubicBezTo>
                      <a:cubicBezTo>
                        <a:pt x="50" y="9"/>
                        <a:pt x="50" y="11"/>
                        <a:pt x="49" y="12"/>
                      </a:cubicBezTo>
                      <a:cubicBezTo>
                        <a:pt x="48" y="14"/>
                        <a:pt x="46" y="12"/>
                        <a:pt x="45" y="14"/>
                      </a:cubicBezTo>
                      <a:cubicBezTo>
                        <a:pt x="44" y="15"/>
                        <a:pt x="45" y="16"/>
                        <a:pt x="44" y="17"/>
                      </a:cubicBezTo>
                      <a:cubicBezTo>
                        <a:pt x="42" y="21"/>
                        <a:pt x="37" y="18"/>
                        <a:pt x="34" y="17"/>
                      </a:cubicBezTo>
                      <a:cubicBezTo>
                        <a:pt x="31" y="15"/>
                        <a:pt x="30" y="19"/>
                        <a:pt x="28" y="21"/>
                      </a:cubicBezTo>
                      <a:cubicBezTo>
                        <a:pt x="27" y="22"/>
                        <a:pt x="26" y="24"/>
                        <a:pt x="24" y="24"/>
                      </a:cubicBezTo>
                      <a:cubicBezTo>
                        <a:pt x="24" y="24"/>
                        <a:pt x="20" y="24"/>
                        <a:pt x="20" y="23"/>
                      </a:cubicBezTo>
                      <a:cubicBezTo>
                        <a:pt x="22" y="20"/>
                        <a:pt x="21" y="15"/>
                        <a:pt x="17" y="14"/>
                      </a:cubicBezTo>
                      <a:cubicBezTo>
                        <a:pt x="17" y="19"/>
                        <a:pt x="17" y="24"/>
                        <a:pt x="17" y="29"/>
                      </a:cubicBezTo>
                      <a:cubicBezTo>
                        <a:pt x="17" y="29"/>
                        <a:pt x="18" y="32"/>
                        <a:pt x="17" y="33"/>
                      </a:cubicBezTo>
                      <a:cubicBezTo>
                        <a:pt x="14" y="35"/>
                        <a:pt x="13" y="36"/>
                        <a:pt x="9" y="35"/>
                      </a:cubicBezTo>
                      <a:cubicBezTo>
                        <a:pt x="8" y="35"/>
                        <a:pt x="7" y="35"/>
                        <a:pt x="6" y="34"/>
                      </a:cubicBezTo>
                      <a:cubicBezTo>
                        <a:pt x="5" y="32"/>
                        <a:pt x="4" y="31"/>
                        <a:pt x="2" y="33"/>
                      </a:cubicBezTo>
                      <a:cubicBezTo>
                        <a:pt x="0" y="35"/>
                        <a:pt x="2" y="38"/>
                        <a:pt x="3" y="40"/>
                      </a:cubicBezTo>
                      <a:cubicBezTo>
                        <a:pt x="4" y="41"/>
                        <a:pt x="5" y="43"/>
                        <a:pt x="5" y="45"/>
                      </a:cubicBezTo>
                      <a:cubicBezTo>
                        <a:pt x="7" y="49"/>
                        <a:pt x="11" y="51"/>
                        <a:pt x="9" y="56"/>
                      </a:cubicBezTo>
                      <a:cubicBezTo>
                        <a:pt x="8" y="58"/>
                        <a:pt x="7" y="58"/>
                        <a:pt x="8" y="60"/>
                      </a:cubicBezTo>
                      <a:cubicBezTo>
                        <a:pt x="9" y="61"/>
                        <a:pt x="9" y="62"/>
                        <a:pt x="9" y="62"/>
                      </a:cubicBezTo>
                      <a:cubicBezTo>
                        <a:pt x="10" y="63"/>
                        <a:pt x="9" y="65"/>
                        <a:pt x="10" y="66"/>
                      </a:cubicBezTo>
                      <a:cubicBezTo>
                        <a:pt x="10" y="66"/>
                        <a:pt x="10" y="64"/>
                        <a:pt x="11" y="64"/>
                      </a:cubicBezTo>
                      <a:cubicBezTo>
                        <a:pt x="11" y="64"/>
                        <a:pt x="14" y="67"/>
                        <a:pt x="15" y="68"/>
                      </a:cubicBezTo>
                      <a:cubicBezTo>
                        <a:pt x="17" y="69"/>
                        <a:pt x="19" y="66"/>
                        <a:pt x="21" y="66"/>
                      </a:cubicBezTo>
                      <a:cubicBezTo>
                        <a:pt x="23" y="65"/>
                        <a:pt x="25" y="67"/>
                        <a:pt x="26" y="65"/>
                      </a:cubicBezTo>
                      <a:cubicBezTo>
                        <a:pt x="28" y="64"/>
                        <a:pt x="29" y="64"/>
                        <a:pt x="31" y="64"/>
                      </a:cubicBezTo>
                      <a:cubicBezTo>
                        <a:pt x="33" y="64"/>
                        <a:pt x="35" y="64"/>
                        <a:pt x="38" y="64"/>
                      </a:cubicBezTo>
                      <a:cubicBezTo>
                        <a:pt x="38" y="64"/>
                        <a:pt x="39" y="64"/>
                        <a:pt x="39" y="64"/>
                      </a:cubicBezTo>
                      <a:cubicBezTo>
                        <a:pt x="40" y="64"/>
                        <a:pt x="40" y="63"/>
                        <a:pt x="41" y="63"/>
                      </a:cubicBezTo>
                      <a:cubicBezTo>
                        <a:pt x="41" y="63"/>
                        <a:pt x="41" y="62"/>
                        <a:pt x="42" y="62"/>
                      </a:cubicBezTo>
                      <a:cubicBezTo>
                        <a:pt x="42" y="63"/>
                        <a:pt x="42" y="65"/>
                        <a:pt x="44" y="65"/>
                      </a:cubicBezTo>
                      <a:cubicBezTo>
                        <a:pt x="44" y="65"/>
                        <a:pt x="43" y="61"/>
                        <a:pt x="46" y="62"/>
                      </a:cubicBezTo>
                      <a:cubicBezTo>
                        <a:pt x="50" y="63"/>
                        <a:pt x="54" y="59"/>
                        <a:pt x="57" y="56"/>
                      </a:cubicBezTo>
                      <a:cubicBezTo>
                        <a:pt x="60" y="54"/>
                        <a:pt x="62" y="51"/>
                        <a:pt x="65" y="48"/>
                      </a:cubicBezTo>
                      <a:cubicBezTo>
                        <a:pt x="68" y="45"/>
                        <a:pt x="69" y="41"/>
                        <a:pt x="72" y="37"/>
                      </a:cubicBezTo>
                      <a:cubicBezTo>
                        <a:pt x="73" y="36"/>
                        <a:pt x="76" y="35"/>
                        <a:pt x="77" y="33"/>
                      </a:cubicBezTo>
                      <a:cubicBezTo>
                        <a:pt x="78" y="31"/>
                        <a:pt x="79" y="27"/>
                        <a:pt x="79" y="25"/>
                      </a:cubicBezTo>
                      <a:cubicBezTo>
                        <a:pt x="78" y="25"/>
                        <a:pt x="77" y="25"/>
                        <a:pt x="76" y="25"/>
                      </a:cubicBezTo>
                      <a:cubicBezTo>
                        <a:pt x="75" y="25"/>
                        <a:pt x="75" y="27"/>
                        <a:pt x="74" y="27"/>
                      </a:cubicBezTo>
                      <a:close/>
                      <a:moveTo>
                        <a:pt x="62" y="39"/>
                      </a:moveTo>
                      <a:cubicBezTo>
                        <a:pt x="61" y="39"/>
                        <a:pt x="61" y="41"/>
                        <a:pt x="61" y="41"/>
                      </a:cubicBezTo>
                      <a:cubicBezTo>
                        <a:pt x="60" y="43"/>
                        <a:pt x="58" y="42"/>
                        <a:pt x="57" y="43"/>
                      </a:cubicBezTo>
                      <a:cubicBezTo>
                        <a:pt x="56" y="43"/>
                        <a:pt x="56" y="44"/>
                        <a:pt x="55" y="44"/>
                      </a:cubicBezTo>
                      <a:cubicBezTo>
                        <a:pt x="53" y="44"/>
                        <a:pt x="52" y="42"/>
                        <a:pt x="52" y="41"/>
                      </a:cubicBezTo>
                      <a:cubicBezTo>
                        <a:pt x="51" y="39"/>
                        <a:pt x="54" y="36"/>
                        <a:pt x="56" y="35"/>
                      </a:cubicBezTo>
                      <a:cubicBezTo>
                        <a:pt x="57" y="34"/>
                        <a:pt x="59" y="34"/>
                        <a:pt x="60" y="35"/>
                      </a:cubicBezTo>
                      <a:cubicBezTo>
                        <a:pt x="61" y="36"/>
                        <a:pt x="64" y="38"/>
                        <a:pt x="62" y="39"/>
                      </a:cubicBezTo>
                      <a:cubicBezTo>
                        <a:pt x="61" y="39"/>
                        <a:pt x="63" y="38"/>
                        <a:pt x="62" y="39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37" name="Google Shape;837;p35"/>
                <p:cNvSpPr/>
                <p:nvPr/>
              </p:nvSpPr>
              <p:spPr>
                <a:xfrm>
                  <a:off x="13002562" y="9819354"/>
                  <a:ext cx="132428" cy="143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3" extrusionOk="0">
                      <a:moveTo>
                        <a:pt x="11" y="4"/>
                      </a:moveTo>
                      <a:cubicBezTo>
                        <a:pt x="9" y="2"/>
                        <a:pt x="5" y="0"/>
                        <a:pt x="3" y="3"/>
                      </a:cubicBezTo>
                      <a:cubicBezTo>
                        <a:pt x="1" y="5"/>
                        <a:pt x="0" y="7"/>
                        <a:pt x="2" y="9"/>
                      </a:cubicBezTo>
                      <a:cubicBezTo>
                        <a:pt x="4" y="13"/>
                        <a:pt x="5" y="9"/>
                        <a:pt x="7" y="9"/>
                      </a:cubicBezTo>
                      <a:cubicBezTo>
                        <a:pt x="10" y="9"/>
                        <a:pt x="13" y="5"/>
                        <a:pt x="11" y="4"/>
                      </a:cubicBezTo>
                      <a:cubicBezTo>
                        <a:pt x="10" y="3"/>
                        <a:pt x="12" y="4"/>
                        <a:pt x="11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38" name="Google Shape;838;p35"/>
                <p:cNvSpPr/>
                <p:nvPr/>
              </p:nvSpPr>
              <p:spPr>
                <a:xfrm>
                  <a:off x="12284660" y="8476968"/>
                  <a:ext cx="52274" cy="88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8" extrusionOk="0">
                      <a:moveTo>
                        <a:pt x="2" y="5"/>
                      </a:moveTo>
                      <a:cubicBezTo>
                        <a:pt x="2" y="4"/>
                        <a:pt x="4" y="2"/>
                        <a:pt x="5" y="1"/>
                      </a:cubicBezTo>
                      <a:cubicBezTo>
                        <a:pt x="4" y="0"/>
                        <a:pt x="2" y="2"/>
                        <a:pt x="1" y="3"/>
                      </a:cubicBezTo>
                      <a:cubicBezTo>
                        <a:pt x="0" y="4"/>
                        <a:pt x="0" y="6"/>
                        <a:pt x="0" y="8"/>
                      </a:cubicBezTo>
                      <a:cubicBezTo>
                        <a:pt x="2" y="7"/>
                        <a:pt x="2" y="6"/>
                        <a:pt x="2" y="5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39" name="Google Shape;839;p35"/>
                <p:cNvSpPr/>
                <p:nvPr/>
              </p:nvSpPr>
              <p:spPr>
                <a:xfrm>
                  <a:off x="12235869" y="8034428"/>
                  <a:ext cx="355468" cy="4867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" h="45" extrusionOk="0">
                      <a:moveTo>
                        <a:pt x="11" y="44"/>
                      </a:moveTo>
                      <a:cubicBezTo>
                        <a:pt x="12" y="44"/>
                        <a:pt x="14" y="42"/>
                        <a:pt x="15" y="41"/>
                      </a:cubicBezTo>
                      <a:cubicBezTo>
                        <a:pt x="17" y="40"/>
                        <a:pt x="15" y="43"/>
                        <a:pt x="16" y="43"/>
                      </a:cubicBezTo>
                      <a:cubicBezTo>
                        <a:pt x="16" y="43"/>
                        <a:pt x="23" y="39"/>
                        <a:pt x="23" y="37"/>
                      </a:cubicBezTo>
                      <a:cubicBezTo>
                        <a:pt x="23" y="33"/>
                        <a:pt x="23" y="29"/>
                        <a:pt x="25" y="26"/>
                      </a:cubicBezTo>
                      <a:cubicBezTo>
                        <a:pt x="27" y="22"/>
                        <a:pt x="30" y="19"/>
                        <a:pt x="31" y="16"/>
                      </a:cubicBezTo>
                      <a:cubicBezTo>
                        <a:pt x="32" y="13"/>
                        <a:pt x="32" y="11"/>
                        <a:pt x="33" y="8"/>
                      </a:cubicBezTo>
                      <a:cubicBezTo>
                        <a:pt x="33" y="6"/>
                        <a:pt x="35" y="4"/>
                        <a:pt x="35" y="2"/>
                      </a:cubicBezTo>
                      <a:cubicBezTo>
                        <a:pt x="33" y="2"/>
                        <a:pt x="31" y="0"/>
                        <a:pt x="29" y="1"/>
                      </a:cubicBezTo>
                      <a:cubicBezTo>
                        <a:pt x="28" y="1"/>
                        <a:pt x="26" y="1"/>
                        <a:pt x="26" y="2"/>
                      </a:cubicBezTo>
                      <a:cubicBezTo>
                        <a:pt x="25" y="4"/>
                        <a:pt x="25" y="5"/>
                        <a:pt x="25" y="6"/>
                      </a:cubicBezTo>
                      <a:cubicBezTo>
                        <a:pt x="24" y="9"/>
                        <a:pt x="23" y="10"/>
                        <a:pt x="20" y="10"/>
                      </a:cubicBezTo>
                      <a:cubicBezTo>
                        <a:pt x="17" y="9"/>
                        <a:pt x="13" y="8"/>
                        <a:pt x="10" y="8"/>
                      </a:cubicBezTo>
                      <a:cubicBezTo>
                        <a:pt x="10" y="10"/>
                        <a:pt x="9" y="14"/>
                        <a:pt x="13" y="13"/>
                      </a:cubicBezTo>
                      <a:cubicBezTo>
                        <a:pt x="17" y="11"/>
                        <a:pt x="14" y="17"/>
                        <a:pt x="14" y="19"/>
                      </a:cubicBezTo>
                      <a:cubicBezTo>
                        <a:pt x="14" y="20"/>
                        <a:pt x="14" y="21"/>
                        <a:pt x="15" y="22"/>
                      </a:cubicBezTo>
                      <a:cubicBezTo>
                        <a:pt x="16" y="23"/>
                        <a:pt x="16" y="24"/>
                        <a:pt x="16" y="25"/>
                      </a:cubicBezTo>
                      <a:cubicBezTo>
                        <a:pt x="16" y="27"/>
                        <a:pt x="16" y="30"/>
                        <a:pt x="15" y="32"/>
                      </a:cubicBezTo>
                      <a:cubicBezTo>
                        <a:pt x="15" y="33"/>
                        <a:pt x="13" y="31"/>
                        <a:pt x="13" y="31"/>
                      </a:cubicBezTo>
                      <a:cubicBezTo>
                        <a:pt x="11" y="31"/>
                        <a:pt x="11" y="33"/>
                        <a:pt x="10" y="32"/>
                      </a:cubicBezTo>
                      <a:cubicBezTo>
                        <a:pt x="10" y="31"/>
                        <a:pt x="9" y="30"/>
                        <a:pt x="8" y="29"/>
                      </a:cubicBezTo>
                      <a:cubicBezTo>
                        <a:pt x="7" y="29"/>
                        <a:pt x="7" y="31"/>
                        <a:pt x="6" y="32"/>
                      </a:cubicBezTo>
                      <a:cubicBezTo>
                        <a:pt x="6" y="32"/>
                        <a:pt x="4" y="32"/>
                        <a:pt x="4" y="32"/>
                      </a:cubicBezTo>
                      <a:cubicBezTo>
                        <a:pt x="2" y="32"/>
                        <a:pt x="3" y="34"/>
                        <a:pt x="3" y="35"/>
                      </a:cubicBezTo>
                      <a:cubicBezTo>
                        <a:pt x="4" y="38"/>
                        <a:pt x="3" y="37"/>
                        <a:pt x="0" y="39"/>
                      </a:cubicBezTo>
                      <a:cubicBezTo>
                        <a:pt x="2" y="41"/>
                        <a:pt x="4" y="42"/>
                        <a:pt x="5" y="45"/>
                      </a:cubicBezTo>
                      <a:cubicBezTo>
                        <a:pt x="6" y="44"/>
                        <a:pt x="7" y="43"/>
                        <a:pt x="8" y="42"/>
                      </a:cubicBezTo>
                      <a:cubicBezTo>
                        <a:pt x="10" y="41"/>
                        <a:pt x="10" y="43"/>
                        <a:pt x="11" y="44"/>
                      </a:cubicBezTo>
                      <a:cubicBezTo>
                        <a:pt x="12" y="44"/>
                        <a:pt x="10" y="43"/>
                        <a:pt x="11" y="4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40" name="Google Shape;840;p35"/>
                <p:cNvSpPr/>
                <p:nvPr/>
              </p:nvSpPr>
              <p:spPr>
                <a:xfrm>
                  <a:off x="12389209" y="7643512"/>
                  <a:ext cx="651689" cy="4867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45" extrusionOk="0">
                      <a:moveTo>
                        <a:pt x="12" y="37"/>
                      </a:moveTo>
                      <a:cubicBezTo>
                        <a:pt x="13" y="37"/>
                        <a:pt x="16" y="36"/>
                        <a:pt x="17" y="37"/>
                      </a:cubicBezTo>
                      <a:cubicBezTo>
                        <a:pt x="17" y="38"/>
                        <a:pt x="20" y="38"/>
                        <a:pt x="20" y="38"/>
                      </a:cubicBezTo>
                      <a:cubicBezTo>
                        <a:pt x="21" y="36"/>
                        <a:pt x="20" y="34"/>
                        <a:pt x="21" y="33"/>
                      </a:cubicBezTo>
                      <a:cubicBezTo>
                        <a:pt x="21" y="32"/>
                        <a:pt x="23" y="29"/>
                        <a:pt x="25" y="30"/>
                      </a:cubicBezTo>
                      <a:cubicBezTo>
                        <a:pt x="27" y="30"/>
                        <a:pt x="28" y="32"/>
                        <a:pt x="30" y="33"/>
                      </a:cubicBezTo>
                      <a:cubicBezTo>
                        <a:pt x="32" y="34"/>
                        <a:pt x="34" y="34"/>
                        <a:pt x="36" y="34"/>
                      </a:cubicBezTo>
                      <a:cubicBezTo>
                        <a:pt x="37" y="34"/>
                        <a:pt x="39" y="35"/>
                        <a:pt x="39" y="34"/>
                      </a:cubicBezTo>
                      <a:cubicBezTo>
                        <a:pt x="40" y="33"/>
                        <a:pt x="40" y="29"/>
                        <a:pt x="41" y="30"/>
                      </a:cubicBezTo>
                      <a:cubicBezTo>
                        <a:pt x="43" y="31"/>
                        <a:pt x="43" y="31"/>
                        <a:pt x="45" y="31"/>
                      </a:cubicBezTo>
                      <a:cubicBezTo>
                        <a:pt x="47" y="30"/>
                        <a:pt x="48" y="31"/>
                        <a:pt x="50" y="31"/>
                      </a:cubicBezTo>
                      <a:cubicBezTo>
                        <a:pt x="52" y="31"/>
                        <a:pt x="53" y="28"/>
                        <a:pt x="55" y="29"/>
                      </a:cubicBezTo>
                      <a:cubicBezTo>
                        <a:pt x="56" y="29"/>
                        <a:pt x="58" y="31"/>
                        <a:pt x="60" y="30"/>
                      </a:cubicBezTo>
                      <a:cubicBezTo>
                        <a:pt x="64" y="28"/>
                        <a:pt x="59" y="26"/>
                        <a:pt x="58" y="24"/>
                      </a:cubicBezTo>
                      <a:cubicBezTo>
                        <a:pt x="57" y="22"/>
                        <a:pt x="57" y="21"/>
                        <a:pt x="55" y="20"/>
                      </a:cubicBezTo>
                      <a:cubicBezTo>
                        <a:pt x="53" y="19"/>
                        <a:pt x="52" y="18"/>
                        <a:pt x="51" y="16"/>
                      </a:cubicBezTo>
                      <a:cubicBezTo>
                        <a:pt x="51" y="14"/>
                        <a:pt x="49" y="14"/>
                        <a:pt x="47" y="13"/>
                      </a:cubicBezTo>
                      <a:cubicBezTo>
                        <a:pt x="47" y="13"/>
                        <a:pt x="47" y="12"/>
                        <a:pt x="46" y="12"/>
                      </a:cubicBezTo>
                      <a:cubicBezTo>
                        <a:pt x="46" y="12"/>
                        <a:pt x="44" y="12"/>
                        <a:pt x="44" y="12"/>
                      </a:cubicBezTo>
                      <a:cubicBezTo>
                        <a:pt x="43" y="11"/>
                        <a:pt x="44" y="7"/>
                        <a:pt x="44" y="6"/>
                      </a:cubicBezTo>
                      <a:cubicBezTo>
                        <a:pt x="44" y="4"/>
                        <a:pt x="42" y="3"/>
                        <a:pt x="41" y="1"/>
                      </a:cubicBezTo>
                      <a:cubicBezTo>
                        <a:pt x="41" y="1"/>
                        <a:pt x="41" y="0"/>
                        <a:pt x="41" y="0"/>
                      </a:cubicBezTo>
                      <a:cubicBezTo>
                        <a:pt x="40" y="0"/>
                        <a:pt x="39" y="0"/>
                        <a:pt x="38" y="0"/>
                      </a:cubicBezTo>
                      <a:cubicBezTo>
                        <a:pt x="36" y="1"/>
                        <a:pt x="36" y="1"/>
                        <a:pt x="35" y="3"/>
                      </a:cubicBezTo>
                      <a:cubicBezTo>
                        <a:pt x="35" y="6"/>
                        <a:pt x="28" y="10"/>
                        <a:pt x="26" y="10"/>
                      </a:cubicBezTo>
                      <a:cubicBezTo>
                        <a:pt x="25" y="10"/>
                        <a:pt x="21" y="10"/>
                        <a:pt x="22" y="11"/>
                      </a:cubicBezTo>
                      <a:cubicBezTo>
                        <a:pt x="23" y="13"/>
                        <a:pt x="20" y="15"/>
                        <a:pt x="19" y="15"/>
                      </a:cubicBezTo>
                      <a:cubicBezTo>
                        <a:pt x="17" y="16"/>
                        <a:pt x="15" y="17"/>
                        <a:pt x="13" y="17"/>
                      </a:cubicBezTo>
                      <a:cubicBezTo>
                        <a:pt x="11" y="18"/>
                        <a:pt x="11" y="16"/>
                        <a:pt x="9" y="17"/>
                      </a:cubicBezTo>
                      <a:cubicBezTo>
                        <a:pt x="7" y="18"/>
                        <a:pt x="6" y="17"/>
                        <a:pt x="6" y="18"/>
                      </a:cubicBezTo>
                      <a:cubicBezTo>
                        <a:pt x="5" y="20"/>
                        <a:pt x="4" y="22"/>
                        <a:pt x="3" y="23"/>
                      </a:cubicBezTo>
                      <a:cubicBezTo>
                        <a:pt x="0" y="27"/>
                        <a:pt x="2" y="30"/>
                        <a:pt x="4" y="34"/>
                      </a:cubicBezTo>
                      <a:cubicBezTo>
                        <a:pt x="5" y="36"/>
                        <a:pt x="5" y="37"/>
                        <a:pt x="6" y="39"/>
                      </a:cubicBezTo>
                      <a:cubicBezTo>
                        <a:pt x="8" y="41"/>
                        <a:pt x="9" y="42"/>
                        <a:pt x="9" y="45"/>
                      </a:cubicBezTo>
                      <a:cubicBezTo>
                        <a:pt x="9" y="44"/>
                        <a:pt x="10" y="37"/>
                        <a:pt x="12" y="37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41" name="Google Shape;841;p35"/>
                <p:cNvSpPr/>
                <p:nvPr/>
              </p:nvSpPr>
              <p:spPr>
                <a:xfrm>
                  <a:off x="11664335" y="6950195"/>
                  <a:ext cx="1195346" cy="88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" h="82" extrusionOk="0">
                      <a:moveTo>
                        <a:pt x="80" y="81"/>
                      </a:moveTo>
                      <a:cubicBezTo>
                        <a:pt x="81" y="80"/>
                        <a:pt x="82" y="82"/>
                        <a:pt x="83" y="82"/>
                      </a:cubicBezTo>
                      <a:cubicBezTo>
                        <a:pt x="85" y="81"/>
                        <a:pt x="87" y="80"/>
                        <a:pt x="89" y="79"/>
                      </a:cubicBezTo>
                      <a:cubicBezTo>
                        <a:pt x="90" y="79"/>
                        <a:pt x="93" y="78"/>
                        <a:pt x="93" y="76"/>
                      </a:cubicBezTo>
                      <a:cubicBezTo>
                        <a:pt x="93" y="74"/>
                        <a:pt x="94" y="75"/>
                        <a:pt x="96" y="74"/>
                      </a:cubicBezTo>
                      <a:cubicBezTo>
                        <a:pt x="99" y="74"/>
                        <a:pt x="103" y="71"/>
                        <a:pt x="105" y="68"/>
                      </a:cubicBezTo>
                      <a:cubicBezTo>
                        <a:pt x="106" y="67"/>
                        <a:pt x="106" y="66"/>
                        <a:pt x="107" y="65"/>
                      </a:cubicBezTo>
                      <a:cubicBezTo>
                        <a:pt x="108" y="64"/>
                        <a:pt x="110" y="64"/>
                        <a:pt x="112" y="64"/>
                      </a:cubicBezTo>
                      <a:cubicBezTo>
                        <a:pt x="112" y="62"/>
                        <a:pt x="110" y="61"/>
                        <a:pt x="109" y="59"/>
                      </a:cubicBezTo>
                      <a:cubicBezTo>
                        <a:pt x="109" y="58"/>
                        <a:pt x="110" y="55"/>
                        <a:pt x="107" y="55"/>
                      </a:cubicBezTo>
                      <a:cubicBezTo>
                        <a:pt x="106" y="55"/>
                        <a:pt x="109" y="53"/>
                        <a:pt x="108" y="52"/>
                      </a:cubicBezTo>
                      <a:cubicBezTo>
                        <a:pt x="108" y="49"/>
                        <a:pt x="109" y="48"/>
                        <a:pt x="110" y="46"/>
                      </a:cubicBezTo>
                      <a:cubicBezTo>
                        <a:pt x="110" y="44"/>
                        <a:pt x="112" y="44"/>
                        <a:pt x="112" y="42"/>
                      </a:cubicBezTo>
                      <a:cubicBezTo>
                        <a:pt x="112" y="41"/>
                        <a:pt x="113" y="40"/>
                        <a:pt x="114" y="40"/>
                      </a:cubicBezTo>
                      <a:cubicBezTo>
                        <a:pt x="117" y="40"/>
                        <a:pt x="117" y="40"/>
                        <a:pt x="117" y="38"/>
                      </a:cubicBezTo>
                      <a:cubicBezTo>
                        <a:pt x="117" y="32"/>
                        <a:pt x="117" y="27"/>
                        <a:pt x="117" y="21"/>
                      </a:cubicBezTo>
                      <a:cubicBezTo>
                        <a:pt x="117" y="19"/>
                        <a:pt x="113" y="18"/>
                        <a:pt x="111" y="17"/>
                      </a:cubicBezTo>
                      <a:cubicBezTo>
                        <a:pt x="101" y="12"/>
                        <a:pt x="91" y="6"/>
                        <a:pt x="81" y="1"/>
                      </a:cubicBezTo>
                      <a:cubicBezTo>
                        <a:pt x="80" y="1"/>
                        <a:pt x="80" y="0"/>
                        <a:pt x="79" y="0"/>
                      </a:cubicBezTo>
                      <a:cubicBezTo>
                        <a:pt x="78" y="1"/>
                        <a:pt x="76" y="2"/>
                        <a:pt x="75" y="2"/>
                      </a:cubicBezTo>
                      <a:cubicBezTo>
                        <a:pt x="74" y="3"/>
                        <a:pt x="72" y="5"/>
                        <a:pt x="71" y="5"/>
                      </a:cubicBezTo>
                      <a:cubicBezTo>
                        <a:pt x="70" y="5"/>
                        <a:pt x="69" y="3"/>
                        <a:pt x="67" y="2"/>
                      </a:cubicBezTo>
                      <a:cubicBezTo>
                        <a:pt x="66" y="1"/>
                        <a:pt x="65" y="1"/>
                        <a:pt x="64" y="1"/>
                      </a:cubicBezTo>
                      <a:cubicBezTo>
                        <a:pt x="62" y="0"/>
                        <a:pt x="61" y="0"/>
                        <a:pt x="59" y="1"/>
                      </a:cubicBezTo>
                      <a:cubicBezTo>
                        <a:pt x="52" y="5"/>
                        <a:pt x="45" y="10"/>
                        <a:pt x="38" y="14"/>
                      </a:cubicBezTo>
                      <a:cubicBezTo>
                        <a:pt x="35" y="16"/>
                        <a:pt x="32" y="18"/>
                        <a:pt x="29" y="21"/>
                      </a:cubicBezTo>
                      <a:cubicBezTo>
                        <a:pt x="28" y="22"/>
                        <a:pt x="27" y="22"/>
                        <a:pt x="26" y="22"/>
                      </a:cubicBezTo>
                      <a:cubicBezTo>
                        <a:pt x="23" y="22"/>
                        <a:pt x="22" y="22"/>
                        <a:pt x="22" y="25"/>
                      </a:cubicBezTo>
                      <a:cubicBezTo>
                        <a:pt x="22" y="28"/>
                        <a:pt x="22" y="31"/>
                        <a:pt x="22" y="34"/>
                      </a:cubicBezTo>
                      <a:cubicBezTo>
                        <a:pt x="22" y="37"/>
                        <a:pt x="21" y="40"/>
                        <a:pt x="19" y="42"/>
                      </a:cubicBezTo>
                      <a:cubicBezTo>
                        <a:pt x="18" y="43"/>
                        <a:pt x="15" y="43"/>
                        <a:pt x="14" y="43"/>
                      </a:cubicBezTo>
                      <a:cubicBezTo>
                        <a:pt x="12" y="43"/>
                        <a:pt x="10" y="43"/>
                        <a:pt x="8" y="43"/>
                      </a:cubicBezTo>
                      <a:cubicBezTo>
                        <a:pt x="6" y="43"/>
                        <a:pt x="4" y="44"/>
                        <a:pt x="2" y="44"/>
                      </a:cubicBezTo>
                      <a:cubicBezTo>
                        <a:pt x="0" y="44"/>
                        <a:pt x="5" y="51"/>
                        <a:pt x="5" y="51"/>
                      </a:cubicBezTo>
                      <a:cubicBezTo>
                        <a:pt x="6" y="54"/>
                        <a:pt x="7" y="56"/>
                        <a:pt x="10" y="57"/>
                      </a:cubicBezTo>
                      <a:cubicBezTo>
                        <a:pt x="10" y="57"/>
                        <a:pt x="11" y="56"/>
                        <a:pt x="11" y="56"/>
                      </a:cubicBezTo>
                      <a:cubicBezTo>
                        <a:pt x="12" y="57"/>
                        <a:pt x="12" y="60"/>
                        <a:pt x="14" y="58"/>
                      </a:cubicBezTo>
                      <a:cubicBezTo>
                        <a:pt x="16" y="56"/>
                        <a:pt x="18" y="61"/>
                        <a:pt x="19" y="62"/>
                      </a:cubicBezTo>
                      <a:cubicBezTo>
                        <a:pt x="19" y="61"/>
                        <a:pt x="20" y="59"/>
                        <a:pt x="20" y="58"/>
                      </a:cubicBezTo>
                      <a:cubicBezTo>
                        <a:pt x="20" y="57"/>
                        <a:pt x="21" y="56"/>
                        <a:pt x="21" y="55"/>
                      </a:cubicBezTo>
                      <a:cubicBezTo>
                        <a:pt x="22" y="52"/>
                        <a:pt x="22" y="52"/>
                        <a:pt x="25" y="51"/>
                      </a:cubicBezTo>
                      <a:cubicBezTo>
                        <a:pt x="26" y="50"/>
                        <a:pt x="27" y="50"/>
                        <a:pt x="28" y="50"/>
                      </a:cubicBezTo>
                      <a:cubicBezTo>
                        <a:pt x="29" y="49"/>
                        <a:pt x="30" y="51"/>
                        <a:pt x="31" y="51"/>
                      </a:cubicBezTo>
                      <a:cubicBezTo>
                        <a:pt x="33" y="51"/>
                        <a:pt x="34" y="52"/>
                        <a:pt x="35" y="53"/>
                      </a:cubicBezTo>
                      <a:cubicBezTo>
                        <a:pt x="36" y="54"/>
                        <a:pt x="37" y="54"/>
                        <a:pt x="39" y="54"/>
                      </a:cubicBezTo>
                      <a:cubicBezTo>
                        <a:pt x="42" y="52"/>
                        <a:pt x="43" y="55"/>
                        <a:pt x="46" y="55"/>
                      </a:cubicBezTo>
                      <a:cubicBezTo>
                        <a:pt x="49" y="55"/>
                        <a:pt x="52" y="53"/>
                        <a:pt x="55" y="53"/>
                      </a:cubicBezTo>
                      <a:cubicBezTo>
                        <a:pt x="57" y="53"/>
                        <a:pt x="61" y="54"/>
                        <a:pt x="64" y="53"/>
                      </a:cubicBezTo>
                      <a:cubicBezTo>
                        <a:pt x="65" y="53"/>
                        <a:pt x="66" y="52"/>
                        <a:pt x="67" y="51"/>
                      </a:cubicBezTo>
                      <a:cubicBezTo>
                        <a:pt x="69" y="50"/>
                        <a:pt x="68" y="49"/>
                        <a:pt x="68" y="47"/>
                      </a:cubicBezTo>
                      <a:cubicBezTo>
                        <a:pt x="68" y="42"/>
                        <a:pt x="73" y="39"/>
                        <a:pt x="77" y="35"/>
                      </a:cubicBezTo>
                      <a:cubicBezTo>
                        <a:pt x="78" y="34"/>
                        <a:pt x="77" y="32"/>
                        <a:pt x="77" y="31"/>
                      </a:cubicBezTo>
                      <a:cubicBezTo>
                        <a:pt x="77" y="28"/>
                        <a:pt x="77" y="26"/>
                        <a:pt x="77" y="23"/>
                      </a:cubicBezTo>
                      <a:cubicBezTo>
                        <a:pt x="78" y="21"/>
                        <a:pt x="79" y="18"/>
                        <a:pt x="79" y="16"/>
                      </a:cubicBezTo>
                      <a:cubicBezTo>
                        <a:pt x="78" y="14"/>
                        <a:pt x="77" y="12"/>
                        <a:pt x="76" y="11"/>
                      </a:cubicBezTo>
                      <a:cubicBezTo>
                        <a:pt x="74" y="8"/>
                        <a:pt x="75" y="5"/>
                        <a:pt x="75" y="2"/>
                      </a:cubicBezTo>
                      <a:cubicBezTo>
                        <a:pt x="75" y="5"/>
                        <a:pt x="75" y="7"/>
                        <a:pt x="75" y="9"/>
                      </a:cubicBezTo>
                      <a:cubicBezTo>
                        <a:pt x="75" y="11"/>
                        <a:pt x="78" y="14"/>
                        <a:pt x="78" y="16"/>
                      </a:cubicBezTo>
                      <a:cubicBezTo>
                        <a:pt x="79" y="19"/>
                        <a:pt x="77" y="23"/>
                        <a:pt x="77" y="26"/>
                      </a:cubicBezTo>
                      <a:cubicBezTo>
                        <a:pt x="77" y="28"/>
                        <a:pt x="78" y="32"/>
                        <a:pt x="77" y="35"/>
                      </a:cubicBezTo>
                      <a:cubicBezTo>
                        <a:pt x="76" y="37"/>
                        <a:pt x="72" y="39"/>
                        <a:pt x="71" y="41"/>
                      </a:cubicBezTo>
                      <a:cubicBezTo>
                        <a:pt x="69" y="42"/>
                        <a:pt x="68" y="44"/>
                        <a:pt x="68" y="46"/>
                      </a:cubicBezTo>
                      <a:cubicBezTo>
                        <a:pt x="67" y="49"/>
                        <a:pt x="69" y="50"/>
                        <a:pt x="70" y="53"/>
                      </a:cubicBezTo>
                      <a:cubicBezTo>
                        <a:pt x="70" y="54"/>
                        <a:pt x="71" y="54"/>
                        <a:pt x="72" y="55"/>
                      </a:cubicBezTo>
                      <a:cubicBezTo>
                        <a:pt x="74" y="56"/>
                        <a:pt x="75" y="57"/>
                        <a:pt x="75" y="59"/>
                      </a:cubicBezTo>
                      <a:cubicBezTo>
                        <a:pt x="75" y="61"/>
                        <a:pt x="75" y="63"/>
                        <a:pt x="75" y="65"/>
                      </a:cubicBezTo>
                      <a:cubicBezTo>
                        <a:pt x="75" y="66"/>
                        <a:pt x="76" y="68"/>
                        <a:pt x="77" y="70"/>
                      </a:cubicBezTo>
                      <a:cubicBezTo>
                        <a:pt x="74" y="70"/>
                        <a:pt x="67" y="70"/>
                        <a:pt x="72" y="74"/>
                      </a:cubicBezTo>
                      <a:cubicBezTo>
                        <a:pt x="74" y="75"/>
                        <a:pt x="75" y="76"/>
                        <a:pt x="76" y="78"/>
                      </a:cubicBezTo>
                      <a:cubicBezTo>
                        <a:pt x="76" y="79"/>
                        <a:pt x="77" y="80"/>
                        <a:pt x="77" y="81"/>
                      </a:cubicBezTo>
                      <a:cubicBezTo>
                        <a:pt x="77" y="82"/>
                        <a:pt x="80" y="81"/>
                        <a:pt x="80" y="81"/>
                      </a:cubicBezTo>
                      <a:cubicBezTo>
                        <a:pt x="82" y="80"/>
                        <a:pt x="80" y="81"/>
                        <a:pt x="80" y="8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42" name="Google Shape;842;p35"/>
                <p:cNvSpPr/>
                <p:nvPr/>
              </p:nvSpPr>
              <p:spPr>
                <a:xfrm>
                  <a:off x="12744674" y="6972323"/>
                  <a:ext cx="839878" cy="1095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101" extrusionOk="0">
                      <a:moveTo>
                        <a:pt x="6" y="39"/>
                      </a:moveTo>
                      <a:cubicBezTo>
                        <a:pt x="6" y="39"/>
                        <a:pt x="6" y="40"/>
                        <a:pt x="6" y="41"/>
                      </a:cubicBezTo>
                      <a:cubicBezTo>
                        <a:pt x="5" y="42"/>
                        <a:pt x="4" y="42"/>
                        <a:pt x="4" y="43"/>
                      </a:cubicBezTo>
                      <a:cubicBezTo>
                        <a:pt x="4" y="45"/>
                        <a:pt x="2" y="47"/>
                        <a:pt x="2" y="49"/>
                      </a:cubicBezTo>
                      <a:cubicBezTo>
                        <a:pt x="2" y="50"/>
                        <a:pt x="3" y="51"/>
                        <a:pt x="2" y="51"/>
                      </a:cubicBezTo>
                      <a:cubicBezTo>
                        <a:pt x="2" y="52"/>
                        <a:pt x="0" y="53"/>
                        <a:pt x="1" y="53"/>
                      </a:cubicBezTo>
                      <a:cubicBezTo>
                        <a:pt x="4" y="53"/>
                        <a:pt x="3" y="57"/>
                        <a:pt x="4" y="58"/>
                      </a:cubicBezTo>
                      <a:cubicBezTo>
                        <a:pt x="4" y="59"/>
                        <a:pt x="5" y="59"/>
                        <a:pt x="6" y="60"/>
                      </a:cubicBezTo>
                      <a:cubicBezTo>
                        <a:pt x="6" y="61"/>
                        <a:pt x="6" y="62"/>
                        <a:pt x="6" y="63"/>
                      </a:cubicBezTo>
                      <a:cubicBezTo>
                        <a:pt x="7" y="65"/>
                        <a:pt x="9" y="66"/>
                        <a:pt x="9" y="68"/>
                      </a:cubicBezTo>
                      <a:cubicBezTo>
                        <a:pt x="9" y="69"/>
                        <a:pt x="8" y="74"/>
                        <a:pt x="9" y="74"/>
                      </a:cubicBezTo>
                      <a:cubicBezTo>
                        <a:pt x="12" y="74"/>
                        <a:pt x="13" y="75"/>
                        <a:pt x="15" y="76"/>
                      </a:cubicBezTo>
                      <a:cubicBezTo>
                        <a:pt x="17" y="77"/>
                        <a:pt x="16" y="80"/>
                        <a:pt x="18" y="81"/>
                      </a:cubicBezTo>
                      <a:cubicBezTo>
                        <a:pt x="19" y="82"/>
                        <a:pt x="22" y="82"/>
                        <a:pt x="22" y="84"/>
                      </a:cubicBezTo>
                      <a:cubicBezTo>
                        <a:pt x="22" y="86"/>
                        <a:pt x="25" y="87"/>
                        <a:pt x="26" y="88"/>
                      </a:cubicBezTo>
                      <a:cubicBezTo>
                        <a:pt x="26" y="89"/>
                        <a:pt x="26" y="90"/>
                        <a:pt x="26" y="91"/>
                      </a:cubicBezTo>
                      <a:cubicBezTo>
                        <a:pt x="27" y="91"/>
                        <a:pt x="28" y="92"/>
                        <a:pt x="28" y="92"/>
                      </a:cubicBezTo>
                      <a:cubicBezTo>
                        <a:pt x="29" y="93"/>
                        <a:pt x="30" y="95"/>
                        <a:pt x="32" y="96"/>
                      </a:cubicBezTo>
                      <a:cubicBezTo>
                        <a:pt x="33" y="97"/>
                        <a:pt x="33" y="93"/>
                        <a:pt x="35" y="95"/>
                      </a:cubicBezTo>
                      <a:cubicBezTo>
                        <a:pt x="37" y="96"/>
                        <a:pt x="37" y="94"/>
                        <a:pt x="39" y="94"/>
                      </a:cubicBezTo>
                      <a:cubicBezTo>
                        <a:pt x="41" y="95"/>
                        <a:pt x="42" y="98"/>
                        <a:pt x="44" y="100"/>
                      </a:cubicBezTo>
                      <a:cubicBezTo>
                        <a:pt x="46" y="95"/>
                        <a:pt x="49" y="101"/>
                        <a:pt x="51" y="100"/>
                      </a:cubicBezTo>
                      <a:cubicBezTo>
                        <a:pt x="52" y="99"/>
                        <a:pt x="53" y="98"/>
                        <a:pt x="55" y="98"/>
                      </a:cubicBezTo>
                      <a:cubicBezTo>
                        <a:pt x="56" y="98"/>
                        <a:pt x="58" y="98"/>
                        <a:pt x="59" y="97"/>
                      </a:cubicBezTo>
                      <a:cubicBezTo>
                        <a:pt x="61" y="93"/>
                        <a:pt x="65" y="91"/>
                        <a:pt x="69" y="94"/>
                      </a:cubicBezTo>
                      <a:cubicBezTo>
                        <a:pt x="69" y="93"/>
                        <a:pt x="69" y="92"/>
                        <a:pt x="69" y="91"/>
                      </a:cubicBezTo>
                      <a:cubicBezTo>
                        <a:pt x="69" y="90"/>
                        <a:pt x="66" y="90"/>
                        <a:pt x="66" y="90"/>
                      </a:cubicBezTo>
                      <a:cubicBezTo>
                        <a:pt x="64" y="88"/>
                        <a:pt x="63" y="85"/>
                        <a:pt x="61" y="83"/>
                      </a:cubicBezTo>
                      <a:cubicBezTo>
                        <a:pt x="60" y="82"/>
                        <a:pt x="60" y="81"/>
                        <a:pt x="59" y="80"/>
                      </a:cubicBezTo>
                      <a:cubicBezTo>
                        <a:pt x="58" y="79"/>
                        <a:pt x="57" y="79"/>
                        <a:pt x="56" y="78"/>
                      </a:cubicBezTo>
                      <a:cubicBezTo>
                        <a:pt x="53" y="75"/>
                        <a:pt x="59" y="75"/>
                        <a:pt x="59" y="75"/>
                      </a:cubicBezTo>
                      <a:cubicBezTo>
                        <a:pt x="61" y="74"/>
                        <a:pt x="60" y="69"/>
                        <a:pt x="61" y="67"/>
                      </a:cubicBezTo>
                      <a:cubicBezTo>
                        <a:pt x="61" y="66"/>
                        <a:pt x="61" y="64"/>
                        <a:pt x="62" y="64"/>
                      </a:cubicBezTo>
                      <a:cubicBezTo>
                        <a:pt x="63" y="63"/>
                        <a:pt x="65" y="63"/>
                        <a:pt x="65" y="62"/>
                      </a:cubicBezTo>
                      <a:cubicBezTo>
                        <a:pt x="65" y="61"/>
                        <a:pt x="65" y="60"/>
                        <a:pt x="65" y="58"/>
                      </a:cubicBezTo>
                      <a:cubicBezTo>
                        <a:pt x="65" y="57"/>
                        <a:pt x="66" y="56"/>
                        <a:pt x="67" y="55"/>
                      </a:cubicBezTo>
                      <a:cubicBezTo>
                        <a:pt x="68" y="53"/>
                        <a:pt x="70" y="54"/>
                        <a:pt x="71" y="52"/>
                      </a:cubicBezTo>
                      <a:cubicBezTo>
                        <a:pt x="71" y="50"/>
                        <a:pt x="72" y="48"/>
                        <a:pt x="72" y="45"/>
                      </a:cubicBezTo>
                      <a:cubicBezTo>
                        <a:pt x="72" y="44"/>
                        <a:pt x="72" y="43"/>
                        <a:pt x="72" y="42"/>
                      </a:cubicBezTo>
                      <a:cubicBezTo>
                        <a:pt x="72" y="40"/>
                        <a:pt x="74" y="38"/>
                        <a:pt x="74" y="37"/>
                      </a:cubicBezTo>
                      <a:cubicBezTo>
                        <a:pt x="74" y="33"/>
                        <a:pt x="75" y="30"/>
                        <a:pt x="79" y="29"/>
                      </a:cubicBezTo>
                      <a:cubicBezTo>
                        <a:pt x="80" y="29"/>
                        <a:pt x="81" y="29"/>
                        <a:pt x="82" y="27"/>
                      </a:cubicBezTo>
                      <a:cubicBezTo>
                        <a:pt x="82" y="26"/>
                        <a:pt x="80" y="24"/>
                        <a:pt x="79" y="23"/>
                      </a:cubicBezTo>
                      <a:cubicBezTo>
                        <a:pt x="77" y="21"/>
                        <a:pt x="76" y="19"/>
                        <a:pt x="76" y="17"/>
                      </a:cubicBezTo>
                      <a:cubicBezTo>
                        <a:pt x="76" y="16"/>
                        <a:pt x="75" y="11"/>
                        <a:pt x="76" y="11"/>
                      </a:cubicBezTo>
                      <a:cubicBezTo>
                        <a:pt x="77" y="10"/>
                        <a:pt x="76" y="10"/>
                        <a:pt x="75" y="9"/>
                      </a:cubicBezTo>
                      <a:cubicBezTo>
                        <a:pt x="74" y="8"/>
                        <a:pt x="74" y="7"/>
                        <a:pt x="74" y="5"/>
                      </a:cubicBezTo>
                      <a:cubicBezTo>
                        <a:pt x="72" y="3"/>
                        <a:pt x="69" y="2"/>
                        <a:pt x="68" y="0"/>
                      </a:cubicBezTo>
                      <a:cubicBezTo>
                        <a:pt x="67" y="0"/>
                        <a:pt x="65" y="1"/>
                        <a:pt x="64" y="2"/>
                      </a:cubicBezTo>
                      <a:cubicBezTo>
                        <a:pt x="63" y="5"/>
                        <a:pt x="61" y="3"/>
                        <a:pt x="60" y="5"/>
                      </a:cubicBezTo>
                      <a:cubicBezTo>
                        <a:pt x="59" y="9"/>
                        <a:pt x="58" y="5"/>
                        <a:pt x="56" y="5"/>
                      </a:cubicBezTo>
                      <a:cubicBezTo>
                        <a:pt x="52" y="5"/>
                        <a:pt x="49" y="5"/>
                        <a:pt x="46" y="5"/>
                      </a:cubicBezTo>
                      <a:cubicBezTo>
                        <a:pt x="37" y="5"/>
                        <a:pt x="27" y="5"/>
                        <a:pt x="17" y="5"/>
                      </a:cubicBezTo>
                      <a:cubicBezTo>
                        <a:pt x="15" y="5"/>
                        <a:pt x="16" y="12"/>
                        <a:pt x="16" y="14"/>
                      </a:cubicBezTo>
                      <a:cubicBezTo>
                        <a:pt x="16" y="16"/>
                        <a:pt x="15" y="16"/>
                        <a:pt x="13" y="16"/>
                      </a:cubicBezTo>
                      <a:cubicBezTo>
                        <a:pt x="10" y="16"/>
                        <a:pt x="11" y="16"/>
                        <a:pt x="11" y="18"/>
                      </a:cubicBezTo>
                      <a:cubicBezTo>
                        <a:pt x="11" y="23"/>
                        <a:pt x="11" y="27"/>
                        <a:pt x="11" y="32"/>
                      </a:cubicBezTo>
                      <a:cubicBezTo>
                        <a:pt x="11" y="34"/>
                        <a:pt x="11" y="36"/>
                        <a:pt x="11" y="37"/>
                      </a:cubicBezTo>
                      <a:cubicBezTo>
                        <a:pt x="11" y="39"/>
                        <a:pt x="7" y="38"/>
                        <a:pt x="6" y="39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43" name="Google Shape;843;p35"/>
                <p:cNvSpPr/>
                <p:nvPr/>
              </p:nvSpPr>
              <p:spPr>
                <a:xfrm>
                  <a:off x="13480009" y="7252600"/>
                  <a:ext cx="327588" cy="313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29" extrusionOk="0">
                      <a:moveTo>
                        <a:pt x="3" y="19"/>
                      </a:moveTo>
                      <a:cubicBezTo>
                        <a:pt x="4" y="19"/>
                        <a:pt x="6" y="21"/>
                        <a:pt x="7" y="20"/>
                      </a:cubicBezTo>
                      <a:cubicBezTo>
                        <a:pt x="7" y="19"/>
                        <a:pt x="6" y="17"/>
                        <a:pt x="7" y="17"/>
                      </a:cubicBezTo>
                      <a:cubicBezTo>
                        <a:pt x="9" y="17"/>
                        <a:pt x="9" y="19"/>
                        <a:pt x="10" y="19"/>
                      </a:cubicBezTo>
                      <a:cubicBezTo>
                        <a:pt x="11" y="19"/>
                        <a:pt x="12" y="18"/>
                        <a:pt x="12" y="18"/>
                      </a:cubicBezTo>
                      <a:cubicBezTo>
                        <a:pt x="13" y="17"/>
                        <a:pt x="14" y="18"/>
                        <a:pt x="14" y="18"/>
                      </a:cubicBezTo>
                      <a:cubicBezTo>
                        <a:pt x="22" y="18"/>
                        <a:pt x="25" y="24"/>
                        <a:pt x="29" y="29"/>
                      </a:cubicBezTo>
                      <a:cubicBezTo>
                        <a:pt x="30" y="29"/>
                        <a:pt x="31" y="28"/>
                        <a:pt x="32" y="27"/>
                      </a:cubicBezTo>
                      <a:cubicBezTo>
                        <a:pt x="29" y="25"/>
                        <a:pt x="26" y="22"/>
                        <a:pt x="24" y="19"/>
                      </a:cubicBezTo>
                      <a:cubicBezTo>
                        <a:pt x="23" y="17"/>
                        <a:pt x="21" y="17"/>
                        <a:pt x="19" y="16"/>
                      </a:cubicBezTo>
                      <a:cubicBezTo>
                        <a:pt x="18" y="16"/>
                        <a:pt x="18" y="14"/>
                        <a:pt x="17" y="14"/>
                      </a:cubicBezTo>
                      <a:cubicBezTo>
                        <a:pt x="16" y="14"/>
                        <a:pt x="17" y="15"/>
                        <a:pt x="17" y="16"/>
                      </a:cubicBezTo>
                      <a:cubicBezTo>
                        <a:pt x="17" y="16"/>
                        <a:pt x="16" y="14"/>
                        <a:pt x="16" y="14"/>
                      </a:cubicBezTo>
                      <a:cubicBezTo>
                        <a:pt x="15" y="12"/>
                        <a:pt x="14" y="11"/>
                        <a:pt x="14" y="9"/>
                      </a:cubicBezTo>
                      <a:cubicBezTo>
                        <a:pt x="13" y="6"/>
                        <a:pt x="13" y="3"/>
                        <a:pt x="10" y="0"/>
                      </a:cubicBezTo>
                      <a:cubicBezTo>
                        <a:pt x="9" y="4"/>
                        <a:pt x="4" y="4"/>
                        <a:pt x="2" y="7"/>
                      </a:cubicBezTo>
                      <a:cubicBezTo>
                        <a:pt x="1" y="9"/>
                        <a:pt x="2" y="11"/>
                        <a:pt x="1" y="13"/>
                      </a:cubicBezTo>
                      <a:cubicBezTo>
                        <a:pt x="0" y="15"/>
                        <a:pt x="0" y="17"/>
                        <a:pt x="0" y="20"/>
                      </a:cubicBezTo>
                      <a:cubicBezTo>
                        <a:pt x="1" y="19"/>
                        <a:pt x="2" y="19"/>
                        <a:pt x="3" y="19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44" name="Google Shape;844;p35"/>
                <p:cNvSpPr/>
                <p:nvPr/>
              </p:nvSpPr>
              <p:spPr>
                <a:xfrm>
                  <a:off x="13309241" y="7403805"/>
                  <a:ext cx="756238" cy="6638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61" extrusionOk="0">
                      <a:moveTo>
                        <a:pt x="70" y="38"/>
                      </a:moveTo>
                      <a:cubicBezTo>
                        <a:pt x="65" y="36"/>
                        <a:pt x="61" y="35"/>
                        <a:pt x="57" y="33"/>
                      </a:cubicBezTo>
                      <a:cubicBezTo>
                        <a:pt x="54" y="32"/>
                        <a:pt x="53" y="31"/>
                        <a:pt x="51" y="29"/>
                      </a:cubicBezTo>
                      <a:cubicBezTo>
                        <a:pt x="50" y="28"/>
                        <a:pt x="49" y="26"/>
                        <a:pt x="48" y="24"/>
                      </a:cubicBezTo>
                      <a:cubicBezTo>
                        <a:pt x="48" y="23"/>
                        <a:pt x="51" y="21"/>
                        <a:pt x="51" y="20"/>
                      </a:cubicBezTo>
                      <a:cubicBezTo>
                        <a:pt x="49" y="21"/>
                        <a:pt x="47" y="22"/>
                        <a:pt x="45" y="23"/>
                      </a:cubicBezTo>
                      <a:cubicBezTo>
                        <a:pt x="43" y="23"/>
                        <a:pt x="43" y="19"/>
                        <a:pt x="44" y="18"/>
                      </a:cubicBezTo>
                      <a:cubicBezTo>
                        <a:pt x="47" y="15"/>
                        <a:pt x="46" y="15"/>
                        <a:pt x="44" y="12"/>
                      </a:cubicBezTo>
                      <a:cubicBezTo>
                        <a:pt x="42" y="10"/>
                        <a:pt x="40" y="6"/>
                        <a:pt x="37" y="5"/>
                      </a:cubicBezTo>
                      <a:cubicBezTo>
                        <a:pt x="35" y="5"/>
                        <a:pt x="30" y="3"/>
                        <a:pt x="28" y="4"/>
                      </a:cubicBezTo>
                      <a:cubicBezTo>
                        <a:pt x="26" y="7"/>
                        <a:pt x="24" y="0"/>
                        <a:pt x="24" y="5"/>
                      </a:cubicBezTo>
                      <a:cubicBezTo>
                        <a:pt x="24" y="7"/>
                        <a:pt x="22" y="6"/>
                        <a:pt x="21" y="5"/>
                      </a:cubicBezTo>
                      <a:cubicBezTo>
                        <a:pt x="20" y="5"/>
                        <a:pt x="19" y="5"/>
                        <a:pt x="18" y="5"/>
                      </a:cubicBezTo>
                      <a:cubicBezTo>
                        <a:pt x="16" y="6"/>
                        <a:pt x="17" y="6"/>
                        <a:pt x="17" y="8"/>
                      </a:cubicBezTo>
                      <a:cubicBezTo>
                        <a:pt x="17" y="9"/>
                        <a:pt x="16" y="12"/>
                        <a:pt x="15" y="13"/>
                      </a:cubicBezTo>
                      <a:cubicBezTo>
                        <a:pt x="15" y="14"/>
                        <a:pt x="12" y="13"/>
                        <a:pt x="12" y="14"/>
                      </a:cubicBezTo>
                      <a:cubicBezTo>
                        <a:pt x="12" y="16"/>
                        <a:pt x="10" y="17"/>
                        <a:pt x="10" y="18"/>
                      </a:cubicBezTo>
                      <a:cubicBezTo>
                        <a:pt x="10" y="19"/>
                        <a:pt x="11" y="22"/>
                        <a:pt x="10" y="23"/>
                      </a:cubicBezTo>
                      <a:cubicBezTo>
                        <a:pt x="4" y="24"/>
                        <a:pt x="6" y="30"/>
                        <a:pt x="5" y="34"/>
                      </a:cubicBezTo>
                      <a:cubicBezTo>
                        <a:pt x="4" y="35"/>
                        <a:pt x="3" y="35"/>
                        <a:pt x="1" y="35"/>
                      </a:cubicBezTo>
                      <a:cubicBezTo>
                        <a:pt x="0" y="36"/>
                        <a:pt x="0" y="38"/>
                        <a:pt x="2" y="38"/>
                      </a:cubicBezTo>
                      <a:cubicBezTo>
                        <a:pt x="5" y="39"/>
                        <a:pt x="8" y="45"/>
                        <a:pt x="9" y="47"/>
                      </a:cubicBezTo>
                      <a:cubicBezTo>
                        <a:pt x="10" y="49"/>
                        <a:pt x="11" y="49"/>
                        <a:pt x="13" y="50"/>
                      </a:cubicBezTo>
                      <a:cubicBezTo>
                        <a:pt x="14" y="51"/>
                        <a:pt x="13" y="53"/>
                        <a:pt x="14" y="54"/>
                      </a:cubicBezTo>
                      <a:cubicBezTo>
                        <a:pt x="16" y="56"/>
                        <a:pt x="18" y="54"/>
                        <a:pt x="20" y="55"/>
                      </a:cubicBezTo>
                      <a:cubicBezTo>
                        <a:pt x="21" y="56"/>
                        <a:pt x="23" y="58"/>
                        <a:pt x="25" y="59"/>
                      </a:cubicBezTo>
                      <a:cubicBezTo>
                        <a:pt x="27" y="59"/>
                        <a:pt x="31" y="61"/>
                        <a:pt x="33" y="60"/>
                      </a:cubicBezTo>
                      <a:cubicBezTo>
                        <a:pt x="35" y="58"/>
                        <a:pt x="36" y="56"/>
                        <a:pt x="39" y="57"/>
                      </a:cubicBezTo>
                      <a:cubicBezTo>
                        <a:pt x="42" y="58"/>
                        <a:pt x="45" y="57"/>
                        <a:pt x="47" y="56"/>
                      </a:cubicBezTo>
                      <a:cubicBezTo>
                        <a:pt x="49" y="54"/>
                        <a:pt x="51" y="53"/>
                        <a:pt x="54" y="53"/>
                      </a:cubicBezTo>
                      <a:cubicBezTo>
                        <a:pt x="55" y="53"/>
                        <a:pt x="59" y="53"/>
                        <a:pt x="59" y="53"/>
                      </a:cubicBezTo>
                      <a:cubicBezTo>
                        <a:pt x="64" y="48"/>
                        <a:pt x="69" y="43"/>
                        <a:pt x="74" y="38"/>
                      </a:cubicBezTo>
                      <a:cubicBezTo>
                        <a:pt x="73" y="38"/>
                        <a:pt x="71" y="38"/>
                        <a:pt x="70" y="38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45" name="Google Shape;845;p35"/>
                <p:cNvSpPr/>
                <p:nvPr/>
              </p:nvSpPr>
              <p:spPr>
                <a:xfrm>
                  <a:off x="13347577" y="7599261"/>
                  <a:ext cx="888668" cy="899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" h="83" extrusionOk="0">
                      <a:moveTo>
                        <a:pt x="86" y="1"/>
                      </a:moveTo>
                      <a:cubicBezTo>
                        <a:pt x="87" y="0"/>
                        <a:pt x="84" y="0"/>
                        <a:pt x="83" y="0"/>
                      </a:cubicBezTo>
                      <a:cubicBezTo>
                        <a:pt x="82" y="1"/>
                        <a:pt x="81" y="2"/>
                        <a:pt x="79" y="3"/>
                      </a:cubicBezTo>
                      <a:cubicBezTo>
                        <a:pt x="77" y="3"/>
                        <a:pt x="74" y="3"/>
                        <a:pt x="71" y="3"/>
                      </a:cubicBezTo>
                      <a:cubicBezTo>
                        <a:pt x="71" y="4"/>
                        <a:pt x="70" y="4"/>
                        <a:pt x="69" y="4"/>
                      </a:cubicBezTo>
                      <a:cubicBezTo>
                        <a:pt x="68" y="4"/>
                        <a:pt x="68" y="3"/>
                        <a:pt x="68" y="3"/>
                      </a:cubicBezTo>
                      <a:cubicBezTo>
                        <a:pt x="66" y="4"/>
                        <a:pt x="65" y="6"/>
                        <a:pt x="63" y="6"/>
                      </a:cubicBezTo>
                      <a:cubicBezTo>
                        <a:pt x="61" y="6"/>
                        <a:pt x="61" y="5"/>
                        <a:pt x="58" y="5"/>
                      </a:cubicBezTo>
                      <a:cubicBezTo>
                        <a:pt x="57" y="6"/>
                        <a:pt x="55" y="8"/>
                        <a:pt x="53" y="7"/>
                      </a:cubicBezTo>
                      <a:cubicBezTo>
                        <a:pt x="50" y="6"/>
                        <a:pt x="49" y="5"/>
                        <a:pt x="47" y="2"/>
                      </a:cubicBezTo>
                      <a:cubicBezTo>
                        <a:pt x="47" y="3"/>
                        <a:pt x="44" y="5"/>
                        <a:pt x="44" y="6"/>
                      </a:cubicBezTo>
                      <a:cubicBezTo>
                        <a:pt x="45" y="8"/>
                        <a:pt x="46" y="10"/>
                        <a:pt x="48" y="12"/>
                      </a:cubicBezTo>
                      <a:cubicBezTo>
                        <a:pt x="50" y="14"/>
                        <a:pt x="53" y="15"/>
                        <a:pt x="56" y="16"/>
                      </a:cubicBezTo>
                      <a:cubicBezTo>
                        <a:pt x="61" y="18"/>
                        <a:pt x="65" y="20"/>
                        <a:pt x="70" y="20"/>
                      </a:cubicBezTo>
                      <a:cubicBezTo>
                        <a:pt x="68" y="22"/>
                        <a:pt x="65" y="25"/>
                        <a:pt x="63" y="27"/>
                      </a:cubicBezTo>
                      <a:cubicBezTo>
                        <a:pt x="61" y="29"/>
                        <a:pt x="59" y="31"/>
                        <a:pt x="58" y="33"/>
                      </a:cubicBezTo>
                      <a:cubicBezTo>
                        <a:pt x="57" y="33"/>
                        <a:pt x="56" y="35"/>
                        <a:pt x="55" y="35"/>
                      </a:cubicBezTo>
                      <a:cubicBezTo>
                        <a:pt x="53" y="36"/>
                        <a:pt x="50" y="34"/>
                        <a:pt x="48" y="35"/>
                      </a:cubicBezTo>
                      <a:cubicBezTo>
                        <a:pt x="46" y="35"/>
                        <a:pt x="44" y="37"/>
                        <a:pt x="42" y="38"/>
                      </a:cubicBezTo>
                      <a:cubicBezTo>
                        <a:pt x="40" y="39"/>
                        <a:pt x="38" y="40"/>
                        <a:pt x="36" y="39"/>
                      </a:cubicBezTo>
                      <a:cubicBezTo>
                        <a:pt x="35" y="39"/>
                        <a:pt x="33" y="38"/>
                        <a:pt x="32" y="39"/>
                      </a:cubicBezTo>
                      <a:cubicBezTo>
                        <a:pt x="29" y="41"/>
                        <a:pt x="29" y="43"/>
                        <a:pt x="26" y="42"/>
                      </a:cubicBezTo>
                      <a:cubicBezTo>
                        <a:pt x="24" y="41"/>
                        <a:pt x="22" y="41"/>
                        <a:pt x="21" y="41"/>
                      </a:cubicBezTo>
                      <a:cubicBezTo>
                        <a:pt x="19" y="40"/>
                        <a:pt x="17" y="38"/>
                        <a:pt x="16" y="37"/>
                      </a:cubicBezTo>
                      <a:cubicBezTo>
                        <a:pt x="15" y="37"/>
                        <a:pt x="12" y="38"/>
                        <a:pt x="11" y="37"/>
                      </a:cubicBezTo>
                      <a:cubicBezTo>
                        <a:pt x="10" y="36"/>
                        <a:pt x="8" y="34"/>
                        <a:pt x="7" y="34"/>
                      </a:cubicBezTo>
                      <a:cubicBezTo>
                        <a:pt x="3" y="35"/>
                        <a:pt x="2" y="36"/>
                        <a:pt x="0" y="39"/>
                      </a:cubicBezTo>
                      <a:cubicBezTo>
                        <a:pt x="0" y="40"/>
                        <a:pt x="3" y="40"/>
                        <a:pt x="3" y="41"/>
                      </a:cubicBezTo>
                      <a:cubicBezTo>
                        <a:pt x="3" y="43"/>
                        <a:pt x="3" y="44"/>
                        <a:pt x="4" y="45"/>
                      </a:cubicBezTo>
                      <a:cubicBezTo>
                        <a:pt x="6" y="47"/>
                        <a:pt x="5" y="52"/>
                        <a:pt x="3" y="54"/>
                      </a:cubicBezTo>
                      <a:cubicBezTo>
                        <a:pt x="2" y="55"/>
                        <a:pt x="1" y="56"/>
                        <a:pt x="0" y="58"/>
                      </a:cubicBezTo>
                      <a:cubicBezTo>
                        <a:pt x="0" y="61"/>
                        <a:pt x="2" y="59"/>
                        <a:pt x="3" y="60"/>
                      </a:cubicBezTo>
                      <a:cubicBezTo>
                        <a:pt x="3" y="60"/>
                        <a:pt x="0" y="64"/>
                        <a:pt x="1" y="65"/>
                      </a:cubicBezTo>
                      <a:cubicBezTo>
                        <a:pt x="2" y="65"/>
                        <a:pt x="3" y="66"/>
                        <a:pt x="4" y="66"/>
                      </a:cubicBezTo>
                      <a:cubicBezTo>
                        <a:pt x="8" y="69"/>
                        <a:pt x="12" y="71"/>
                        <a:pt x="15" y="73"/>
                      </a:cubicBezTo>
                      <a:cubicBezTo>
                        <a:pt x="18" y="74"/>
                        <a:pt x="19" y="74"/>
                        <a:pt x="19" y="77"/>
                      </a:cubicBezTo>
                      <a:cubicBezTo>
                        <a:pt x="19" y="79"/>
                        <a:pt x="25" y="82"/>
                        <a:pt x="26" y="83"/>
                      </a:cubicBezTo>
                      <a:cubicBezTo>
                        <a:pt x="28" y="80"/>
                        <a:pt x="29" y="78"/>
                        <a:pt x="30" y="76"/>
                      </a:cubicBezTo>
                      <a:cubicBezTo>
                        <a:pt x="30" y="74"/>
                        <a:pt x="31" y="72"/>
                        <a:pt x="33" y="72"/>
                      </a:cubicBezTo>
                      <a:cubicBezTo>
                        <a:pt x="34" y="71"/>
                        <a:pt x="34" y="70"/>
                        <a:pt x="35" y="69"/>
                      </a:cubicBezTo>
                      <a:cubicBezTo>
                        <a:pt x="37" y="68"/>
                        <a:pt x="38" y="67"/>
                        <a:pt x="40" y="65"/>
                      </a:cubicBezTo>
                      <a:cubicBezTo>
                        <a:pt x="45" y="57"/>
                        <a:pt x="52" y="53"/>
                        <a:pt x="59" y="48"/>
                      </a:cubicBezTo>
                      <a:cubicBezTo>
                        <a:pt x="68" y="42"/>
                        <a:pt x="73" y="33"/>
                        <a:pt x="77" y="24"/>
                      </a:cubicBezTo>
                      <a:cubicBezTo>
                        <a:pt x="79" y="20"/>
                        <a:pt x="82" y="18"/>
                        <a:pt x="84" y="14"/>
                      </a:cubicBezTo>
                      <a:cubicBezTo>
                        <a:pt x="85" y="12"/>
                        <a:pt x="85" y="9"/>
                        <a:pt x="86" y="7"/>
                      </a:cubicBezTo>
                      <a:cubicBezTo>
                        <a:pt x="86" y="6"/>
                        <a:pt x="85" y="2"/>
                        <a:pt x="86" y="1"/>
                      </a:cubicBezTo>
                      <a:cubicBezTo>
                        <a:pt x="86" y="1"/>
                        <a:pt x="86" y="1"/>
                        <a:pt x="86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46" name="Google Shape;846;p35"/>
                <p:cNvSpPr/>
                <p:nvPr/>
              </p:nvSpPr>
              <p:spPr>
                <a:xfrm>
                  <a:off x="13748350" y="7547630"/>
                  <a:ext cx="90610" cy="118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" h="11" extrusionOk="0">
                      <a:moveTo>
                        <a:pt x="3" y="2"/>
                      </a:moveTo>
                      <a:cubicBezTo>
                        <a:pt x="2" y="3"/>
                        <a:pt x="1" y="4"/>
                        <a:pt x="1" y="5"/>
                      </a:cubicBezTo>
                      <a:cubicBezTo>
                        <a:pt x="0" y="5"/>
                        <a:pt x="0" y="9"/>
                        <a:pt x="0" y="10"/>
                      </a:cubicBezTo>
                      <a:cubicBezTo>
                        <a:pt x="2" y="11"/>
                        <a:pt x="7" y="7"/>
                        <a:pt x="8" y="7"/>
                      </a:cubicBezTo>
                      <a:cubicBezTo>
                        <a:pt x="8" y="6"/>
                        <a:pt x="5" y="5"/>
                        <a:pt x="4" y="6"/>
                      </a:cubicBezTo>
                      <a:cubicBezTo>
                        <a:pt x="5" y="5"/>
                        <a:pt x="9" y="4"/>
                        <a:pt x="8" y="3"/>
                      </a:cubicBezTo>
                      <a:cubicBezTo>
                        <a:pt x="7" y="0"/>
                        <a:pt x="5" y="0"/>
                        <a:pt x="3" y="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47" name="Google Shape;847;p35"/>
                <p:cNvSpPr/>
                <p:nvPr/>
              </p:nvSpPr>
              <p:spPr>
                <a:xfrm>
                  <a:off x="13134995" y="8023365"/>
                  <a:ext cx="264855" cy="3024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" h="28" extrusionOk="0">
                      <a:moveTo>
                        <a:pt x="22" y="18"/>
                      </a:moveTo>
                      <a:cubicBezTo>
                        <a:pt x="22" y="16"/>
                        <a:pt x="24" y="15"/>
                        <a:pt x="25" y="14"/>
                      </a:cubicBezTo>
                      <a:cubicBezTo>
                        <a:pt x="26" y="13"/>
                        <a:pt x="26" y="10"/>
                        <a:pt x="26" y="8"/>
                      </a:cubicBezTo>
                      <a:cubicBezTo>
                        <a:pt x="26" y="6"/>
                        <a:pt x="24" y="5"/>
                        <a:pt x="24" y="3"/>
                      </a:cubicBezTo>
                      <a:cubicBezTo>
                        <a:pt x="24" y="1"/>
                        <a:pt x="22" y="1"/>
                        <a:pt x="21" y="0"/>
                      </a:cubicBezTo>
                      <a:cubicBezTo>
                        <a:pt x="20" y="1"/>
                        <a:pt x="18" y="0"/>
                        <a:pt x="16" y="1"/>
                      </a:cubicBezTo>
                      <a:cubicBezTo>
                        <a:pt x="15" y="2"/>
                        <a:pt x="13" y="4"/>
                        <a:pt x="12" y="3"/>
                      </a:cubicBezTo>
                      <a:cubicBezTo>
                        <a:pt x="10" y="1"/>
                        <a:pt x="7" y="0"/>
                        <a:pt x="6" y="2"/>
                      </a:cubicBezTo>
                      <a:cubicBezTo>
                        <a:pt x="5" y="4"/>
                        <a:pt x="6" y="7"/>
                        <a:pt x="7" y="8"/>
                      </a:cubicBezTo>
                      <a:cubicBezTo>
                        <a:pt x="8" y="10"/>
                        <a:pt x="7" y="10"/>
                        <a:pt x="6" y="12"/>
                      </a:cubicBezTo>
                      <a:cubicBezTo>
                        <a:pt x="5" y="14"/>
                        <a:pt x="3" y="15"/>
                        <a:pt x="2" y="16"/>
                      </a:cubicBezTo>
                      <a:cubicBezTo>
                        <a:pt x="1" y="18"/>
                        <a:pt x="0" y="19"/>
                        <a:pt x="0" y="22"/>
                      </a:cubicBezTo>
                      <a:cubicBezTo>
                        <a:pt x="0" y="23"/>
                        <a:pt x="1" y="25"/>
                        <a:pt x="0" y="27"/>
                      </a:cubicBezTo>
                      <a:cubicBezTo>
                        <a:pt x="2" y="28"/>
                        <a:pt x="2" y="27"/>
                        <a:pt x="4" y="26"/>
                      </a:cubicBezTo>
                      <a:cubicBezTo>
                        <a:pt x="6" y="25"/>
                        <a:pt x="9" y="25"/>
                        <a:pt x="11" y="25"/>
                      </a:cubicBezTo>
                      <a:cubicBezTo>
                        <a:pt x="10" y="22"/>
                        <a:pt x="12" y="21"/>
                        <a:pt x="14" y="20"/>
                      </a:cubicBezTo>
                      <a:cubicBezTo>
                        <a:pt x="16" y="19"/>
                        <a:pt x="20" y="17"/>
                        <a:pt x="21" y="20"/>
                      </a:cubicBezTo>
                      <a:cubicBezTo>
                        <a:pt x="21" y="19"/>
                        <a:pt x="21" y="18"/>
                        <a:pt x="22" y="18"/>
                      </a:cubicBezTo>
                      <a:cubicBezTo>
                        <a:pt x="22" y="16"/>
                        <a:pt x="21" y="18"/>
                        <a:pt x="22" y="18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48" name="Google Shape;848;p35"/>
                <p:cNvSpPr/>
                <p:nvPr/>
              </p:nvSpPr>
              <p:spPr>
                <a:xfrm>
                  <a:off x="13103629" y="8370023"/>
                  <a:ext cx="101063" cy="1069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10" extrusionOk="0">
                      <a:moveTo>
                        <a:pt x="1" y="6"/>
                      </a:moveTo>
                      <a:cubicBezTo>
                        <a:pt x="2" y="7"/>
                        <a:pt x="2" y="9"/>
                        <a:pt x="3" y="10"/>
                      </a:cubicBezTo>
                      <a:cubicBezTo>
                        <a:pt x="5" y="9"/>
                        <a:pt x="7" y="7"/>
                        <a:pt x="9" y="5"/>
                      </a:cubicBezTo>
                      <a:cubicBezTo>
                        <a:pt x="10" y="3"/>
                        <a:pt x="5" y="4"/>
                        <a:pt x="8" y="0"/>
                      </a:cubicBezTo>
                      <a:cubicBezTo>
                        <a:pt x="7" y="0"/>
                        <a:pt x="3" y="0"/>
                        <a:pt x="4" y="1"/>
                      </a:cubicBezTo>
                      <a:cubicBezTo>
                        <a:pt x="5" y="3"/>
                        <a:pt x="1" y="2"/>
                        <a:pt x="0" y="1"/>
                      </a:cubicBezTo>
                      <a:cubicBezTo>
                        <a:pt x="0" y="3"/>
                        <a:pt x="1" y="4"/>
                        <a:pt x="1" y="6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49" name="Google Shape;849;p35"/>
                <p:cNvSpPr/>
                <p:nvPr/>
              </p:nvSpPr>
              <p:spPr>
                <a:xfrm>
                  <a:off x="13103629" y="8303643"/>
                  <a:ext cx="111517" cy="99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9" extrusionOk="0">
                      <a:moveTo>
                        <a:pt x="3" y="1"/>
                      </a:moveTo>
                      <a:cubicBezTo>
                        <a:pt x="1" y="2"/>
                        <a:pt x="0" y="5"/>
                        <a:pt x="0" y="7"/>
                      </a:cubicBezTo>
                      <a:cubicBezTo>
                        <a:pt x="1" y="8"/>
                        <a:pt x="5" y="9"/>
                        <a:pt x="4" y="7"/>
                      </a:cubicBezTo>
                      <a:cubicBezTo>
                        <a:pt x="3" y="6"/>
                        <a:pt x="7" y="6"/>
                        <a:pt x="8" y="6"/>
                      </a:cubicBezTo>
                      <a:cubicBezTo>
                        <a:pt x="11" y="5"/>
                        <a:pt x="8" y="1"/>
                        <a:pt x="7" y="0"/>
                      </a:cubicBezTo>
                      <a:cubicBezTo>
                        <a:pt x="5" y="1"/>
                        <a:pt x="5" y="2"/>
                        <a:pt x="3" y="1"/>
                      </a:cubicBezTo>
                      <a:cubicBezTo>
                        <a:pt x="2" y="1"/>
                        <a:pt x="4" y="1"/>
                        <a:pt x="3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50" name="Google Shape;850;p35"/>
                <p:cNvSpPr/>
                <p:nvPr/>
              </p:nvSpPr>
              <p:spPr>
                <a:xfrm>
                  <a:off x="13124541" y="8270450"/>
                  <a:ext cx="550626" cy="63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58" extrusionOk="0">
                      <a:moveTo>
                        <a:pt x="41" y="13"/>
                      </a:moveTo>
                      <a:cubicBezTo>
                        <a:pt x="35" y="9"/>
                        <a:pt x="29" y="6"/>
                        <a:pt x="23" y="3"/>
                      </a:cubicBezTo>
                      <a:cubicBezTo>
                        <a:pt x="22" y="5"/>
                        <a:pt x="19" y="7"/>
                        <a:pt x="17" y="7"/>
                      </a:cubicBezTo>
                      <a:cubicBezTo>
                        <a:pt x="17" y="7"/>
                        <a:pt x="21" y="8"/>
                        <a:pt x="21" y="9"/>
                      </a:cubicBezTo>
                      <a:cubicBezTo>
                        <a:pt x="20" y="10"/>
                        <a:pt x="18" y="9"/>
                        <a:pt x="17" y="9"/>
                      </a:cubicBezTo>
                      <a:cubicBezTo>
                        <a:pt x="15" y="8"/>
                        <a:pt x="15" y="9"/>
                        <a:pt x="13" y="10"/>
                      </a:cubicBezTo>
                      <a:cubicBezTo>
                        <a:pt x="13" y="10"/>
                        <a:pt x="11" y="9"/>
                        <a:pt x="11" y="8"/>
                      </a:cubicBezTo>
                      <a:cubicBezTo>
                        <a:pt x="10" y="7"/>
                        <a:pt x="11" y="5"/>
                        <a:pt x="12" y="4"/>
                      </a:cubicBezTo>
                      <a:cubicBezTo>
                        <a:pt x="13" y="0"/>
                        <a:pt x="7" y="2"/>
                        <a:pt x="5" y="3"/>
                      </a:cubicBezTo>
                      <a:cubicBezTo>
                        <a:pt x="6" y="4"/>
                        <a:pt x="8" y="7"/>
                        <a:pt x="7" y="8"/>
                      </a:cubicBezTo>
                      <a:cubicBezTo>
                        <a:pt x="7" y="9"/>
                        <a:pt x="3" y="12"/>
                        <a:pt x="5" y="12"/>
                      </a:cubicBezTo>
                      <a:cubicBezTo>
                        <a:pt x="8" y="13"/>
                        <a:pt x="7" y="14"/>
                        <a:pt x="6" y="16"/>
                      </a:cubicBezTo>
                      <a:cubicBezTo>
                        <a:pt x="5" y="16"/>
                        <a:pt x="3" y="17"/>
                        <a:pt x="2" y="18"/>
                      </a:cubicBezTo>
                      <a:cubicBezTo>
                        <a:pt x="0" y="19"/>
                        <a:pt x="1" y="19"/>
                        <a:pt x="1" y="21"/>
                      </a:cubicBezTo>
                      <a:cubicBezTo>
                        <a:pt x="2" y="26"/>
                        <a:pt x="4" y="29"/>
                        <a:pt x="5" y="33"/>
                      </a:cubicBezTo>
                      <a:cubicBezTo>
                        <a:pt x="5" y="38"/>
                        <a:pt x="9" y="40"/>
                        <a:pt x="12" y="42"/>
                      </a:cubicBezTo>
                      <a:cubicBezTo>
                        <a:pt x="13" y="43"/>
                        <a:pt x="14" y="43"/>
                        <a:pt x="15" y="43"/>
                      </a:cubicBezTo>
                      <a:cubicBezTo>
                        <a:pt x="16" y="43"/>
                        <a:pt x="16" y="44"/>
                        <a:pt x="17" y="45"/>
                      </a:cubicBezTo>
                      <a:cubicBezTo>
                        <a:pt x="19" y="45"/>
                        <a:pt x="22" y="45"/>
                        <a:pt x="24" y="47"/>
                      </a:cubicBezTo>
                      <a:cubicBezTo>
                        <a:pt x="25" y="48"/>
                        <a:pt x="25" y="51"/>
                        <a:pt x="25" y="53"/>
                      </a:cubicBezTo>
                      <a:cubicBezTo>
                        <a:pt x="26" y="54"/>
                        <a:pt x="25" y="55"/>
                        <a:pt x="27" y="55"/>
                      </a:cubicBezTo>
                      <a:cubicBezTo>
                        <a:pt x="28" y="55"/>
                        <a:pt x="29" y="55"/>
                        <a:pt x="30" y="55"/>
                      </a:cubicBezTo>
                      <a:cubicBezTo>
                        <a:pt x="31" y="55"/>
                        <a:pt x="32" y="55"/>
                        <a:pt x="33" y="56"/>
                      </a:cubicBezTo>
                      <a:cubicBezTo>
                        <a:pt x="34" y="57"/>
                        <a:pt x="35" y="56"/>
                        <a:pt x="36" y="55"/>
                      </a:cubicBezTo>
                      <a:cubicBezTo>
                        <a:pt x="38" y="54"/>
                        <a:pt x="40" y="58"/>
                        <a:pt x="42" y="55"/>
                      </a:cubicBezTo>
                      <a:cubicBezTo>
                        <a:pt x="42" y="53"/>
                        <a:pt x="45" y="54"/>
                        <a:pt x="46" y="54"/>
                      </a:cubicBezTo>
                      <a:cubicBezTo>
                        <a:pt x="49" y="53"/>
                        <a:pt x="51" y="51"/>
                        <a:pt x="54" y="49"/>
                      </a:cubicBezTo>
                      <a:cubicBezTo>
                        <a:pt x="49" y="46"/>
                        <a:pt x="49" y="42"/>
                        <a:pt x="49" y="36"/>
                      </a:cubicBezTo>
                      <a:cubicBezTo>
                        <a:pt x="48" y="35"/>
                        <a:pt x="50" y="33"/>
                        <a:pt x="49" y="32"/>
                      </a:cubicBezTo>
                      <a:cubicBezTo>
                        <a:pt x="48" y="31"/>
                        <a:pt x="46" y="30"/>
                        <a:pt x="46" y="28"/>
                      </a:cubicBezTo>
                      <a:cubicBezTo>
                        <a:pt x="46" y="27"/>
                        <a:pt x="48" y="20"/>
                        <a:pt x="48" y="20"/>
                      </a:cubicBezTo>
                      <a:cubicBezTo>
                        <a:pt x="47" y="20"/>
                        <a:pt x="46" y="19"/>
                        <a:pt x="45" y="18"/>
                      </a:cubicBezTo>
                      <a:cubicBezTo>
                        <a:pt x="44" y="17"/>
                        <a:pt x="43" y="17"/>
                        <a:pt x="41" y="16"/>
                      </a:cubicBezTo>
                      <a:cubicBezTo>
                        <a:pt x="41" y="15"/>
                        <a:pt x="41" y="14"/>
                        <a:pt x="41" y="13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51" name="Google Shape;851;p35"/>
                <p:cNvSpPr/>
                <p:nvPr/>
              </p:nvSpPr>
              <p:spPr>
                <a:xfrm>
                  <a:off x="12124355" y="8119248"/>
                  <a:ext cx="275312" cy="335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31" extrusionOk="0">
                      <a:moveTo>
                        <a:pt x="15" y="29"/>
                      </a:moveTo>
                      <a:cubicBezTo>
                        <a:pt x="15" y="28"/>
                        <a:pt x="13" y="24"/>
                        <a:pt x="15" y="24"/>
                      </a:cubicBezTo>
                      <a:cubicBezTo>
                        <a:pt x="15" y="24"/>
                        <a:pt x="17" y="24"/>
                        <a:pt x="17" y="24"/>
                      </a:cubicBezTo>
                      <a:cubicBezTo>
                        <a:pt x="18" y="23"/>
                        <a:pt x="18" y="21"/>
                        <a:pt x="19" y="21"/>
                      </a:cubicBezTo>
                      <a:cubicBezTo>
                        <a:pt x="20" y="22"/>
                        <a:pt x="21" y="23"/>
                        <a:pt x="21" y="24"/>
                      </a:cubicBezTo>
                      <a:cubicBezTo>
                        <a:pt x="22" y="25"/>
                        <a:pt x="22" y="23"/>
                        <a:pt x="24" y="23"/>
                      </a:cubicBezTo>
                      <a:cubicBezTo>
                        <a:pt x="24" y="23"/>
                        <a:pt x="26" y="25"/>
                        <a:pt x="26" y="24"/>
                      </a:cubicBezTo>
                      <a:cubicBezTo>
                        <a:pt x="26" y="23"/>
                        <a:pt x="26" y="22"/>
                        <a:pt x="26" y="21"/>
                      </a:cubicBezTo>
                      <a:cubicBezTo>
                        <a:pt x="27" y="19"/>
                        <a:pt x="27" y="16"/>
                        <a:pt x="26" y="14"/>
                      </a:cubicBezTo>
                      <a:cubicBezTo>
                        <a:pt x="25" y="13"/>
                        <a:pt x="25" y="12"/>
                        <a:pt x="25" y="11"/>
                      </a:cubicBezTo>
                      <a:cubicBezTo>
                        <a:pt x="25" y="9"/>
                        <a:pt x="27" y="8"/>
                        <a:pt x="26" y="6"/>
                      </a:cubicBezTo>
                      <a:cubicBezTo>
                        <a:pt x="25" y="3"/>
                        <a:pt x="21" y="7"/>
                        <a:pt x="21" y="4"/>
                      </a:cubicBezTo>
                      <a:cubicBezTo>
                        <a:pt x="21" y="2"/>
                        <a:pt x="22" y="0"/>
                        <a:pt x="19" y="0"/>
                      </a:cubicBezTo>
                      <a:cubicBezTo>
                        <a:pt x="18" y="0"/>
                        <a:pt x="16" y="0"/>
                        <a:pt x="14" y="0"/>
                      </a:cubicBezTo>
                      <a:cubicBezTo>
                        <a:pt x="10" y="0"/>
                        <a:pt x="15" y="7"/>
                        <a:pt x="11" y="7"/>
                      </a:cubicBezTo>
                      <a:cubicBezTo>
                        <a:pt x="9" y="7"/>
                        <a:pt x="7" y="7"/>
                        <a:pt x="5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2" y="9"/>
                        <a:pt x="4" y="9"/>
                        <a:pt x="4" y="10"/>
                      </a:cubicBezTo>
                      <a:cubicBezTo>
                        <a:pt x="4" y="12"/>
                        <a:pt x="0" y="14"/>
                        <a:pt x="0" y="16"/>
                      </a:cubicBezTo>
                      <a:cubicBezTo>
                        <a:pt x="1" y="18"/>
                        <a:pt x="3" y="21"/>
                        <a:pt x="4" y="23"/>
                      </a:cubicBezTo>
                      <a:cubicBezTo>
                        <a:pt x="6" y="24"/>
                        <a:pt x="7" y="26"/>
                        <a:pt x="9" y="28"/>
                      </a:cubicBezTo>
                      <a:cubicBezTo>
                        <a:pt x="10" y="29"/>
                        <a:pt x="11" y="30"/>
                        <a:pt x="11" y="31"/>
                      </a:cubicBezTo>
                      <a:cubicBezTo>
                        <a:pt x="12" y="30"/>
                        <a:pt x="14" y="30"/>
                        <a:pt x="15" y="29"/>
                      </a:cubicBezTo>
                      <a:cubicBezTo>
                        <a:pt x="15" y="29"/>
                        <a:pt x="14" y="30"/>
                        <a:pt x="15" y="29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52" name="Google Shape;852;p35"/>
                <p:cNvSpPr/>
                <p:nvPr/>
              </p:nvSpPr>
              <p:spPr>
                <a:xfrm>
                  <a:off x="12141777" y="8119248"/>
                  <a:ext cx="115005" cy="7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7" extrusionOk="0">
                      <a:moveTo>
                        <a:pt x="11" y="7"/>
                      </a:moveTo>
                      <a:cubicBezTo>
                        <a:pt x="11" y="5"/>
                        <a:pt x="11" y="2"/>
                        <a:pt x="11" y="0"/>
                      </a:cubicBezTo>
                      <a:cubicBezTo>
                        <a:pt x="8" y="0"/>
                        <a:pt x="6" y="1"/>
                        <a:pt x="3" y="1"/>
                      </a:cubicBezTo>
                      <a:cubicBezTo>
                        <a:pt x="4" y="2"/>
                        <a:pt x="1" y="3"/>
                        <a:pt x="0" y="4"/>
                      </a:cubicBezTo>
                      <a:cubicBezTo>
                        <a:pt x="0" y="5"/>
                        <a:pt x="2" y="6"/>
                        <a:pt x="2" y="7"/>
                      </a:cubicBezTo>
                      <a:lnTo>
                        <a:pt x="11" y="7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53" name="Google Shape;853;p35"/>
                <p:cNvSpPr/>
                <p:nvPr/>
              </p:nvSpPr>
              <p:spPr>
                <a:xfrm>
                  <a:off x="12103441" y="7536568"/>
                  <a:ext cx="376377" cy="6158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" h="57" extrusionOk="0">
                      <a:moveTo>
                        <a:pt x="29" y="55"/>
                      </a:moveTo>
                      <a:cubicBezTo>
                        <a:pt x="32" y="55"/>
                        <a:pt x="35" y="57"/>
                        <a:pt x="37" y="55"/>
                      </a:cubicBezTo>
                      <a:cubicBezTo>
                        <a:pt x="37" y="51"/>
                        <a:pt x="35" y="50"/>
                        <a:pt x="33" y="48"/>
                      </a:cubicBezTo>
                      <a:cubicBezTo>
                        <a:pt x="32" y="47"/>
                        <a:pt x="32" y="46"/>
                        <a:pt x="32" y="44"/>
                      </a:cubicBezTo>
                      <a:cubicBezTo>
                        <a:pt x="31" y="43"/>
                        <a:pt x="30" y="42"/>
                        <a:pt x="30" y="40"/>
                      </a:cubicBezTo>
                      <a:cubicBezTo>
                        <a:pt x="29" y="36"/>
                        <a:pt x="31" y="35"/>
                        <a:pt x="32" y="32"/>
                      </a:cubicBezTo>
                      <a:cubicBezTo>
                        <a:pt x="33" y="30"/>
                        <a:pt x="34" y="29"/>
                        <a:pt x="34" y="27"/>
                      </a:cubicBezTo>
                      <a:cubicBezTo>
                        <a:pt x="33" y="25"/>
                        <a:pt x="33" y="23"/>
                        <a:pt x="31" y="21"/>
                      </a:cubicBezTo>
                      <a:cubicBezTo>
                        <a:pt x="31" y="21"/>
                        <a:pt x="26" y="18"/>
                        <a:pt x="28" y="16"/>
                      </a:cubicBezTo>
                      <a:cubicBezTo>
                        <a:pt x="29" y="15"/>
                        <a:pt x="32" y="16"/>
                        <a:pt x="34" y="16"/>
                      </a:cubicBezTo>
                      <a:cubicBezTo>
                        <a:pt x="32" y="12"/>
                        <a:pt x="32" y="10"/>
                        <a:pt x="32" y="6"/>
                      </a:cubicBezTo>
                      <a:cubicBezTo>
                        <a:pt x="32" y="5"/>
                        <a:pt x="32" y="3"/>
                        <a:pt x="30" y="2"/>
                      </a:cubicBezTo>
                      <a:cubicBezTo>
                        <a:pt x="30" y="1"/>
                        <a:pt x="27" y="0"/>
                        <a:pt x="27" y="0"/>
                      </a:cubicBezTo>
                      <a:cubicBezTo>
                        <a:pt x="27" y="2"/>
                        <a:pt x="33" y="7"/>
                        <a:pt x="28" y="9"/>
                      </a:cubicBezTo>
                      <a:cubicBezTo>
                        <a:pt x="25" y="11"/>
                        <a:pt x="24" y="14"/>
                        <a:pt x="23" y="18"/>
                      </a:cubicBezTo>
                      <a:cubicBezTo>
                        <a:pt x="22" y="19"/>
                        <a:pt x="22" y="22"/>
                        <a:pt x="21" y="22"/>
                      </a:cubicBezTo>
                      <a:cubicBezTo>
                        <a:pt x="19" y="23"/>
                        <a:pt x="19" y="25"/>
                        <a:pt x="18" y="27"/>
                      </a:cubicBezTo>
                      <a:cubicBezTo>
                        <a:pt x="17" y="29"/>
                        <a:pt x="16" y="31"/>
                        <a:pt x="15" y="33"/>
                      </a:cubicBezTo>
                      <a:cubicBezTo>
                        <a:pt x="13" y="35"/>
                        <a:pt x="12" y="31"/>
                        <a:pt x="11" y="31"/>
                      </a:cubicBezTo>
                      <a:cubicBezTo>
                        <a:pt x="6" y="31"/>
                        <a:pt x="3" y="35"/>
                        <a:pt x="2" y="39"/>
                      </a:cubicBezTo>
                      <a:cubicBezTo>
                        <a:pt x="2" y="40"/>
                        <a:pt x="0" y="41"/>
                        <a:pt x="1" y="42"/>
                      </a:cubicBezTo>
                      <a:cubicBezTo>
                        <a:pt x="2" y="43"/>
                        <a:pt x="3" y="44"/>
                        <a:pt x="4" y="45"/>
                      </a:cubicBezTo>
                      <a:cubicBezTo>
                        <a:pt x="4" y="46"/>
                        <a:pt x="5" y="44"/>
                        <a:pt x="5" y="45"/>
                      </a:cubicBezTo>
                      <a:cubicBezTo>
                        <a:pt x="6" y="46"/>
                        <a:pt x="7" y="47"/>
                        <a:pt x="7" y="48"/>
                      </a:cubicBezTo>
                      <a:cubicBezTo>
                        <a:pt x="8" y="50"/>
                        <a:pt x="7" y="53"/>
                        <a:pt x="7" y="55"/>
                      </a:cubicBezTo>
                      <a:cubicBezTo>
                        <a:pt x="10" y="54"/>
                        <a:pt x="13" y="54"/>
                        <a:pt x="16" y="54"/>
                      </a:cubicBezTo>
                      <a:cubicBezTo>
                        <a:pt x="20" y="54"/>
                        <a:pt x="25" y="55"/>
                        <a:pt x="29" y="55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54" name="Google Shape;854;p35"/>
                <p:cNvSpPr/>
                <p:nvPr/>
              </p:nvSpPr>
              <p:spPr>
                <a:xfrm>
                  <a:off x="11702673" y="7566070"/>
                  <a:ext cx="153338" cy="335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" h="31" extrusionOk="0">
                      <a:moveTo>
                        <a:pt x="11" y="0"/>
                      </a:moveTo>
                      <a:cubicBezTo>
                        <a:pt x="9" y="2"/>
                        <a:pt x="10" y="2"/>
                        <a:pt x="9" y="4"/>
                      </a:cubicBezTo>
                      <a:cubicBezTo>
                        <a:pt x="8" y="6"/>
                        <a:pt x="6" y="5"/>
                        <a:pt x="4" y="5"/>
                      </a:cubicBezTo>
                      <a:cubicBezTo>
                        <a:pt x="4" y="5"/>
                        <a:pt x="2" y="7"/>
                        <a:pt x="1" y="8"/>
                      </a:cubicBezTo>
                      <a:cubicBezTo>
                        <a:pt x="0" y="9"/>
                        <a:pt x="2" y="11"/>
                        <a:pt x="3" y="13"/>
                      </a:cubicBezTo>
                      <a:cubicBezTo>
                        <a:pt x="7" y="18"/>
                        <a:pt x="4" y="25"/>
                        <a:pt x="6" y="31"/>
                      </a:cubicBezTo>
                      <a:cubicBezTo>
                        <a:pt x="7" y="31"/>
                        <a:pt x="9" y="31"/>
                        <a:pt x="11" y="30"/>
                      </a:cubicBezTo>
                      <a:cubicBezTo>
                        <a:pt x="12" y="30"/>
                        <a:pt x="12" y="29"/>
                        <a:pt x="11" y="27"/>
                      </a:cubicBezTo>
                      <a:cubicBezTo>
                        <a:pt x="11" y="24"/>
                        <a:pt x="11" y="21"/>
                        <a:pt x="11" y="18"/>
                      </a:cubicBezTo>
                      <a:cubicBezTo>
                        <a:pt x="11" y="14"/>
                        <a:pt x="14" y="12"/>
                        <a:pt x="15" y="9"/>
                      </a:cubicBezTo>
                      <a:cubicBezTo>
                        <a:pt x="15" y="6"/>
                        <a:pt x="15" y="5"/>
                        <a:pt x="14" y="3"/>
                      </a:cubicBezTo>
                      <a:cubicBezTo>
                        <a:pt x="14" y="3"/>
                        <a:pt x="11" y="0"/>
                        <a:pt x="11" y="0"/>
                      </a:cubicBezTo>
                      <a:cubicBezTo>
                        <a:pt x="10" y="1"/>
                        <a:pt x="11" y="0"/>
                        <a:pt x="11" y="0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55" name="Google Shape;855;p35"/>
                <p:cNvSpPr/>
                <p:nvPr/>
              </p:nvSpPr>
              <p:spPr>
                <a:xfrm>
                  <a:off x="11807223" y="7481245"/>
                  <a:ext cx="602900" cy="553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" h="51" extrusionOk="0">
                      <a:moveTo>
                        <a:pt x="31" y="42"/>
                      </a:moveTo>
                      <a:cubicBezTo>
                        <a:pt x="32" y="40"/>
                        <a:pt x="35" y="37"/>
                        <a:pt x="37" y="37"/>
                      </a:cubicBezTo>
                      <a:cubicBezTo>
                        <a:pt x="38" y="36"/>
                        <a:pt x="40" y="36"/>
                        <a:pt x="40" y="36"/>
                      </a:cubicBezTo>
                      <a:cubicBezTo>
                        <a:pt x="41" y="37"/>
                        <a:pt x="42" y="39"/>
                        <a:pt x="43" y="38"/>
                      </a:cubicBezTo>
                      <a:cubicBezTo>
                        <a:pt x="45" y="37"/>
                        <a:pt x="46" y="34"/>
                        <a:pt x="47" y="32"/>
                      </a:cubicBezTo>
                      <a:cubicBezTo>
                        <a:pt x="47" y="31"/>
                        <a:pt x="48" y="29"/>
                        <a:pt x="48" y="28"/>
                      </a:cubicBezTo>
                      <a:cubicBezTo>
                        <a:pt x="49" y="27"/>
                        <a:pt x="50" y="28"/>
                        <a:pt x="51" y="27"/>
                      </a:cubicBezTo>
                      <a:cubicBezTo>
                        <a:pt x="51" y="25"/>
                        <a:pt x="53" y="14"/>
                        <a:pt x="56" y="14"/>
                      </a:cubicBezTo>
                      <a:cubicBezTo>
                        <a:pt x="58" y="14"/>
                        <a:pt x="59" y="12"/>
                        <a:pt x="59" y="11"/>
                      </a:cubicBezTo>
                      <a:cubicBezTo>
                        <a:pt x="59" y="9"/>
                        <a:pt x="57" y="9"/>
                        <a:pt x="57" y="8"/>
                      </a:cubicBezTo>
                      <a:cubicBezTo>
                        <a:pt x="57" y="7"/>
                        <a:pt x="56" y="7"/>
                        <a:pt x="56" y="6"/>
                      </a:cubicBezTo>
                      <a:cubicBezTo>
                        <a:pt x="55" y="4"/>
                        <a:pt x="55" y="3"/>
                        <a:pt x="54" y="1"/>
                      </a:cubicBezTo>
                      <a:cubicBezTo>
                        <a:pt x="53" y="2"/>
                        <a:pt x="50" y="5"/>
                        <a:pt x="48" y="5"/>
                      </a:cubicBezTo>
                      <a:cubicBezTo>
                        <a:pt x="45" y="4"/>
                        <a:pt x="43" y="4"/>
                        <a:pt x="40" y="4"/>
                      </a:cubicBezTo>
                      <a:cubicBezTo>
                        <a:pt x="37" y="4"/>
                        <a:pt x="35" y="6"/>
                        <a:pt x="32" y="6"/>
                      </a:cubicBezTo>
                      <a:cubicBezTo>
                        <a:pt x="30" y="6"/>
                        <a:pt x="28" y="3"/>
                        <a:pt x="26" y="4"/>
                      </a:cubicBezTo>
                      <a:cubicBezTo>
                        <a:pt x="22" y="6"/>
                        <a:pt x="21" y="5"/>
                        <a:pt x="19" y="3"/>
                      </a:cubicBezTo>
                      <a:cubicBezTo>
                        <a:pt x="18" y="2"/>
                        <a:pt x="15" y="0"/>
                        <a:pt x="13" y="1"/>
                      </a:cubicBezTo>
                      <a:cubicBezTo>
                        <a:pt x="12" y="1"/>
                        <a:pt x="9" y="2"/>
                        <a:pt x="8" y="3"/>
                      </a:cubicBezTo>
                      <a:cubicBezTo>
                        <a:pt x="7" y="4"/>
                        <a:pt x="8" y="5"/>
                        <a:pt x="7" y="6"/>
                      </a:cubicBezTo>
                      <a:cubicBezTo>
                        <a:pt x="7" y="7"/>
                        <a:pt x="6" y="9"/>
                        <a:pt x="6" y="10"/>
                      </a:cubicBezTo>
                      <a:cubicBezTo>
                        <a:pt x="5" y="12"/>
                        <a:pt x="5" y="14"/>
                        <a:pt x="5" y="16"/>
                      </a:cubicBezTo>
                      <a:cubicBezTo>
                        <a:pt x="5" y="19"/>
                        <a:pt x="2" y="21"/>
                        <a:pt x="1" y="24"/>
                      </a:cubicBezTo>
                      <a:cubicBezTo>
                        <a:pt x="0" y="27"/>
                        <a:pt x="1" y="34"/>
                        <a:pt x="2" y="38"/>
                      </a:cubicBezTo>
                      <a:cubicBezTo>
                        <a:pt x="2" y="39"/>
                        <a:pt x="4" y="38"/>
                        <a:pt x="5" y="38"/>
                      </a:cubicBezTo>
                      <a:cubicBezTo>
                        <a:pt x="6" y="38"/>
                        <a:pt x="8" y="39"/>
                        <a:pt x="9" y="39"/>
                      </a:cubicBezTo>
                      <a:cubicBezTo>
                        <a:pt x="10" y="40"/>
                        <a:pt x="14" y="42"/>
                        <a:pt x="14" y="43"/>
                      </a:cubicBezTo>
                      <a:cubicBezTo>
                        <a:pt x="14" y="44"/>
                        <a:pt x="14" y="44"/>
                        <a:pt x="14" y="45"/>
                      </a:cubicBezTo>
                      <a:cubicBezTo>
                        <a:pt x="14" y="46"/>
                        <a:pt x="15" y="47"/>
                        <a:pt x="16" y="48"/>
                      </a:cubicBezTo>
                      <a:cubicBezTo>
                        <a:pt x="18" y="51"/>
                        <a:pt x="21" y="46"/>
                        <a:pt x="23" y="47"/>
                      </a:cubicBezTo>
                      <a:cubicBezTo>
                        <a:pt x="23" y="47"/>
                        <a:pt x="22" y="48"/>
                        <a:pt x="22" y="48"/>
                      </a:cubicBezTo>
                      <a:cubicBezTo>
                        <a:pt x="22" y="47"/>
                        <a:pt x="27" y="47"/>
                        <a:pt x="27" y="47"/>
                      </a:cubicBezTo>
                      <a:cubicBezTo>
                        <a:pt x="29" y="47"/>
                        <a:pt x="29" y="45"/>
                        <a:pt x="30" y="47"/>
                      </a:cubicBezTo>
                      <a:cubicBezTo>
                        <a:pt x="31" y="45"/>
                        <a:pt x="31" y="44"/>
                        <a:pt x="31" y="42"/>
                      </a:cubicBezTo>
                      <a:cubicBezTo>
                        <a:pt x="32" y="41"/>
                        <a:pt x="31" y="43"/>
                        <a:pt x="31" y="4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56" name="Google Shape;856;p35"/>
                <p:cNvSpPr/>
                <p:nvPr/>
              </p:nvSpPr>
              <p:spPr>
                <a:xfrm>
                  <a:off x="11375087" y="7414862"/>
                  <a:ext cx="432136" cy="324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30" extrusionOk="0">
                      <a:moveTo>
                        <a:pt x="35" y="20"/>
                      </a:moveTo>
                      <a:cubicBezTo>
                        <a:pt x="37" y="17"/>
                        <a:pt x="40" y="20"/>
                        <a:pt x="41" y="17"/>
                      </a:cubicBezTo>
                      <a:cubicBezTo>
                        <a:pt x="42" y="16"/>
                        <a:pt x="39" y="13"/>
                        <a:pt x="38" y="13"/>
                      </a:cubicBezTo>
                      <a:cubicBezTo>
                        <a:pt x="37" y="15"/>
                        <a:pt x="34" y="11"/>
                        <a:pt x="33" y="10"/>
                      </a:cubicBezTo>
                      <a:cubicBezTo>
                        <a:pt x="33" y="9"/>
                        <a:pt x="33" y="8"/>
                        <a:pt x="32" y="7"/>
                      </a:cubicBezTo>
                      <a:cubicBezTo>
                        <a:pt x="30" y="5"/>
                        <a:pt x="30" y="4"/>
                        <a:pt x="30" y="1"/>
                      </a:cubicBezTo>
                      <a:cubicBezTo>
                        <a:pt x="29" y="1"/>
                        <a:pt x="27" y="0"/>
                        <a:pt x="26" y="0"/>
                      </a:cubicBezTo>
                      <a:cubicBezTo>
                        <a:pt x="24" y="1"/>
                        <a:pt x="23" y="2"/>
                        <a:pt x="22" y="2"/>
                      </a:cubicBezTo>
                      <a:cubicBezTo>
                        <a:pt x="21" y="3"/>
                        <a:pt x="20" y="4"/>
                        <a:pt x="19" y="4"/>
                      </a:cubicBezTo>
                      <a:cubicBezTo>
                        <a:pt x="18" y="6"/>
                        <a:pt x="18" y="4"/>
                        <a:pt x="17" y="5"/>
                      </a:cubicBezTo>
                      <a:cubicBezTo>
                        <a:pt x="15" y="6"/>
                        <a:pt x="13" y="11"/>
                        <a:pt x="11" y="10"/>
                      </a:cubicBezTo>
                      <a:cubicBezTo>
                        <a:pt x="10" y="10"/>
                        <a:pt x="9" y="8"/>
                        <a:pt x="9" y="10"/>
                      </a:cubicBezTo>
                      <a:cubicBezTo>
                        <a:pt x="8" y="11"/>
                        <a:pt x="8" y="13"/>
                        <a:pt x="7" y="14"/>
                      </a:cubicBezTo>
                      <a:cubicBezTo>
                        <a:pt x="7" y="15"/>
                        <a:pt x="7" y="16"/>
                        <a:pt x="5" y="16"/>
                      </a:cubicBezTo>
                      <a:cubicBezTo>
                        <a:pt x="5" y="16"/>
                        <a:pt x="1" y="17"/>
                        <a:pt x="2" y="18"/>
                      </a:cubicBezTo>
                      <a:cubicBezTo>
                        <a:pt x="5" y="20"/>
                        <a:pt x="0" y="23"/>
                        <a:pt x="1" y="24"/>
                      </a:cubicBezTo>
                      <a:cubicBezTo>
                        <a:pt x="3" y="25"/>
                        <a:pt x="5" y="30"/>
                        <a:pt x="8" y="28"/>
                      </a:cubicBezTo>
                      <a:cubicBezTo>
                        <a:pt x="11" y="26"/>
                        <a:pt x="13" y="27"/>
                        <a:pt x="16" y="30"/>
                      </a:cubicBezTo>
                      <a:cubicBezTo>
                        <a:pt x="15" y="27"/>
                        <a:pt x="15" y="24"/>
                        <a:pt x="15" y="22"/>
                      </a:cubicBezTo>
                      <a:cubicBezTo>
                        <a:pt x="19" y="22"/>
                        <a:pt x="22" y="22"/>
                        <a:pt x="26" y="22"/>
                      </a:cubicBezTo>
                      <a:cubicBezTo>
                        <a:pt x="29" y="22"/>
                        <a:pt x="34" y="23"/>
                        <a:pt x="35" y="20"/>
                      </a:cubicBezTo>
                      <a:cubicBezTo>
                        <a:pt x="36" y="18"/>
                        <a:pt x="35" y="20"/>
                        <a:pt x="35" y="20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57" name="Google Shape;857;p35"/>
                <p:cNvSpPr/>
                <p:nvPr/>
              </p:nvSpPr>
              <p:spPr>
                <a:xfrm>
                  <a:off x="11664338" y="7654574"/>
                  <a:ext cx="101063" cy="258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24" extrusionOk="0">
                      <a:moveTo>
                        <a:pt x="9" y="10"/>
                      </a:moveTo>
                      <a:cubicBezTo>
                        <a:pt x="9" y="9"/>
                        <a:pt x="9" y="7"/>
                        <a:pt x="8" y="6"/>
                      </a:cubicBezTo>
                      <a:cubicBezTo>
                        <a:pt x="7" y="5"/>
                        <a:pt x="4" y="1"/>
                        <a:pt x="5" y="0"/>
                      </a:cubicBezTo>
                      <a:cubicBezTo>
                        <a:pt x="4" y="0"/>
                        <a:pt x="3" y="0"/>
                        <a:pt x="2" y="0"/>
                      </a:cubicBezTo>
                      <a:cubicBezTo>
                        <a:pt x="0" y="0"/>
                        <a:pt x="2" y="2"/>
                        <a:pt x="2" y="3"/>
                      </a:cubicBezTo>
                      <a:cubicBezTo>
                        <a:pt x="3" y="5"/>
                        <a:pt x="2" y="7"/>
                        <a:pt x="2" y="9"/>
                      </a:cubicBezTo>
                      <a:cubicBezTo>
                        <a:pt x="1" y="12"/>
                        <a:pt x="3" y="12"/>
                        <a:pt x="4" y="15"/>
                      </a:cubicBezTo>
                      <a:cubicBezTo>
                        <a:pt x="4" y="17"/>
                        <a:pt x="3" y="19"/>
                        <a:pt x="4" y="21"/>
                      </a:cubicBezTo>
                      <a:cubicBezTo>
                        <a:pt x="4" y="22"/>
                        <a:pt x="5" y="23"/>
                        <a:pt x="6" y="23"/>
                      </a:cubicBezTo>
                      <a:cubicBezTo>
                        <a:pt x="7" y="24"/>
                        <a:pt x="10" y="24"/>
                        <a:pt x="9" y="23"/>
                      </a:cubicBezTo>
                      <a:cubicBezTo>
                        <a:pt x="9" y="19"/>
                        <a:pt x="9" y="15"/>
                        <a:pt x="9" y="10"/>
                      </a:cubicBezTo>
                      <a:cubicBezTo>
                        <a:pt x="9" y="7"/>
                        <a:pt x="9" y="13"/>
                        <a:pt x="9" y="10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58" name="Google Shape;858;p35"/>
                <p:cNvSpPr/>
                <p:nvPr/>
              </p:nvSpPr>
              <p:spPr>
                <a:xfrm>
                  <a:off x="11225230" y="7665640"/>
                  <a:ext cx="324101" cy="335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31" extrusionOk="0">
                      <a:moveTo>
                        <a:pt x="26" y="4"/>
                      </a:moveTo>
                      <a:cubicBezTo>
                        <a:pt x="24" y="4"/>
                        <a:pt x="23" y="6"/>
                        <a:pt x="21" y="5"/>
                      </a:cubicBezTo>
                      <a:cubicBezTo>
                        <a:pt x="19" y="5"/>
                        <a:pt x="17" y="0"/>
                        <a:pt x="15" y="1"/>
                      </a:cubicBezTo>
                      <a:cubicBezTo>
                        <a:pt x="14" y="2"/>
                        <a:pt x="13" y="2"/>
                        <a:pt x="13" y="1"/>
                      </a:cubicBezTo>
                      <a:cubicBezTo>
                        <a:pt x="12" y="0"/>
                        <a:pt x="11" y="2"/>
                        <a:pt x="10" y="2"/>
                      </a:cubicBezTo>
                      <a:cubicBezTo>
                        <a:pt x="8" y="3"/>
                        <a:pt x="7" y="2"/>
                        <a:pt x="6" y="2"/>
                      </a:cubicBezTo>
                      <a:cubicBezTo>
                        <a:pt x="5" y="1"/>
                        <a:pt x="5" y="3"/>
                        <a:pt x="4" y="3"/>
                      </a:cubicBezTo>
                      <a:cubicBezTo>
                        <a:pt x="3" y="3"/>
                        <a:pt x="2" y="5"/>
                        <a:pt x="3" y="6"/>
                      </a:cubicBezTo>
                      <a:cubicBezTo>
                        <a:pt x="3" y="7"/>
                        <a:pt x="5" y="7"/>
                        <a:pt x="5" y="7"/>
                      </a:cubicBezTo>
                      <a:cubicBezTo>
                        <a:pt x="5" y="8"/>
                        <a:pt x="3" y="9"/>
                        <a:pt x="3" y="9"/>
                      </a:cubicBezTo>
                      <a:cubicBezTo>
                        <a:pt x="3" y="10"/>
                        <a:pt x="5" y="11"/>
                        <a:pt x="5" y="12"/>
                      </a:cubicBezTo>
                      <a:cubicBezTo>
                        <a:pt x="5" y="12"/>
                        <a:pt x="3" y="11"/>
                        <a:pt x="3" y="13"/>
                      </a:cubicBezTo>
                      <a:cubicBezTo>
                        <a:pt x="3" y="14"/>
                        <a:pt x="4" y="16"/>
                        <a:pt x="2" y="16"/>
                      </a:cubicBezTo>
                      <a:cubicBezTo>
                        <a:pt x="3" y="17"/>
                        <a:pt x="3" y="18"/>
                        <a:pt x="2" y="19"/>
                      </a:cubicBezTo>
                      <a:cubicBezTo>
                        <a:pt x="2" y="21"/>
                        <a:pt x="0" y="21"/>
                        <a:pt x="3" y="23"/>
                      </a:cubicBezTo>
                      <a:cubicBezTo>
                        <a:pt x="4" y="23"/>
                        <a:pt x="6" y="24"/>
                        <a:pt x="7" y="26"/>
                      </a:cubicBezTo>
                      <a:cubicBezTo>
                        <a:pt x="8" y="27"/>
                        <a:pt x="7" y="29"/>
                        <a:pt x="7" y="31"/>
                      </a:cubicBezTo>
                      <a:cubicBezTo>
                        <a:pt x="11" y="30"/>
                        <a:pt x="14" y="28"/>
                        <a:pt x="19" y="28"/>
                      </a:cubicBezTo>
                      <a:cubicBezTo>
                        <a:pt x="21" y="27"/>
                        <a:pt x="24" y="28"/>
                        <a:pt x="26" y="28"/>
                      </a:cubicBezTo>
                      <a:cubicBezTo>
                        <a:pt x="28" y="28"/>
                        <a:pt x="31" y="29"/>
                        <a:pt x="30" y="26"/>
                      </a:cubicBezTo>
                      <a:cubicBezTo>
                        <a:pt x="30" y="24"/>
                        <a:pt x="29" y="23"/>
                        <a:pt x="28" y="21"/>
                      </a:cubicBezTo>
                      <a:cubicBezTo>
                        <a:pt x="28" y="19"/>
                        <a:pt x="29" y="17"/>
                        <a:pt x="30" y="15"/>
                      </a:cubicBezTo>
                      <a:cubicBezTo>
                        <a:pt x="31" y="11"/>
                        <a:pt x="32" y="4"/>
                        <a:pt x="26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59" name="Google Shape;859;p35"/>
                <p:cNvSpPr/>
                <p:nvPr/>
              </p:nvSpPr>
              <p:spPr>
                <a:xfrm>
                  <a:off x="11500544" y="7654574"/>
                  <a:ext cx="233496" cy="324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30" extrusionOk="0">
                      <a:moveTo>
                        <a:pt x="19" y="13"/>
                      </a:moveTo>
                      <a:cubicBezTo>
                        <a:pt x="17" y="11"/>
                        <a:pt x="18" y="8"/>
                        <a:pt x="18" y="6"/>
                      </a:cubicBezTo>
                      <a:cubicBezTo>
                        <a:pt x="19" y="4"/>
                        <a:pt x="16" y="2"/>
                        <a:pt x="17" y="0"/>
                      </a:cubicBezTo>
                      <a:cubicBezTo>
                        <a:pt x="12" y="0"/>
                        <a:pt x="8" y="0"/>
                        <a:pt x="3" y="0"/>
                      </a:cubicBezTo>
                      <a:cubicBezTo>
                        <a:pt x="3" y="3"/>
                        <a:pt x="4" y="7"/>
                        <a:pt x="4" y="11"/>
                      </a:cubicBezTo>
                      <a:cubicBezTo>
                        <a:pt x="4" y="15"/>
                        <a:pt x="0" y="18"/>
                        <a:pt x="1" y="22"/>
                      </a:cubicBezTo>
                      <a:cubicBezTo>
                        <a:pt x="2" y="25"/>
                        <a:pt x="4" y="26"/>
                        <a:pt x="3" y="30"/>
                      </a:cubicBezTo>
                      <a:cubicBezTo>
                        <a:pt x="6" y="30"/>
                        <a:pt x="7" y="30"/>
                        <a:pt x="10" y="29"/>
                      </a:cubicBezTo>
                      <a:cubicBezTo>
                        <a:pt x="15" y="28"/>
                        <a:pt x="19" y="26"/>
                        <a:pt x="23" y="24"/>
                      </a:cubicBezTo>
                      <a:cubicBezTo>
                        <a:pt x="21" y="23"/>
                        <a:pt x="20" y="21"/>
                        <a:pt x="20" y="19"/>
                      </a:cubicBezTo>
                      <a:cubicBezTo>
                        <a:pt x="20" y="17"/>
                        <a:pt x="20" y="15"/>
                        <a:pt x="19" y="13"/>
                      </a:cubicBezTo>
                      <a:cubicBezTo>
                        <a:pt x="17" y="11"/>
                        <a:pt x="20" y="15"/>
                        <a:pt x="19" y="13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60" name="Google Shape;860;p35"/>
                <p:cNvSpPr/>
                <p:nvPr/>
              </p:nvSpPr>
              <p:spPr>
                <a:xfrm>
                  <a:off x="10988253" y="7687764"/>
                  <a:ext cx="153338" cy="195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" h="18" extrusionOk="0">
                      <a:moveTo>
                        <a:pt x="12" y="14"/>
                      </a:moveTo>
                      <a:cubicBezTo>
                        <a:pt x="15" y="13"/>
                        <a:pt x="15" y="8"/>
                        <a:pt x="14" y="6"/>
                      </a:cubicBezTo>
                      <a:cubicBezTo>
                        <a:pt x="12" y="2"/>
                        <a:pt x="8" y="0"/>
                        <a:pt x="5" y="3"/>
                      </a:cubicBezTo>
                      <a:cubicBezTo>
                        <a:pt x="3" y="4"/>
                        <a:pt x="0" y="6"/>
                        <a:pt x="1" y="8"/>
                      </a:cubicBezTo>
                      <a:cubicBezTo>
                        <a:pt x="2" y="10"/>
                        <a:pt x="2" y="11"/>
                        <a:pt x="4" y="12"/>
                      </a:cubicBezTo>
                      <a:cubicBezTo>
                        <a:pt x="5" y="14"/>
                        <a:pt x="5" y="15"/>
                        <a:pt x="7" y="16"/>
                      </a:cubicBezTo>
                      <a:cubicBezTo>
                        <a:pt x="8" y="17"/>
                        <a:pt x="9" y="18"/>
                        <a:pt x="10" y="16"/>
                      </a:cubicBezTo>
                      <a:cubicBezTo>
                        <a:pt x="10" y="15"/>
                        <a:pt x="11" y="15"/>
                        <a:pt x="12" y="14"/>
                      </a:cubicBezTo>
                      <a:cubicBezTo>
                        <a:pt x="14" y="13"/>
                        <a:pt x="11" y="15"/>
                        <a:pt x="12" y="1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61" name="Google Shape;861;p35"/>
                <p:cNvSpPr/>
                <p:nvPr/>
              </p:nvSpPr>
              <p:spPr>
                <a:xfrm>
                  <a:off x="11078862" y="7772587"/>
                  <a:ext cx="226522" cy="2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21" extrusionOk="0">
                      <a:moveTo>
                        <a:pt x="21" y="17"/>
                      </a:moveTo>
                      <a:cubicBezTo>
                        <a:pt x="22" y="15"/>
                        <a:pt x="20" y="14"/>
                        <a:pt x="19" y="13"/>
                      </a:cubicBezTo>
                      <a:cubicBezTo>
                        <a:pt x="18" y="13"/>
                        <a:pt x="14" y="12"/>
                        <a:pt x="16" y="11"/>
                      </a:cubicBezTo>
                      <a:cubicBezTo>
                        <a:pt x="17" y="10"/>
                        <a:pt x="17" y="7"/>
                        <a:pt x="16" y="6"/>
                      </a:cubicBezTo>
                      <a:cubicBezTo>
                        <a:pt x="15" y="4"/>
                        <a:pt x="14" y="8"/>
                        <a:pt x="13" y="8"/>
                      </a:cubicBezTo>
                      <a:cubicBezTo>
                        <a:pt x="10" y="8"/>
                        <a:pt x="11" y="0"/>
                        <a:pt x="9" y="1"/>
                      </a:cubicBezTo>
                      <a:cubicBezTo>
                        <a:pt x="8" y="2"/>
                        <a:pt x="6" y="3"/>
                        <a:pt x="5" y="4"/>
                      </a:cubicBezTo>
                      <a:cubicBezTo>
                        <a:pt x="4" y="6"/>
                        <a:pt x="2" y="7"/>
                        <a:pt x="0" y="9"/>
                      </a:cubicBezTo>
                      <a:cubicBezTo>
                        <a:pt x="5" y="12"/>
                        <a:pt x="8" y="15"/>
                        <a:pt x="12" y="18"/>
                      </a:cubicBezTo>
                      <a:cubicBezTo>
                        <a:pt x="14" y="20"/>
                        <a:pt x="16" y="21"/>
                        <a:pt x="19" y="21"/>
                      </a:cubicBezTo>
                      <a:cubicBezTo>
                        <a:pt x="22" y="21"/>
                        <a:pt x="20" y="19"/>
                        <a:pt x="21" y="17"/>
                      </a:cubicBezTo>
                      <a:cubicBezTo>
                        <a:pt x="22" y="15"/>
                        <a:pt x="21" y="19"/>
                        <a:pt x="21" y="17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62" name="Google Shape;862;p35"/>
                <p:cNvSpPr/>
                <p:nvPr/>
              </p:nvSpPr>
              <p:spPr>
                <a:xfrm>
                  <a:off x="10918551" y="7555004"/>
                  <a:ext cx="355468" cy="317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" h="29" extrusionOk="0">
                      <a:moveTo>
                        <a:pt x="10" y="16"/>
                      </a:moveTo>
                      <a:cubicBezTo>
                        <a:pt x="14" y="14"/>
                        <a:pt x="18" y="12"/>
                        <a:pt x="20" y="17"/>
                      </a:cubicBezTo>
                      <a:cubicBezTo>
                        <a:pt x="22" y="19"/>
                        <a:pt x="21" y="20"/>
                        <a:pt x="21" y="23"/>
                      </a:cubicBezTo>
                      <a:cubicBezTo>
                        <a:pt x="22" y="24"/>
                        <a:pt x="24" y="21"/>
                        <a:pt x="25" y="21"/>
                      </a:cubicBezTo>
                      <a:cubicBezTo>
                        <a:pt x="27" y="20"/>
                        <a:pt x="27" y="29"/>
                        <a:pt x="29" y="27"/>
                      </a:cubicBezTo>
                      <a:cubicBezTo>
                        <a:pt x="30" y="27"/>
                        <a:pt x="30" y="26"/>
                        <a:pt x="31" y="26"/>
                      </a:cubicBezTo>
                      <a:cubicBezTo>
                        <a:pt x="31" y="25"/>
                        <a:pt x="33" y="26"/>
                        <a:pt x="33" y="25"/>
                      </a:cubicBezTo>
                      <a:cubicBezTo>
                        <a:pt x="34" y="24"/>
                        <a:pt x="33" y="23"/>
                        <a:pt x="33" y="23"/>
                      </a:cubicBezTo>
                      <a:cubicBezTo>
                        <a:pt x="33" y="21"/>
                        <a:pt x="35" y="22"/>
                        <a:pt x="35" y="22"/>
                      </a:cubicBezTo>
                      <a:cubicBezTo>
                        <a:pt x="35" y="21"/>
                        <a:pt x="32" y="20"/>
                        <a:pt x="34" y="19"/>
                      </a:cubicBezTo>
                      <a:cubicBezTo>
                        <a:pt x="35" y="18"/>
                        <a:pt x="35" y="17"/>
                        <a:pt x="33" y="16"/>
                      </a:cubicBezTo>
                      <a:cubicBezTo>
                        <a:pt x="32" y="15"/>
                        <a:pt x="34" y="13"/>
                        <a:pt x="33" y="12"/>
                      </a:cubicBezTo>
                      <a:cubicBezTo>
                        <a:pt x="32" y="11"/>
                        <a:pt x="33" y="10"/>
                        <a:pt x="32" y="8"/>
                      </a:cubicBezTo>
                      <a:cubicBezTo>
                        <a:pt x="31" y="7"/>
                        <a:pt x="29" y="0"/>
                        <a:pt x="26" y="2"/>
                      </a:cubicBezTo>
                      <a:cubicBezTo>
                        <a:pt x="26" y="2"/>
                        <a:pt x="25" y="3"/>
                        <a:pt x="24" y="3"/>
                      </a:cubicBezTo>
                      <a:cubicBezTo>
                        <a:pt x="23" y="3"/>
                        <a:pt x="23" y="3"/>
                        <a:pt x="22" y="3"/>
                      </a:cubicBezTo>
                      <a:cubicBezTo>
                        <a:pt x="21" y="4"/>
                        <a:pt x="20" y="3"/>
                        <a:pt x="19" y="3"/>
                      </a:cubicBezTo>
                      <a:cubicBezTo>
                        <a:pt x="18" y="3"/>
                        <a:pt x="18" y="4"/>
                        <a:pt x="18" y="3"/>
                      </a:cubicBezTo>
                      <a:cubicBezTo>
                        <a:pt x="16" y="2"/>
                        <a:pt x="17" y="2"/>
                        <a:pt x="15" y="2"/>
                      </a:cubicBezTo>
                      <a:cubicBezTo>
                        <a:pt x="12" y="3"/>
                        <a:pt x="12" y="1"/>
                        <a:pt x="10" y="1"/>
                      </a:cubicBezTo>
                      <a:cubicBezTo>
                        <a:pt x="8" y="0"/>
                        <a:pt x="6" y="0"/>
                        <a:pt x="5" y="1"/>
                      </a:cubicBezTo>
                      <a:cubicBezTo>
                        <a:pt x="5" y="2"/>
                        <a:pt x="3" y="3"/>
                        <a:pt x="5" y="4"/>
                      </a:cubicBezTo>
                      <a:cubicBezTo>
                        <a:pt x="6" y="5"/>
                        <a:pt x="5" y="6"/>
                        <a:pt x="3" y="6"/>
                      </a:cubicBezTo>
                      <a:cubicBezTo>
                        <a:pt x="1" y="6"/>
                        <a:pt x="0" y="6"/>
                        <a:pt x="0" y="8"/>
                      </a:cubicBezTo>
                      <a:cubicBezTo>
                        <a:pt x="1" y="10"/>
                        <a:pt x="2" y="11"/>
                        <a:pt x="3" y="13"/>
                      </a:cubicBezTo>
                      <a:cubicBezTo>
                        <a:pt x="5" y="15"/>
                        <a:pt x="6" y="16"/>
                        <a:pt x="8" y="19"/>
                      </a:cubicBezTo>
                      <a:cubicBezTo>
                        <a:pt x="9" y="18"/>
                        <a:pt x="9" y="17"/>
                        <a:pt x="10" y="16"/>
                      </a:cubicBezTo>
                      <a:cubicBezTo>
                        <a:pt x="11" y="16"/>
                        <a:pt x="10" y="17"/>
                        <a:pt x="10" y="16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63" name="Google Shape;863;p35"/>
                <p:cNvSpPr/>
                <p:nvPr/>
              </p:nvSpPr>
              <p:spPr>
                <a:xfrm>
                  <a:off x="10824459" y="7566069"/>
                  <a:ext cx="163794" cy="7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" h="7" extrusionOk="0">
                      <a:moveTo>
                        <a:pt x="10" y="5"/>
                      </a:moveTo>
                      <a:cubicBezTo>
                        <a:pt x="11" y="5"/>
                        <a:pt x="16" y="5"/>
                        <a:pt x="14" y="3"/>
                      </a:cubicBezTo>
                      <a:cubicBezTo>
                        <a:pt x="12" y="2"/>
                        <a:pt x="14" y="1"/>
                        <a:pt x="14" y="0"/>
                      </a:cubicBezTo>
                      <a:cubicBezTo>
                        <a:pt x="12" y="0"/>
                        <a:pt x="9" y="0"/>
                        <a:pt x="7" y="0"/>
                      </a:cubicBezTo>
                      <a:cubicBezTo>
                        <a:pt x="5" y="0"/>
                        <a:pt x="5" y="1"/>
                        <a:pt x="4" y="0"/>
                      </a:cubicBezTo>
                      <a:cubicBezTo>
                        <a:pt x="2" y="0"/>
                        <a:pt x="2" y="0"/>
                        <a:pt x="0" y="1"/>
                      </a:cubicBezTo>
                      <a:cubicBezTo>
                        <a:pt x="1" y="2"/>
                        <a:pt x="1" y="3"/>
                        <a:pt x="3" y="3"/>
                      </a:cubicBezTo>
                      <a:cubicBezTo>
                        <a:pt x="4" y="3"/>
                        <a:pt x="7" y="3"/>
                        <a:pt x="7" y="3"/>
                      </a:cubicBezTo>
                      <a:cubicBezTo>
                        <a:pt x="5" y="5"/>
                        <a:pt x="7" y="6"/>
                        <a:pt x="9" y="7"/>
                      </a:cubicBezTo>
                      <a:cubicBezTo>
                        <a:pt x="9" y="7"/>
                        <a:pt x="9" y="5"/>
                        <a:pt x="10" y="5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64" name="Google Shape;864;p35"/>
                <p:cNvSpPr/>
                <p:nvPr/>
              </p:nvSpPr>
              <p:spPr>
                <a:xfrm>
                  <a:off x="10814003" y="7492310"/>
                  <a:ext cx="153338" cy="44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" h="4" extrusionOk="0">
                      <a:moveTo>
                        <a:pt x="4" y="4"/>
                      </a:moveTo>
                      <a:cubicBezTo>
                        <a:pt x="6" y="3"/>
                        <a:pt x="7" y="2"/>
                        <a:pt x="9" y="3"/>
                      </a:cubicBezTo>
                      <a:cubicBezTo>
                        <a:pt x="10" y="3"/>
                        <a:pt x="14" y="4"/>
                        <a:pt x="15" y="2"/>
                      </a:cubicBezTo>
                      <a:cubicBezTo>
                        <a:pt x="15" y="3"/>
                        <a:pt x="9" y="0"/>
                        <a:pt x="8" y="1"/>
                      </a:cubicBezTo>
                      <a:cubicBezTo>
                        <a:pt x="5" y="2"/>
                        <a:pt x="1" y="0"/>
                        <a:pt x="0" y="4"/>
                      </a:cubicBezTo>
                      <a:cubicBezTo>
                        <a:pt x="2" y="4"/>
                        <a:pt x="3" y="4"/>
                        <a:pt x="4" y="4"/>
                      </a:cubicBezTo>
                      <a:cubicBezTo>
                        <a:pt x="5" y="4"/>
                        <a:pt x="4" y="4"/>
                        <a:pt x="4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65" name="Google Shape;865;p35"/>
                <p:cNvSpPr/>
                <p:nvPr/>
              </p:nvSpPr>
              <p:spPr>
                <a:xfrm>
                  <a:off x="10793094" y="6732612"/>
                  <a:ext cx="613353" cy="737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" h="68" extrusionOk="0">
                      <a:moveTo>
                        <a:pt x="5" y="57"/>
                      </a:moveTo>
                      <a:cubicBezTo>
                        <a:pt x="7" y="57"/>
                        <a:pt x="13" y="55"/>
                        <a:pt x="15" y="57"/>
                      </a:cubicBezTo>
                      <a:cubicBezTo>
                        <a:pt x="16" y="58"/>
                        <a:pt x="17" y="58"/>
                        <a:pt x="18" y="59"/>
                      </a:cubicBezTo>
                      <a:cubicBezTo>
                        <a:pt x="19" y="61"/>
                        <a:pt x="20" y="62"/>
                        <a:pt x="21" y="63"/>
                      </a:cubicBezTo>
                      <a:cubicBezTo>
                        <a:pt x="22" y="64"/>
                        <a:pt x="26" y="68"/>
                        <a:pt x="27" y="64"/>
                      </a:cubicBezTo>
                      <a:cubicBezTo>
                        <a:pt x="28" y="58"/>
                        <a:pt x="30" y="65"/>
                        <a:pt x="32" y="64"/>
                      </a:cubicBezTo>
                      <a:cubicBezTo>
                        <a:pt x="33" y="62"/>
                        <a:pt x="33" y="62"/>
                        <a:pt x="35" y="62"/>
                      </a:cubicBezTo>
                      <a:cubicBezTo>
                        <a:pt x="37" y="62"/>
                        <a:pt x="38" y="62"/>
                        <a:pt x="39" y="62"/>
                      </a:cubicBezTo>
                      <a:cubicBezTo>
                        <a:pt x="41" y="61"/>
                        <a:pt x="43" y="61"/>
                        <a:pt x="44" y="61"/>
                      </a:cubicBezTo>
                      <a:cubicBezTo>
                        <a:pt x="47" y="61"/>
                        <a:pt x="50" y="61"/>
                        <a:pt x="53" y="61"/>
                      </a:cubicBezTo>
                      <a:cubicBezTo>
                        <a:pt x="54" y="61"/>
                        <a:pt x="57" y="62"/>
                        <a:pt x="58" y="61"/>
                      </a:cubicBezTo>
                      <a:cubicBezTo>
                        <a:pt x="59" y="61"/>
                        <a:pt x="58" y="55"/>
                        <a:pt x="58" y="54"/>
                      </a:cubicBezTo>
                      <a:cubicBezTo>
                        <a:pt x="57" y="48"/>
                        <a:pt x="56" y="43"/>
                        <a:pt x="56" y="38"/>
                      </a:cubicBezTo>
                      <a:cubicBezTo>
                        <a:pt x="55" y="29"/>
                        <a:pt x="53" y="21"/>
                        <a:pt x="52" y="12"/>
                      </a:cubicBezTo>
                      <a:cubicBezTo>
                        <a:pt x="55" y="12"/>
                        <a:pt x="58" y="12"/>
                        <a:pt x="60" y="12"/>
                      </a:cubicBezTo>
                      <a:cubicBezTo>
                        <a:pt x="54" y="8"/>
                        <a:pt x="48" y="4"/>
                        <a:pt x="43" y="0"/>
                      </a:cubicBezTo>
                      <a:cubicBezTo>
                        <a:pt x="43" y="1"/>
                        <a:pt x="43" y="7"/>
                        <a:pt x="42" y="7"/>
                      </a:cubicBezTo>
                      <a:cubicBezTo>
                        <a:pt x="41" y="7"/>
                        <a:pt x="39" y="7"/>
                        <a:pt x="37" y="7"/>
                      </a:cubicBezTo>
                      <a:cubicBezTo>
                        <a:pt x="35" y="7"/>
                        <a:pt x="32" y="7"/>
                        <a:pt x="29" y="7"/>
                      </a:cubicBezTo>
                      <a:cubicBezTo>
                        <a:pt x="29" y="7"/>
                        <a:pt x="26" y="7"/>
                        <a:pt x="26" y="7"/>
                      </a:cubicBezTo>
                      <a:cubicBezTo>
                        <a:pt x="25" y="8"/>
                        <a:pt x="26" y="11"/>
                        <a:pt x="26" y="12"/>
                      </a:cubicBezTo>
                      <a:cubicBezTo>
                        <a:pt x="26" y="14"/>
                        <a:pt x="26" y="17"/>
                        <a:pt x="26" y="19"/>
                      </a:cubicBezTo>
                      <a:cubicBezTo>
                        <a:pt x="26" y="22"/>
                        <a:pt x="20" y="21"/>
                        <a:pt x="20" y="25"/>
                      </a:cubicBezTo>
                      <a:cubicBezTo>
                        <a:pt x="20" y="26"/>
                        <a:pt x="21" y="31"/>
                        <a:pt x="20" y="32"/>
                      </a:cubicBezTo>
                      <a:cubicBezTo>
                        <a:pt x="20" y="32"/>
                        <a:pt x="17" y="32"/>
                        <a:pt x="16" y="32"/>
                      </a:cubicBezTo>
                      <a:cubicBezTo>
                        <a:pt x="12" y="32"/>
                        <a:pt x="7" y="32"/>
                        <a:pt x="3" y="32"/>
                      </a:cubicBezTo>
                      <a:cubicBezTo>
                        <a:pt x="2" y="32"/>
                        <a:pt x="0" y="31"/>
                        <a:pt x="1" y="33"/>
                      </a:cubicBezTo>
                      <a:cubicBezTo>
                        <a:pt x="2" y="34"/>
                        <a:pt x="3" y="35"/>
                        <a:pt x="4" y="36"/>
                      </a:cubicBezTo>
                      <a:cubicBezTo>
                        <a:pt x="5" y="38"/>
                        <a:pt x="4" y="40"/>
                        <a:pt x="3" y="41"/>
                      </a:cubicBezTo>
                      <a:cubicBezTo>
                        <a:pt x="3" y="44"/>
                        <a:pt x="6" y="45"/>
                        <a:pt x="6" y="48"/>
                      </a:cubicBezTo>
                      <a:cubicBezTo>
                        <a:pt x="7" y="51"/>
                        <a:pt x="4" y="55"/>
                        <a:pt x="3" y="58"/>
                      </a:cubicBezTo>
                      <a:cubicBezTo>
                        <a:pt x="4" y="58"/>
                        <a:pt x="4" y="57"/>
                        <a:pt x="5" y="57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66" name="Google Shape;866;p35"/>
                <p:cNvSpPr/>
                <p:nvPr/>
              </p:nvSpPr>
              <p:spPr>
                <a:xfrm>
                  <a:off x="10793094" y="7341107"/>
                  <a:ext cx="296221" cy="2470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" h="23" extrusionOk="0">
                      <a:moveTo>
                        <a:pt x="8" y="22"/>
                      </a:moveTo>
                      <a:cubicBezTo>
                        <a:pt x="9" y="22"/>
                        <a:pt x="9" y="21"/>
                        <a:pt x="10" y="21"/>
                      </a:cubicBezTo>
                      <a:cubicBezTo>
                        <a:pt x="12" y="21"/>
                        <a:pt x="13" y="21"/>
                        <a:pt x="15" y="21"/>
                      </a:cubicBezTo>
                      <a:cubicBezTo>
                        <a:pt x="17" y="21"/>
                        <a:pt x="20" y="20"/>
                        <a:pt x="23" y="21"/>
                      </a:cubicBezTo>
                      <a:cubicBezTo>
                        <a:pt x="24" y="22"/>
                        <a:pt x="25" y="23"/>
                        <a:pt x="27" y="22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17"/>
                        <a:pt x="25" y="16"/>
                        <a:pt x="25" y="14"/>
                      </a:cubicBezTo>
                      <a:cubicBezTo>
                        <a:pt x="25" y="14"/>
                        <a:pt x="25" y="10"/>
                        <a:pt x="25" y="10"/>
                      </a:cubicBezTo>
                      <a:cubicBezTo>
                        <a:pt x="24" y="10"/>
                        <a:pt x="20" y="5"/>
                        <a:pt x="19" y="4"/>
                      </a:cubicBezTo>
                      <a:cubicBezTo>
                        <a:pt x="16" y="1"/>
                        <a:pt x="13" y="0"/>
                        <a:pt x="9" y="1"/>
                      </a:cubicBezTo>
                      <a:cubicBezTo>
                        <a:pt x="8" y="1"/>
                        <a:pt x="5" y="0"/>
                        <a:pt x="5" y="1"/>
                      </a:cubicBezTo>
                      <a:cubicBezTo>
                        <a:pt x="4" y="2"/>
                        <a:pt x="2" y="4"/>
                        <a:pt x="2" y="6"/>
                      </a:cubicBezTo>
                      <a:cubicBezTo>
                        <a:pt x="3" y="8"/>
                        <a:pt x="3" y="9"/>
                        <a:pt x="1" y="10"/>
                      </a:cubicBezTo>
                      <a:cubicBezTo>
                        <a:pt x="0" y="10"/>
                        <a:pt x="3" y="12"/>
                        <a:pt x="2" y="12"/>
                      </a:cubicBezTo>
                      <a:cubicBezTo>
                        <a:pt x="4" y="13"/>
                        <a:pt x="2" y="13"/>
                        <a:pt x="2" y="14"/>
                      </a:cubicBezTo>
                      <a:cubicBezTo>
                        <a:pt x="2" y="14"/>
                        <a:pt x="3" y="15"/>
                        <a:pt x="4" y="15"/>
                      </a:cubicBezTo>
                      <a:cubicBezTo>
                        <a:pt x="4" y="16"/>
                        <a:pt x="8" y="15"/>
                        <a:pt x="9" y="15"/>
                      </a:cubicBezTo>
                      <a:cubicBezTo>
                        <a:pt x="10" y="15"/>
                        <a:pt x="10" y="14"/>
                        <a:pt x="10" y="14"/>
                      </a:cubicBezTo>
                      <a:cubicBezTo>
                        <a:pt x="11" y="14"/>
                        <a:pt x="17" y="17"/>
                        <a:pt x="17" y="16"/>
                      </a:cubicBezTo>
                      <a:cubicBezTo>
                        <a:pt x="16" y="18"/>
                        <a:pt x="12" y="17"/>
                        <a:pt x="11" y="17"/>
                      </a:cubicBezTo>
                      <a:cubicBezTo>
                        <a:pt x="9" y="16"/>
                        <a:pt x="8" y="18"/>
                        <a:pt x="6" y="18"/>
                      </a:cubicBezTo>
                      <a:cubicBezTo>
                        <a:pt x="3" y="18"/>
                        <a:pt x="1" y="18"/>
                        <a:pt x="3" y="21"/>
                      </a:cubicBezTo>
                      <a:cubicBezTo>
                        <a:pt x="3" y="22"/>
                        <a:pt x="4" y="21"/>
                        <a:pt x="5" y="21"/>
                      </a:cubicBezTo>
                      <a:cubicBezTo>
                        <a:pt x="6" y="21"/>
                        <a:pt x="7" y="22"/>
                        <a:pt x="8" y="2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67" name="Google Shape;867;p35"/>
                <p:cNvSpPr/>
                <p:nvPr/>
              </p:nvSpPr>
              <p:spPr>
                <a:xfrm>
                  <a:off x="11050983" y="6854309"/>
                  <a:ext cx="857301" cy="844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78" extrusionOk="0">
                      <a:moveTo>
                        <a:pt x="27" y="1"/>
                      </a:moveTo>
                      <a:cubicBezTo>
                        <a:pt x="29" y="16"/>
                        <a:pt x="31" y="31"/>
                        <a:pt x="33" y="45"/>
                      </a:cubicBezTo>
                      <a:cubicBezTo>
                        <a:pt x="33" y="47"/>
                        <a:pt x="35" y="50"/>
                        <a:pt x="32" y="50"/>
                      </a:cubicBezTo>
                      <a:cubicBezTo>
                        <a:pt x="28" y="50"/>
                        <a:pt x="23" y="50"/>
                        <a:pt x="19" y="50"/>
                      </a:cubicBezTo>
                      <a:cubicBezTo>
                        <a:pt x="17" y="50"/>
                        <a:pt x="16" y="50"/>
                        <a:pt x="15" y="50"/>
                      </a:cubicBezTo>
                      <a:cubicBezTo>
                        <a:pt x="14" y="50"/>
                        <a:pt x="13" y="51"/>
                        <a:pt x="12" y="51"/>
                      </a:cubicBezTo>
                      <a:cubicBezTo>
                        <a:pt x="11" y="52"/>
                        <a:pt x="10" y="51"/>
                        <a:pt x="8" y="51"/>
                      </a:cubicBezTo>
                      <a:cubicBezTo>
                        <a:pt x="7" y="51"/>
                        <a:pt x="7" y="53"/>
                        <a:pt x="6" y="52"/>
                      </a:cubicBezTo>
                      <a:cubicBezTo>
                        <a:pt x="5" y="52"/>
                        <a:pt x="4" y="50"/>
                        <a:pt x="3" y="50"/>
                      </a:cubicBezTo>
                      <a:cubicBezTo>
                        <a:pt x="2" y="50"/>
                        <a:pt x="2" y="56"/>
                        <a:pt x="0" y="55"/>
                      </a:cubicBezTo>
                      <a:cubicBezTo>
                        <a:pt x="0" y="56"/>
                        <a:pt x="0" y="58"/>
                        <a:pt x="0" y="59"/>
                      </a:cubicBezTo>
                      <a:cubicBezTo>
                        <a:pt x="0" y="61"/>
                        <a:pt x="2" y="61"/>
                        <a:pt x="3" y="63"/>
                      </a:cubicBezTo>
                      <a:cubicBezTo>
                        <a:pt x="4" y="64"/>
                        <a:pt x="3" y="66"/>
                        <a:pt x="4" y="67"/>
                      </a:cubicBezTo>
                      <a:cubicBezTo>
                        <a:pt x="5" y="69"/>
                        <a:pt x="6" y="67"/>
                        <a:pt x="7" y="68"/>
                      </a:cubicBezTo>
                      <a:cubicBezTo>
                        <a:pt x="7" y="69"/>
                        <a:pt x="10" y="68"/>
                        <a:pt x="11" y="68"/>
                      </a:cubicBezTo>
                      <a:cubicBezTo>
                        <a:pt x="12" y="68"/>
                        <a:pt x="14" y="66"/>
                        <a:pt x="15" y="66"/>
                      </a:cubicBezTo>
                      <a:cubicBezTo>
                        <a:pt x="17" y="68"/>
                        <a:pt x="18" y="73"/>
                        <a:pt x="20" y="75"/>
                      </a:cubicBezTo>
                      <a:cubicBezTo>
                        <a:pt x="20" y="75"/>
                        <a:pt x="19" y="77"/>
                        <a:pt x="20" y="77"/>
                      </a:cubicBezTo>
                      <a:cubicBezTo>
                        <a:pt x="21" y="78"/>
                        <a:pt x="22" y="76"/>
                        <a:pt x="23" y="77"/>
                      </a:cubicBezTo>
                      <a:cubicBezTo>
                        <a:pt x="24" y="78"/>
                        <a:pt x="26" y="78"/>
                        <a:pt x="27" y="77"/>
                      </a:cubicBezTo>
                      <a:cubicBezTo>
                        <a:pt x="29" y="75"/>
                        <a:pt x="29" y="77"/>
                        <a:pt x="30" y="77"/>
                      </a:cubicBezTo>
                      <a:cubicBezTo>
                        <a:pt x="33" y="77"/>
                        <a:pt x="35" y="73"/>
                        <a:pt x="35" y="71"/>
                      </a:cubicBezTo>
                      <a:cubicBezTo>
                        <a:pt x="35" y="70"/>
                        <a:pt x="33" y="70"/>
                        <a:pt x="35" y="69"/>
                      </a:cubicBezTo>
                      <a:cubicBezTo>
                        <a:pt x="36" y="68"/>
                        <a:pt x="38" y="69"/>
                        <a:pt x="39" y="67"/>
                      </a:cubicBezTo>
                      <a:cubicBezTo>
                        <a:pt x="39" y="66"/>
                        <a:pt x="40" y="64"/>
                        <a:pt x="40" y="63"/>
                      </a:cubicBezTo>
                      <a:cubicBezTo>
                        <a:pt x="41" y="61"/>
                        <a:pt x="41" y="60"/>
                        <a:pt x="42" y="62"/>
                      </a:cubicBezTo>
                      <a:cubicBezTo>
                        <a:pt x="45" y="64"/>
                        <a:pt x="47" y="56"/>
                        <a:pt x="49" y="57"/>
                      </a:cubicBezTo>
                      <a:cubicBezTo>
                        <a:pt x="50" y="57"/>
                        <a:pt x="50" y="57"/>
                        <a:pt x="51" y="57"/>
                      </a:cubicBezTo>
                      <a:cubicBezTo>
                        <a:pt x="51" y="57"/>
                        <a:pt x="52" y="56"/>
                        <a:pt x="52" y="56"/>
                      </a:cubicBezTo>
                      <a:cubicBezTo>
                        <a:pt x="53" y="55"/>
                        <a:pt x="54" y="55"/>
                        <a:pt x="55" y="54"/>
                      </a:cubicBezTo>
                      <a:cubicBezTo>
                        <a:pt x="58" y="51"/>
                        <a:pt x="61" y="54"/>
                        <a:pt x="65" y="53"/>
                      </a:cubicBezTo>
                      <a:cubicBezTo>
                        <a:pt x="67" y="53"/>
                        <a:pt x="68" y="52"/>
                        <a:pt x="70" y="52"/>
                      </a:cubicBezTo>
                      <a:cubicBezTo>
                        <a:pt x="73" y="52"/>
                        <a:pt x="76" y="52"/>
                        <a:pt x="78" y="51"/>
                      </a:cubicBezTo>
                      <a:cubicBezTo>
                        <a:pt x="84" y="49"/>
                        <a:pt x="82" y="36"/>
                        <a:pt x="82" y="31"/>
                      </a:cubicBezTo>
                      <a:cubicBezTo>
                        <a:pt x="81" y="32"/>
                        <a:pt x="78" y="34"/>
                        <a:pt x="77" y="32"/>
                      </a:cubicBezTo>
                      <a:cubicBezTo>
                        <a:pt x="76" y="31"/>
                        <a:pt x="78" y="29"/>
                        <a:pt x="77" y="28"/>
                      </a:cubicBezTo>
                      <a:cubicBezTo>
                        <a:pt x="76" y="26"/>
                        <a:pt x="72" y="27"/>
                        <a:pt x="70" y="26"/>
                      </a:cubicBezTo>
                      <a:cubicBezTo>
                        <a:pt x="68" y="26"/>
                        <a:pt x="67" y="23"/>
                        <a:pt x="66" y="22"/>
                      </a:cubicBezTo>
                      <a:cubicBezTo>
                        <a:pt x="66" y="21"/>
                        <a:pt x="65" y="20"/>
                        <a:pt x="63" y="20"/>
                      </a:cubicBezTo>
                      <a:cubicBezTo>
                        <a:pt x="61" y="18"/>
                        <a:pt x="58" y="16"/>
                        <a:pt x="56" y="14"/>
                      </a:cubicBezTo>
                      <a:cubicBezTo>
                        <a:pt x="50" y="11"/>
                        <a:pt x="44" y="7"/>
                        <a:pt x="39" y="3"/>
                      </a:cubicBezTo>
                      <a:cubicBezTo>
                        <a:pt x="38" y="3"/>
                        <a:pt x="36" y="1"/>
                        <a:pt x="35" y="1"/>
                      </a:cubicBezTo>
                      <a:cubicBezTo>
                        <a:pt x="33" y="0"/>
                        <a:pt x="30" y="1"/>
                        <a:pt x="27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68" name="Google Shape;868;p35"/>
                <p:cNvSpPr/>
                <p:nvPr/>
              </p:nvSpPr>
              <p:spPr>
                <a:xfrm>
                  <a:off x="12887562" y="6463395"/>
                  <a:ext cx="564564" cy="582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" h="54" extrusionOk="0">
                      <a:moveTo>
                        <a:pt x="45" y="54"/>
                      </a:moveTo>
                      <a:cubicBezTo>
                        <a:pt x="46" y="54"/>
                        <a:pt x="46" y="51"/>
                        <a:pt x="48" y="51"/>
                      </a:cubicBezTo>
                      <a:cubicBezTo>
                        <a:pt x="51" y="51"/>
                        <a:pt x="49" y="49"/>
                        <a:pt x="51" y="48"/>
                      </a:cubicBezTo>
                      <a:cubicBezTo>
                        <a:pt x="54" y="47"/>
                        <a:pt x="54" y="47"/>
                        <a:pt x="54" y="44"/>
                      </a:cubicBezTo>
                      <a:cubicBezTo>
                        <a:pt x="53" y="42"/>
                        <a:pt x="53" y="42"/>
                        <a:pt x="55" y="42"/>
                      </a:cubicBezTo>
                      <a:cubicBezTo>
                        <a:pt x="54" y="42"/>
                        <a:pt x="51" y="37"/>
                        <a:pt x="50" y="36"/>
                      </a:cubicBezTo>
                      <a:cubicBezTo>
                        <a:pt x="49" y="32"/>
                        <a:pt x="47" y="28"/>
                        <a:pt x="45" y="25"/>
                      </a:cubicBezTo>
                      <a:cubicBezTo>
                        <a:pt x="43" y="22"/>
                        <a:pt x="42" y="18"/>
                        <a:pt x="40" y="16"/>
                      </a:cubicBezTo>
                      <a:cubicBezTo>
                        <a:pt x="39" y="15"/>
                        <a:pt x="37" y="9"/>
                        <a:pt x="38" y="8"/>
                      </a:cubicBezTo>
                      <a:cubicBezTo>
                        <a:pt x="38" y="8"/>
                        <a:pt x="46" y="22"/>
                        <a:pt x="47" y="22"/>
                      </a:cubicBezTo>
                      <a:cubicBezTo>
                        <a:pt x="48" y="22"/>
                        <a:pt x="49" y="19"/>
                        <a:pt x="49" y="19"/>
                      </a:cubicBezTo>
                      <a:cubicBezTo>
                        <a:pt x="49" y="17"/>
                        <a:pt x="49" y="15"/>
                        <a:pt x="48" y="14"/>
                      </a:cubicBezTo>
                      <a:cubicBezTo>
                        <a:pt x="48" y="10"/>
                        <a:pt x="47" y="6"/>
                        <a:pt x="47" y="2"/>
                      </a:cubicBezTo>
                      <a:cubicBezTo>
                        <a:pt x="45" y="4"/>
                        <a:pt x="40" y="4"/>
                        <a:pt x="38" y="2"/>
                      </a:cubicBezTo>
                      <a:cubicBezTo>
                        <a:pt x="34" y="0"/>
                        <a:pt x="29" y="1"/>
                        <a:pt x="25" y="3"/>
                      </a:cubicBezTo>
                      <a:cubicBezTo>
                        <a:pt x="22" y="5"/>
                        <a:pt x="19" y="4"/>
                        <a:pt x="16" y="3"/>
                      </a:cubicBezTo>
                      <a:cubicBezTo>
                        <a:pt x="12" y="2"/>
                        <a:pt x="8" y="2"/>
                        <a:pt x="4" y="1"/>
                      </a:cubicBezTo>
                      <a:cubicBezTo>
                        <a:pt x="4" y="1"/>
                        <a:pt x="3" y="0"/>
                        <a:pt x="3" y="0"/>
                      </a:cubicBezTo>
                      <a:cubicBezTo>
                        <a:pt x="2" y="1"/>
                        <a:pt x="2" y="2"/>
                        <a:pt x="1" y="3"/>
                      </a:cubicBezTo>
                      <a:cubicBezTo>
                        <a:pt x="0" y="4"/>
                        <a:pt x="3" y="5"/>
                        <a:pt x="2" y="7"/>
                      </a:cubicBezTo>
                      <a:cubicBezTo>
                        <a:pt x="1" y="8"/>
                        <a:pt x="1" y="9"/>
                        <a:pt x="1" y="11"/>
                      </a:cubicBezTo>
                      <a:cubicBezTo>
                        <a:pt x="2" y="11"/>
                        <a:pt x="2" y="12"/>
                        <a:pt x="2" y="13"/>
                      </a:cubicBezTo>
                      <a:cubicBezTo>
                        <a:pt x="2" y="17"/>
                        <a:pt x="2" y="21"/>
                        <a:pt x="2" y="25"/>
                      </a:cubicBezTo>
                      <a:cubicBezTo>
                        <a:pt x="2" y="28"/>
                        <a:pt x="2" y="52"/>
                        <a:pt x="2" y="52"/>
                      </a:cubicBezTo>
                      <a:cubicBezTo>
                        <a:pt x="13" y="52"/>
                        <a:pt x="23" y="52"/>
                        <a:pt x="34" y="52"/>
                      </a:cubicBezTo>
                      <a:cubicBezTo>
                        <a:pt x="36" y="52"/>
                        <a:pt x="38" y="52"/>
                        <a:pt x="40" y="52"/>
                      </a:cubicBezTo>
                      <a:cubicBezTo>
                        <a:pt x="42" y="52"/>
                        <a:pt x="43" y="54"/>
                        <a:pt x="45" y="5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69" name="Google Shape;869;p35"/>
                <p:cNvSpPr/>
                <p:nvPr/>
              </p:nvSpPr>
              <p:spPr>
                <a:xfrm>
                  <a:off x="12051166" y="6127803"/>
                  <a:ext cx="205617" cy="4204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39" extrusionOk="0">
                      <a:moveTo>
                        <a:pt x="14" y="34"/>
                      </a:moveTo>
                      <a:cubicBezTo>
                        <a:pt x="12" y="32"/>
                        <a:pt x="16" y="30"/>
                        <a:pt x="17" y="30"/>
                      </a:cubicBezTo>
                      <a:cubicBezTo>
                        <a:pt x="19" y="29"/>
                        <a:pt x="20" y="28"/>
                        <a:pt x="20" y="27"/>
                      </a:cubicBezTo>
                      <a:cubicBezTo>
                        <a:pt x="20" y="26"/>
                        <a:pt x="20" y="25"/>
                        <a:pt x="20" y="24"/>
                      </a:cubicBezTo>
                      <a:cubicBezTo>
                        <a:pt x="20" y="23"/>
                        <a:pt x="19" y="23"/>
                        <a:pt x="19" y="23"/>
                      </a:cubicBezTo>
                      <a:cubicBezTo>
                        <a:pt x="18" y="22"/>
                        <a:pt x="18" y="21"/>
                        <a:pt x="17" y="20"/>
                      </a:cubicBezTo>
                      <a:cubicBezTo>
                        <a:pt x="16" y="20"/>
                        <a:pt x="15" y="21"/>
                        <a:pt x="14" y="20"/>
                      </a:cubicBezTo>
                      <a:cubicBezTo>
                        <a:pt x="11" y="18"/>
                        <a:pt x="14" y="17"/>
                        <a:pt x="16" y="16"/>
                      </a:cubicBezTo>
                      <a:cubicBezTo>
                        <a:pt x="18" y="15"/>
                        <a:pt x="19" y="12"/>
                        <a:pt x="17" y="10"/>
                      </a:cubicBezTo>
                      <a:cubicBezTo>
                        <a:pt x="17" y="9"/>
                        <a:pt x="14" y="7"/>
                        <a:pt x="15" y="6"/>
                      </a:cubicBezTo>
                      <a:cubicBezTo>
                        <a:pt x="16" y="5"/>
                        <a:pt x="17" y="5"/>
                        <a:pt x="18" y="4"/>
                      </a:cubicBezTo>
                      <a:cubicBezTo>
                        <a:pt x="18" y="4"/>
                        <a:pt x="18" y="1"/>
                        <a:pt x="18" y="1"/>
                      </a:cubicBezTo>
                      <a:cubicBezTo>
                        <a:pt x="17" y="1"/>
                        <a:pt x="16" y="4"/>
                        <a:pt x="15" y="3"/>
                      </a:cubicBezTo>
                      <a:cubicBezTo>
                        <a:pt x="15" y="3"/>
                        <a:pt x="14" y="2"/>
                        <a:pt x="14" y="2"/>
                      </a:cubicBezTo>
                      <a:cubicBezTo>
                        <a:pt x="13" y="1"/>
                        <a:pt x="12" y="0"/>
                        <a:pt x="11" y="0"/>
                      </a:cubicBezTo>
                      <a:cubicBezTo>
                        <a:pt x="9" y="1"/>
                        <a:pt x="6" y="2"/>
                        <a:pt x="5" y="4"/>
                      </a:cubicBezTo>
                      <a:cubicBezTo>
                        <a:pt x="3" y="8"/>
                        <a:pt x="5" y="14"/>
                        <a:pt x="2" y="17"/>
                      </a:cubicBezTo>
                      <a:cubicBezTo>
                        <a:pt x="0" y="19"/>
                        <a:pt x="0" y="19"/>
                        <a:pt x="1" y="21"/>
                      </a:cubicBezTo>
                      <a:cubicBezTo>
                        <a:pt x="1" y="23"/>
                        <a:pt x="4" y="24"/>
                        <a:pt x="4" y="26"/>
                      </a:cubicBezTo>
                      <a:cubicBezTo>
                        <a:pt x="5" y="28"/>
                        <a:pt x="8" y="29"/>
                        <a:pt x="8" y="30"/>
                      </a:cubicBezTo>
                      <a:cubicBezTo>
                        <a:pt x="9" y="33"/>
                        <a:pt x="10" y="37"/>
                        <a:pt x="10" y="39"/>
                      </a:cubicBezTo>
                      <a:cubicBezTo>
                        <a:pt x="12" y="39"/>
                        <a:pt x="16" y="37"/>
                        <a:pt x="14" y="34"/>
                      </a:cubicBezTo>
                      <a:cubicBezTo>
                        <a:pt x="13" y="33"/>
                        <a:pt x="15" y="35"/>
                        <a:pt x="14" y="3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70" name="Google Shape;870;p35"/>
                <p:cNvSpPr/>
                <p:nvPr/>
              </p:nvSpPr>
              <p:spPr>
                <a:xfrm>
                  <a:off x="12141780" y="6374887"/>
                  <a:ext cx="777151" cy="792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73" extrusionOk="0">
                      <a:moveTo>
                        <a:pt x="21" y="55"/>
                      </a:moveTo>
                      <a:cubicBezTo>
                        <a:pt x="21" y="56"/>
                        <a:pt x="24" y="58"/>
                        <a:pt x="25" y="57"/>
                      </a:cubicBezTo>
                      <a:cubicBezTo>
                        <a:pt x="26" y="56"/>
                        <a:pt x="27" y="56"/>
                        <a:pt x="28" y="55"/>
                      </a:cubicBezTo>
                      <a:cubicBezTo>
                        <a:pt x="29" y="55"/>
                        <a:pt x="32" y="53"/>
                        <a:pt x="33" y="53"/>
                      </a:cubicBezTo>
                      <a:cubicBezTo>
                        <a:pt x="37" y="55"/>
                        <a:pt x="40" y="57"/>
                        <a:pt x="44" y="59"/>
                      </a:cubicBezTo>
                      <a:cubicBezTo>
                        <a:pt x="53" y="64"/>
                        <a:pt x="61" y="69"/>
                        <a:pt x="70" y="73"/>
                      </a:cubicBezTo>
                      <a:cubicBezTo>
                        <a:pt x="70" y="71"/>
                        <a:pt x="69" y="71"/>
                        <a:pt x="71" y="71"/>
                      </a:cubicBezTo>
                      <a:cubicBezTo>
                        <a:pt x="71" y="71"/>
                        <a:pt x="75" y="71"/>
                        <a:pt x="75" y="71"/>
                      </a:cubicBezTo>
                      <a:cubicBezTo>
                        <a:pt x="75" y="69"/>
                        <a:pt x="75" y="68"/>
                        <a:pt x="75" y="66"/>
                      </a:cubicBezTo>
                      <a:cubicBezTo>
                        <a:pt x="75" y="59"/>
                        <a:pt x="75" y="52"/>
                        <a:pt x="75" y="44"/>
                      </a:cubicBezTo>
                      <a:cubicBezTo>
                        <a:pt x="75" y="37"/>
                        <a:pt x="75" y="30"/>
                        <a:pt x="75" y="24"/>
                      </a:cubicBezTo>
                      <a:cubicBezTo>
                        <a:pt x="75" y="22"/>
                        <a:pt x="75" y="21"/>
                        <a:pt x="75" y="20"/>
                      </a:cubicBezTo>
                      <a:cubicBezTo>
                        <a:pt x="74" y="19"/>
                        <a:pt x="74" y="18"/>
                        <a:pt x="74" y="17"/>
                      </a:cubicBezTo>
                      <a:cubicBezTo>
                        <a:pt x="74" y="16"/>
                        <a:pt x="76" y="15"/>
                        <a:pt x="76" y="14"/>
                      </a:cubicBezTo>
                      <a:cubicBezTo>
                        <a:pt x="76" y="13"/>
                        <a:pt x="74" y="12"/>
                        <a:pt x="74" y="11"/>
                      </a:cubicBezTo>
                      <a:cubicBezTo>
                        <a:pt x="74" y="10"/>
                        <a:pt x="75" y="9"/>
                        <a:pt x="76" y="8"/>
                      </a:cubicBezTo>
                      <a:cubicBezTo>
                        <a:pt x="73" y="6"/>
                        <a:pt x="70" y="7"/>
                        <a:pt x="67" y="5"/>
                      </a:cubicBezTo>
                      <a:cubicBezTo>
                        <a:pt x="65" y="4"/>
                        <a:pt x="64" y="2"/>
                        <a:pt x="61" y="2"/>
                      </a:cubicBezTo>
                      <a:cubicBezTo>
                        <a:pt x="57" y="2"/>
                        <a:pt x="53" y="3"/>
                        <a:pt x="51" y="6"/>
                      </a:cubicBezTo>
                      <a:cubicBezTo>
                        <a:pt x="50" y="7"/>
                        <a:pt x="50" y="8"/>
                        <a:pt x="51" y="9"/>
                      </a:cubicBezTo>
                      <a:cubicBezTo>
                        <a:pt x="52" y="11"/>
                        <a:pt x="51" y="12"/>
                        <a:pt x="50" y="14"/>
                      </a:cubicBezTo>
                      <a:cubicBezTo>
                        <a:pt x="48" y="17"/>
                        <a:pt x="44" y="15"/>
                        <a:pt x="41" y="13"/>
                      </a:cubicBezTo>
                      <a:cubicBezTo>
                        <a:pt x="39" y="13"/>
                        <a:pt x="38" y="12"/>
                        <a:pt x="36" y="12"/>
                      </a:cubicBezTo>
                      <a:cubicBezTo>
                        <a:pt x="34" y="11"/>
                        <a:pt x="32" y="12"/>
                        <a:pt x="31" y="10"/>
                      </a:cubicBezTo>
                      <a:cubicBezTo>
                        <a:pt x="30" y="9"/>
                        <a:pt x="30" y="7"/>
                        <a:pt x="29" y="6"/>
                      </a:cubicBezTo>
                      <a:cubicBezTo>
                        <a:pt x="28" y="4"/>
                        <a:pt x="25" y="4"/>
                        <a:pt x="23" y="3"/>
                      </a:cubicBezTo>
                      <a:cubicBezTo>
                        <a:pt x="21" y="2"/>
                        <a:pt x="19" y="2"/>
                        <a:pt x="17" y="2"/>
                      </a:cubicBezTo>
                      <a:cubicBezTo>
                        <a:pt x="15" y="2"/>
                        <a:pt x="14" y="1"/>
                        <a:pt x="11" y="0"/>
                      </a:cubicBezTo>
                      <a:cubicBezTo>
                        <a:pt x="11" y="1"/>
                        <a:pt x="11" y="2"/>
                        <a:pt x="11" y="4"/>
                      </a:cubicBezTo>
                      <a:cubicBezTo>
                        <a:pt x="11" y="5"/>
                        <a:pt x="11" y="4"/>
                        <a:pt x="9" y="6"/>
                      </a:cubicBezTo>
                      <a:cubicBezTo>
                        <a:pt x="8" y="7"/>
                        <a:pt x="7" y="7"/>
                        <a:pt x="5" y="8"/>
                      </a:cubicBezTo>
                      <a:cubicBezTo>
                        <a:pt x="3" y="10"/>
                        <a:pt x="6" y="12"/>
                        <a:pt x="5" y="14"/>
                      </a:cubicBezTo>
                      <a:cubicBezTo>
                        <a:pt x="4" y="16"/>
                        <a:pt x="1" y="16"/>
                        <a:pt x="1" y="17"/>
                      </a:cubicBezTo>
                      <a:cubicBezTo>
                        <a:pt x="1" y="19"/>
                        <a:pt x="2" y="20"/>
                        <a:pt x="3" y="21"/>
                      </a:cubicBezTo>
                      <a:cubicBezTo>
                        <a:pt x="3" y="23"/>
                        <a:pt x="3" y="25"/>
                        <a:pt x="3" y="26"/>
                      </a:cubicBezTo>
                      <a:cubicBezTo>
                        <a:pt x="3" y="28"/>
                        <a:pt x="4" y="29"/>
                        <a:pt x="3" y="31"/>
                      </a:cubicBezTo>
                      <a:cubicBezTo>
                        <a:pt x="3" y="32"/>
                        <a:pt x="3" y="33"/>
                        <a:pt x="3" y="34"/>
                      </a:cubicBezTo>
                      <a:cubicBezTo>
                        <a:pt x="3" y="35"/>
                        <a:pt x="4" y="36"/>
                        <a:pt x="3" y="37"/>
                      </a:cubicBezTo>
                      <a:cubicBezTo>
                        <a:pt x="3" y="38"/>
                        <a:pt x="0" y="38"/>
                        <a:pt x="1" y="40"/>
                      </a:cubicBezTo>
                      <a:cubicBezTo>
                        <a:pt x="3" y="42"/>
                        <a:pt x="4" y="43"/>
                        <a:pt x="4" y="46"/>
                      </a:cubicBezTo>
                      <a:cubicBezTo>
                        <a:pt x="4" y="48"/>
                        <a:pt x="6" y="47"/>
                        <a:pt x="7" y="48"/>
                      </a:cubicBezTo>
                      <a:cubicBezTo>
                        <a:pt x="9" y="48"/>
                        <a:pt x="10" y="48"/>
                        <a:pt x="11" y="49"/>
                      </a:cubicBezTo>
                      <a:cubicBezTo>
                        <a:pt x="12" y="50"/>
                        <a:pt x="13" y="52"/>
                        <a:pt x="14" y="53"/>
                      </a:cubicBezTo>
                      <a:cubicBezTo>
                        <a:pt x="16" y="54"/>
                        <a:pt x="19" y="53"/>
                        <a:pt x="21" y="55"/>
                      </a:cubicBezTo>
                      <a:cubicBezTo>
                        <a:pt x="22" y="56"/>
                        <a:pt x="20" y="54"/>
                        <a:pt x="21" y="55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71" name="Google Shape;871;p35"/>
                <p:cNvSpPr/>
                <p:nvPr/>
              </p:nvSpPr>
              <p:spPr>
                <a:xfrm>
                  <a:off x="10803550" y="6710485"/>
                  <a:ext cx="428652" cy="368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34" extrusionOk="0">
                      <a:moveTo>
                        <a:pt x="19" y="34"/>
                      </a:moveTo>
                      <a:cubicBezTo>
                        <a:pt x="19" y="31"/>
                        <a:pt x="18" y="26"/>
                        <a:pt x="20" y="25"/>
                      </a:cubicBezTo>
                      <a:cubicBezTo>
                        <a:pt x="21" y="24"/>
                        <a:pt x="23" y="23"/>
                        <a:pt x="24" y="22"/>
                      </a:cubicBezTo>
                      <a:cubicBezTo>
                        <a:pt x="25" y="22"/>
                        <a:pt x="25" y="20"/>
                        <a:pt x="25" y="20"/>
                      </a:cubicBezTo>
                      <a:cubicBezTo>
                        <a:pt x="25" y="16"/>
                        <a:pt x="25" y="13"/>
                        <a:pt x="25" y="9"/>
                      </a:cubicBezTo>
                      <a:cubicBezTo>
                        <a:pt x="25" y="9"/>
                        <a:pt x="31" y="9"/>
                        <a:pt x="32" y="9"/>
                      </a:cubicBezTo>
                      <a:cubicBezTo>
                        <a:pt x="35" y="9"/>
                        <a:pt x="38" y="9"/>
                        <a:pt x="41" y="9"/>
                      </a:cubicBezTo>
                      <a:cubicBezTo>
                        <a:pt x="42" y="9"/>
                        <a:pt x="42" y="3"/>
                        <a:pt x="42" y="2"/>
                      </a:cubicBezTo>
                      <a:cubicBezTo>
                        <a:pt x="42" y="0"/>
                        <a:pt x="42" y="0"/>
                        <a:pt x="40" y="0"/>
                      </a:cubicBezTo>
                      <a:cubicBezTo>
                        <a:pt x="33" y="0"/>
                        <a:pt x="27" y="0"/>
                        <a:pt x="20" y="0"/>
                      </a:cubicBezTo>
                      <a:cubicBezTo>
                        <a:pt x="18" y="2"/>
                        <a:pt x="17" y="4"/>
                        <a:pt x="15" y="6"/>
                      </a:cubicBezTo>
                      <a:cubicBezTo>
                        <a:pt x="11" y="9"/>
                        <a:pt x="11" y="12"/>
                        <a:pt x="10" y="17"/>
                      </a:cubicBezTo>
                      <a:cubicBezTo>
                        <a:pt x="10" y="17"/>
                        <a:pt x="9" y="18"/>
                        <a:pt x="8" y="18"/>
                      </a:cubicBezTo>
                      <a:cubicBezTo>
                        <a:pt x="6" y="20"/>
                        <a:pt x="5" y="22"/>
                        <a:pt x="4" y="25"/>
                      </a:cubicBezTo>
                      <a:cubicBezTo>
                        <a:pt x="2" y="28"/>
                        <a:pt x="0" y="30"/>
                        <a:pt x="0" y="34"/>
                      </a:cubicBezTo>
                      <a:cubicBezTo>
                        <a:pt x="6" y="34"/>
                        <a:pt x="13" y="34"/>
                        <a:pt x="19" y="3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72" name="Google Shape;872;p35"/>
                <p:cNvSpPr/>
                <p:nvPr/>
              </p:nvSpPr>
              <p:spPr>
                <a:xfrm>
                  <a:off x="11009162" y="6190495"/>
                  <a:ext cx="613353" cy="519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" h="48" extrusionOk="0">
                      <a:moveTo>
                        <a:pt x="22" y="48"/>
                      </a:moveTo>
                      <a:cubicBezTo>
                        <a:pt x="22" y="45"/>
                        <a:pt x="21" y="43"/>
                        <a:pt x="23" y="41"/>
                      </a:cubicBezTo>
                      <a:cubicBezTo>
                        <a:pt x="25" y="40"/>
                        <a:pt x="28" y="39"/>
                        <a:pt x="29" y="37"/>
                      </a:cubicBezTo>
                      <a:cubicBezTo>
                        <a:pt x="30" y="37"/>
                        <a:pt x="32" y="37"/>
                        <a:pt x="33" y="37"/>
                      </a:cubicBezTo>
                      <a:cubicBezTo>
                        <a:pt x="34" y="36"/>
                        <a:pt x="36" y="36"/>
                        <a:pt x="38" y="35"/>
                      </a:cubicBezTo>
                      <a:cubicBezTo>
                        <a:pt x="39" y="34"/>
                        <a:pt x="39" y="33"/>
                        <a:pt x="40" y="32"/>
                      </a:cubicBezTo>
                      <a:cubicBezTo>
                        <a:pt x="41" y="31"/>
                        <a:pt x="44" y="32"/>
                        <a:pt x="45" y="31"/>
                      </a:cubicBezTo>
                      <a:cubicBezTo>
                        <a:pt x="46" y="30"/>
                        <a:pt x="46" y="29"/>
                        <a:pt x="46" y="28"/>
                      </a:cubicBezTo>
                      <a:cubicBezTo>
                        <a:pt x="46" y="26"/>
                        <a:pt x="49" y="26"/>
                        <a:pt x="50" y="25"/>
                      </a:cubicBezTo>
                      <a:cubicBezTo>
                        <a:pt x="51" y="24"/>
                        <a:pt x="51" y="23"/>
                        <a:pt x="53" y="23"/>
                      </a:cubicBezTo>
                      <a:cubicBezTo>
                        <a:pt x="54" y="23"/>
                        <a:pt x="57" y="24"/>
                        <a:pt x="58" y="24"/>
                      </a:cubicBezTo>
                      <a:cubicBezTo>
                        <a:pt x="60" y="23"/>
                        <a:pt x="56" y="17"/>
                        <a:pt x="56" y="16"/>
                      </a:cubicBezTo>
                      <a:cubicBezTo>
                        <a:pt x="56" y="14"/>
                        <a:pt x="56" y="12"/>
                        <a:pt x="56" y="10"/>
                      </a:cubicBezTo>
                      <a:cubicBezTo>
                        <a:pt x="55" y="9"/>
                        <a:pt x="55" y="8"/>
                        <a:pt x="55" y="7"/>
                      </a:cubicBezTo>
                      <a:cubicBezTo>
                        <a:pt x="53" y="7"/>
                        <a:pt x="52" y="6"/>
                        <a:pt x="51" y="6"/>
                      </a:cubicBezTo>
                      <a:cubicBezTo>
                        <a:pt x="50" y="5"/>
                        <a:pt x="48" y="6"/>
                        <a:pt x="47" y="6"/>
                      </a:cubicBezTo>
                      <a:cubicBezTo>
                        <a:pt x="46" y="5"/>
                        <a:pt x="44" y="6"/>
                        <a:pt x="42" y="6"/>
                      </a:cubicBezTo>
                      <a:cubicBezTo>
                        <a:pt x="40" y="6"/>
                        <a:pt x="36" y="0"/>
                        <a:pt x="35" y="4"/>
                      </a:cubicBezTo>
                      <a:cubicBezTo>
                        <a:pt x="34" y="7"/>
                        <a:pt x="33" y="10"/>
                        <a:pt x="30" y="13"/>
                      </a:cubicBezTo>
                      <a:cubicBezTo>
                        <a:pt x="27" y="16"/>
                        <a:pt x="23" y="16"/>
                        <a:pt x="20" y="19"/>
                      </a:cubicBezTo>
                      <a:cubicBezTo>
                        <a:pt x="18" y="21"/>
                        <a:pt x="17" y="24"/>
                        <a:pt x="16" y="27"/>
                      </a:cubicBezTo>
                      <a:cubicBezTo>
                        <a:pt x="16" y="29"/>
                        <a:pt x="17" y="32"/>
                        <a:pt x="16" y="35"/>
                      </a:cubicBezTo>
                      <a:cubicBezTo>
                        <a:pt x="15" y="36"/>
                        <a:pt x="14" y="38"/>
                        <a:pt x="14" y="39"/>
                      </a:cubicBezTo>
                      <a:cubicBezTo>
                        <a:pt x="13" y="41"/>
                        <a:pt x="11" y="41"/>
                        <a:pt x="9" y="42"/>
                      </a:cubicBezTo>
                      <a:cubicBezTo>
                        <a:pt x="8" y="43"/>
                        <a:pt x="7" y="44"/>
                        <a:pt x="5" y="45"/>
                      </a:cubicBezTo>
                      <a:cubicBezTo>
                        <a:pt x="4" y="46"/>
                        <a:pt x="2" y="46"/>
                        <a:pt x="0" y="48"/>
                      </a:cubicBezTo>
                      <a:lnTo>
                        <a:pt x="22" y="48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73" name="Google Shape;873;p35"/>
                <p:cNvSpPr/>
                <p:nvPr/>
              </p:nvSpPr>
              <p:spPr>
                <a:xfrm>
                  <a:off x="11225233" y="6138865"/>
                  <a:ext cx="1059431" cy="10694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99" extrusionOk="0">
                      <a:moveTo>
                        <a:pt x="35" y="22"/>
                      </a:moveTo>
                      <a:cubicBezTo>
                        <a:pt x="36" y="23"/>
                        <a:pt x="40" y="29"/>
                        <a:pt x="36" y="29"/>
                      </a:cubicBezTo>
                      <a:cubicBezTo>
                        <a:pt x="35" y="28"/>
                        <a:pt x="32" y="27"/>
                        <a:pt x="31" y="28"/>
                      </a:cubicBezTo>
                      <a:cubicBezTo>
                        <a:pt x="30" y="29"/>
                        <a:pt x="30" y="29"/>
                        <a:pt x="29" y="30"/>
                      </a:cubicBezTo>
                      <a:cubicBezTo>
                        <a:pt x="28" y="31"/>
                        <a:pt x="27" y="31"/>
                        <a:pt x="26" y="31"/>
                      </a:cubicBezTo>
                      <a:cubicBezTo>
                        <a:pt x="24" y="32"/>
                        <a:pt x="25" y="34"/>
                        <a:pt x="24" y="35"/>
                      </a:cubicBezTo>
                      <a:cubicBezTo>
                        <a:pt x="24" y="37"/>
                        <a:pt x="21" y="36"/>
                        <a:pt x="20" y="37"/>
                      </a:cubicBezTo>
                      <a:cubicBezTo>
                        <a:pt x="18" y="37"/>
                        <a:pt x="18" y="39"/>
                        <a:pt x="17" y="40"/>
                      </a:cubicBezTo>
                      <a:cubicBezTo>
                        <a:pt x="15" y="42"/>
                        <a:pt x="13" y="41"/>
                        <a:pt x="11" y="42"/>
                      </a:cubicBezTo>
                      <a:cubicBezTo>
                        <a:pt x="10" y="42"/>
                        <a:pt x="9" y="42"/>
                        <a:pt x="8" y="43"/>
                      </a:cubicBezTo>
                      <a:cubicBezTo>
                        <a:pt x="7" y="43"/>
                        <a:pt x="5" y="44"/>
                        <a:pt x="4" y="45"/>
                      </a:cubicBezTo>
                      <a:cubicBezTo>
                        <a:pt x="0" y="47"/>
                        <a:pt x="1" y="48"/>
                        <a:pt x="1" y="52"/>
                      </a:cubicBezTo>
                      <a:cubicBezTo>
                        <a:pt x="1" y="55"/>
                        <a:pt x="0" y="55"/>
                        <a:pt x="2" y="56"/>
                      </a:cubicBezTo>
                      <a:cubicBezTo>
                        <a:pt x="3" y="57"/>
                        <a:pt x="5" y="58"/>
                        <a:pt x="6" y="59"/>
                      </a:cubicBezTo>
                      <a:cubicBezTo>
                        <a:pt x="16" y="66"/>
                        <a:pt x="26" y="72"/>
                        <a:pt x="37" y="79"/>
                      </a:cubicBezTo>
                      <a:cubicBezTo>
                        <a:pt x="40" y="81"/>
                        <a:pt x="44" y="84"/>
                        <a:pt x="48" y="86"/>
                      </a:cubicBezTo>
                      <a:cubicBezTo>
                        <a:pt x="48" y="87"/>
                        <a:pt x="49" y="87"/>
                        <a:pt x="49" y="87"/>
                      </a:cubicBezTo>
                      <a:cubicBezTo>
                        <a:pt x="52" y="92"/>
                        <a:pt x="54" y="92"/>
                        <a:pt x="58" y="93"/>
                      </a:cubicBezTo>
                      <a:cubicBezTo>
                        <a:pt x="61" y="94"/>
                        <a:pt x="58" y="98"/>
                        <a:pt x="61" y="99"/>
                      </a:cubicBezTo>
                      <a:cubicBezTo>
                        <a:pt x="62" y="99"/>
                        <a:pt x="65" y="98"/>
                        <a:pt x="67" y="97"/>
                      </a:cubicBezTo>
                      <a:cubicBezTo>
                        <a:pt x="68" y="97"/>
                        <a:pt x="71" y="97"/>
                        <a:pt x="72" y="96"/>
                      </a:cubicBezTo>
                      <a:cubicBezTo>
                        <a:pt x="76" y="93"/>
                        <a:pt x="80" y="90"/>
                        <a:pt x="85" y="87"/>
                      </a:cubicBezTo>
                      <a:cubicBezTo>
                        <a:pt x="90" y="84"/>
                        <a:pt x="95" y="80"/>
                        <a:pt x="100" y="77"/>
                      </a:cubicBezTo>
                      <a:cubicBezTo>
                        <a:pt x="101" y="77"/>
                        <a:pt x="102" y="76"/>
                        <a:pt x="104" y="75"/>
                      </a:cubicBezTo>
                      <a:cubicBezTo>
                        <a:pt x="102" y="71"/>
                        <a:pt x="101" y="70"/>
                        <a:pt x="97" y="69"/>
                      </a:cubicBezTo>
                      <a:cubicBezTo>
                        <a:pt x="96" y="69"/>
                        <a:pt x="94" y="69"/>
                        <a:pt x="94" y="69"/>
                      </a:cubicBezTo>
                      <a:cubicBezTo>
                        <a:pt x="94" y="66"/>
                        <a:pt x="94" y="65"/>
                        <a:pt x="92" y="63"/>
                      </a:cubicBezTo>
                      <a:cubicBezTo>
                        <a:pt x="91" y="61"/>
                        <a:pt x="91" y="61"/>
                        <a:pt x="92" y="60"/>
                      </a:cubicBezTo>
                      <a:cubicBezTo>
                        <a:pt x="94" y="58"/>
                        <a:pt x="93" y="57"/>
                        <a:pt x="93" y="55"/>
                      </a:cubicBezTo>
                      <a:cubicBezTo>
                        <a:pt x="93" y="53"/>
                        <a:pt x="94" y="52"/>
                        <a:pt x="93" y="50"/>
                      </a:cubicBezTo>
                      <a:cubicBezTo>
                        <a:pt x="93" y="49"/>
                        <a:pt x="93" y="48"/>
                        <a:pt x="93" y="46"/>
                      </a:cubicBezTo>
                      <a:cubicBezTo>
                        <a:pt x="93" y="45"/>
                        <a:pt x="93" y="43"/>
                        <a:pt x="92" y="42"/>
                      </a:cubicBezTo>
                      <a:cubicBezTo>
                        <a:pt x="91" y="41"/>
                        <a:pt x="91" y="39"/>
                        <a:pt x="91" y="37"/>
                      </a:cubicBezTo>
                      <a:cubicBezTo>
                        <a:pt x="91" y="34"/>
                        <a:pt x="90" y="30"/>
                        <a:pt x="87" y="27"/>
                      </a:cubicBezTo>
                      <a:cubicBezTo>
                        <a:pt x="85" y="25"/>
                        <a:pt x="83" y="23"/>
                        <a:pt x="82" y="20"/>
                      </a:cubicBezTo>
                      <a:cubicBezTo>
                        <a:pt x="80" y="16"/>
                        <a:pt x="84" y="17"/>
                        <a:pt x="85" y="13"/>
                      </a:cubicBezTo>
                      <a:cubicBezTo>
                        <a:pt x="85" y="9"/>
                        <a:pt x="85" y="6"/>
                        <a:pt x="86" y="2"/>
                      </a:cubicBezTo>
                      <a:cubicBezTo>
                        <a:pt x="85" y="2"/>
                        <a:pt x="85" y="1"/>
                        <a:pt x="84" y="1"/>
                      </a:cubicBezTo>
                      <a:cubicBezTo>
                        <a:pt x="82" y="2"/>
                        <a:pt x="82" y="0"/>
                        <a:pt x="81" y="0"/>
                      </a:cubicBezTo>
                      <a:cubicBezTo>
                        <a:pt x="80" y="0"/>
                        <a:pt x="80" y="1"/>
                        <a:pt x="79" y="1"/>
                      </a:cubicBezTo>
                      <a:cubicBezTo>
                        <a:pt x="77" y="1"/>
                        <a:pt x="77" y="0"/>
                        <a:pt x="75" y="0"/>
                      </a:cubicBezTo>
                      <a:cubicBezTo>
                        <a:pt x="74" y="1"/>
                        <a:pt x="73" y="1"/>
                        <a:pt x="72" y="2"/>
                      </a:cubicBezTo>
                      <a:cubicBezTo>
                        <a:pt x="70" y="3"/>
                        <a:pt x="70" y="2"/>
                        <a:pt x="68" y="1"/>
                      </a:cubicBezTo>
                      <a:cubicBezTo>
                        <a:pt x="66" y="1"/>
                        <a:pt x="63" y="1"/>
                        <a:pt x="61" y="2"/>
                      </a:cubicBezTo>
                      <a:cubicBezTo>
                        <a:pt x="56" y="3"/>
                        <a:pt x="51" y="3"/>
                        <a:pt x="46" y="5"/>
                      </a:cubicBezTo>
                      <a:cubicBezTo>
                        <a:pt x="45" y="6"/>
                        <a:pt x="44" y="7"/>
                        <a:pt x="43" y="7"/>
                      </a:cubicBezTo>
                      <a:cubicBezTo>
                        <a:pt x="42" y="8"/>
                        <a:pt x="40" y="8"/>
                        <a:pt x="39" y="8"/>
                      </a:cubicBezTo>
                      <a:cubicBezTo>
                        <a:pt x="37" y="9"/>
                        <a:pt x="37" y="12"/>
                        <a:pt x="34" y="12"/>
                      </a:cubicBezTo>
                      <a:cubicBezTo>
                        <a:pt x="35" y="15"/>
                        <a:pt x="35" y="18"/>
                        <a:pt x="35" y="22"/>
                      </a:cubicBezTo>
                      <a:cubicBezTo>
                        <a:pt x="36" y="23"/>
                        <a:pt x="35" y="20"/>
                        <a:pt x="35" y="2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</p:grpSp>
        </p:grpSp>
        <p:grpSp>
          <p:nvGrpSpPr>
            <p:cNvPr id="874" name="Google Shape;874;p35"/>
            <p:cNvGrpSpPr/>
            <p:nvPr/>
          </p:nvGrpSpPr>
          <p:grpSpPr>
            <a:xfrm>
              <a:off x="1367021" y="5475873"/>
              <a:ext cx="5653657" cy="6752509"/>
              <a:chOff x="3070403" y="2085909"/>
              <a:chExt cx="7991034" cy="9544182"/>
            </a:xfrm>
          </p:grpSpPr>
          <p:sp>
            <p:nvSpPr>
              <p:cNvPr id="875" name="Google Shape;875;p35"/>
              <p:cNvSpPr/>
              <p:nvPr/>
            </p:nvSpPr>
            <p:spPr>
              <a:xfrm>
                <a:off x="7942389" y="2085909"/>
                <a:ext cx="3119048" cy="245980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27" extrusionOk="0">
                    <a:moveTo>
                      <a:pt x="32" y="37"/>
                    </a:moveTo>
                    <a:cubicBezTo>
                      <a:pt x="31" y="38"/>
                      <a:pt x="26" y="40"/>
                      <a:pt x="27" y="41"/>
                    </a:cubicBezTo>
                    <a:cubicBezTo>
                      <a:pt x="28" y="42"/>
                      <a:pt x="30" y="42"/>
                      <a:pt x="32" y="43"/>
                    </a:cubicBezTo>
                    <a:cubicBezTo>
                      <a:pt x="34" y="43"/>
                      <a:pt x="36" y="43"/>
                      <a:pt x="39" y="43"/>
                    </a:cubicBezTo>
                    <a:cubicBezTo>
                      <a:pt x="39" y="43"/>
                      <a:pt x="44" y="42"/>
                      <a:pt x="45" y="42"/>
                    </a:cubicBezTo>
                    <a:cubicBezTo>
                      <a:pt x="44" y="42"/>
                      <a:pt x="42" y="43"/>
                      <a:pt x="41" y="44"/>
                    </a:cubicBezTo>
                    <a:cubicBezTo>
                      <a:pt x="40" y="45"/>
                      <a:pt x="39" y="46"/>
                      <a:pt x="40" y="48"/>
                    </a:cubicBezTo>
                    <a:cubicBezTo>
                      <a:pt x="42" y="50"/>
                      <a:pt x="36" y="55"/>
                      <a:pt x="33" y="54"/>
                    </a:cubicBezTo>
                    <a:cubicBezTo>
                      <a:pt x="32" y="53"/>
                      <a:pt x="30" y="54"/>
                      <a:pt x="28" y="54"/>
                    </a:cubicBezTo>
                    <a:cubicBezTo>
                      <a:pt x="27" y="53"/>
                      <a:pt x="25" y="54"/>
                      <a:pt x="24" y="54"/>
                    </a:cubicBezTo>
                    <a:cubicBezTo>
                      <a:pt x="23" y="54"/>
                      <a:pt x="21" y="54"/>
                      <a:pt x="20" y="56"/>
                    </a:cubicBezTo>
                    <a:cubicBezTo>
                      <a:pt x="19" y="57"/>
                      <a:pt x="18" y="57"/>
                      <a:pt x="16" y="57"/>
                    </a:cubicBezTo>
                    <a:cubicBezTo>
                      <a:pt x="13" y="58"/>
                      <a:pt x="10" y="59"/>
                      <a:pt x="7" y="59"/>
                    </a:cubicBezTo>
                    <a:cubicBezTo>
                      <a:pt x="6" y="59"/>
                      <a:pt x="4" y="58"/>
                      <a:pt x="4" y="59"/>
                    </a:cubicBezTo>
                    <a:cubicBezTo>
                      <a:pt x="3" y="60"/>
                      <a:pt x="0" y="60"/>
                      <a:pt x="0" y="62"/>
                    </a:cubicBezTo>
                    <a:cubicBezTo>
                      <a:pt x="0" y="63"/>
                      <a:pt x="1" y="62"/>
                      <a:pt x="1" y="63"/>
                    </a:cubicBezTo>
                    <a:cubicBezTo>
                      <a:pt x="1" y="63"/>
                      <a:pt x="0" y="64"/>
                      <a:pt x="0" y="64"/>
                    </a:cubicBezTo>
                    <a:cubicBezTo>
                      <a:pt x="0" y="65"/>
                      <a:pt x="2" y="67"/>
                      <a:pt x="3" y="68"/>
                    </a:cubicBezTo>
                    <a:cubicBezTo>
                      <a:pt x="3" y="68"/>
                      <a:pt x="4" y="67"/>
                      <a:pt x="4" y="67"/>
                    </a:cubicBezTo>
                    <a:cubicBezTo>
                      <a:pt x="5" y="66"/>
                      <a:pt x="6" y="67"/>
                      <a:pt x="7" y="68"/>
                    </a:cubicBezTo>
                    <a:cubicBezTo>
                      <a:pt x="8" y="68"/>
                      <a:pt x="13" y="69"/>
                      <a:pt x="13" y="67"/>
                    </a:cubicBezTo>
                    <a:cubicBezTo>
                      <a:pt x="13" y="68"/>
                      <a:pt x="12" y="68"/>
                      <a:pt x="13" y="69"/>
                    </a:cubicBezTo>
                    <a:cubicBezTo>
                      <a:pt x="13" y="70"/>
                      <a:pt x="15" y="71"/>
                      <a:pt x="16" y="71"/>
                    </a:cubicBezTo>
                    <a:cubicBezTo>
                      <a:pt x="17" y="72"/>
                      <a:pt x="18" y="72"/>
                      <a:pt x="19" y="72"/>
                    </a:cubicBezTo>
                    <a:cubicBezTo>
                      <a:pt x="21" y="72"/>
                      <a:pt x="21" y="70"/>
                      <a:pt x="22" y="71"/>
                    </a:cubicBezTo>
                    <a:cubicBezTo>
                      <a:pt x="24" y="71"/>
                      <a:pt x="27" y="71"/>
                      <a:pt x="28" y="71"/>
                    </a:cubicBezTo>
                    <a:cubicBezTo>
                      <a:pt x="29" y="71"/>
                      <a:pt x="29" y="70"/>
                      <a:pt x="30" y="69"/>
                    </a:cubicBezTo>
                    <a:cubicBezTo>
                      <a:pt x="31" y="69"/>
                      <a:pt x="34" y="71"/>
                      <a:pt x="34" y="72"/>
                    </a:cubicBezTo>
                    <a:cubicBezTo>
                      <a:pt x="34" y="73"/>
                      <a:pt x="24" y="72"/>
                      <a:pt x="22" y="73"/>
                    </a:cubicBezTo>
                    <a:cubicBezTo>
                      <a:pt x="20" y="73"/>
                      <a:pt x="23" y="74"/>
                      <a:pt x="24" y="74"/>
                    </a:cubicBezTo>
                    <a:cubicBezTo>
                      <a:pt x="26" y="75"/>
                      <a:pt x="27" y="74"/>
                      <a:pt x="29" y="75"/>
                    </a:cubicBezTo>
                    <a:cubicBezTo>
                      <a:pt x="28" y="74"/>
                      <a:pt x="26" y="75"/>
                      <a:pt x="24" y="75"/>
                    </a:cubicBezTo>
                    <a:cubicBezTo>
                      <a:pt x="21" y="75"/>
                      <a:pt x="18" y="74"/>
                      <a:pt x="15" y="74"/>
                    </a:cubicBezTo>
                    <a:cubicBezTo>
                      <a:pt x="13" y="74"/>
                      <a:pt x="9" y="74"/>
                      <a:pt x="9" y="76"/>
                    </a:cubicBezTo>
                    <a:cubicBezTo>
                      <a:pt x="8" y="77"/>
                      <a:pt x="11" y="78"/>
                      <a:pt x="12" y="78"/>
                    </a:cubicBezTo>
                    <a:cubicBezTo>
                      <a:pt x="13" y="78"/>
                      <a:pt x="15" y="77"/>
                      <a:pt x="15" y="77"/>
                    </a:cubicBezTo>
                    <a:cubicBezTo>
                      <a:pt x="16" y="78"/>
                      <a:pt x="15" y="78"/>
                      <a:pt x="15" y="79"/>
                    </a:cubicBezTo>
                    <a:cubicBezTo>
                      <a:pt x="16" y="80"/>
                      <a:pt x="18" y="80"/>
                      <a:pt x="19" y="80"/>
                    </a:cubicBezTo>
                    <a:cubicBezTo>
                      <a:pt x="21" y="80"/>
                      <a:pt x="23" y="80"/>
                      <a:pt x="25" y="80"/>
                    </a:cubicBezTo>
                    <a:cubicBezTo>
                      <a:pt x="25" y="80"/>
                      <a:pt x="21" y="81"/>
                      <a:pt x="20" y="81"/>
                    </a:cubicBezTo>
                    <a:cubicBezTo>
                      <a:pt x="16" y="82"/>
                      <a:pt x="19" y="84"/>
                      <a:pt x="21" y="85"/>
                    </a:cubicBezTo>
                    <a:cubicBezTo>
                      <a:pt x="23" y="86"/>
                      <a:pt x="25" y="86"/>
                      <a:pt x="27" y="87"/>
                    </a:cubicBezTo>
                    <a:cubicBezTo>
                      <a:pt x="27" y="87"/>
                      <a:pt x="31" y="87"/>
                      <a:pt x="31" y="87"/>
                    </a:cubicBezTo>
                    <a:cubicBezTo>
                      <a:pt x="31" y="87"/>
                      <a:pt x="29" y="86"/>
                      <a:pt x="29" y="85"/>
                    </a:cubicBezTo>
                    <a:cubicBezTo>
                      <a:pt x="29" y="84"/>
                      <a:pt x="31" y="85"/>
                      <a:pt x="31" y="85"/>
                    </a:cubicBezTo>
                    <a:cubicBezTo>
                      <a:pt x="32" y="86"/>
                      <a:pt x="33" y="85"/>
                      <a:pt x="34" y="84"/>
                    </a:cubicBezTo>
                    <a:cubicBezTo>
                      <a:pt x="34" y="84"/>
                      <a:pt x="35" y="83"/>
                      <a:pt x="36" y="83"/>
                    </a:cubicBezTo>
                    <a:cubicBezTo>
                      <a:pt x="37" y="84"/>
                      <a:pt x="36" y="86"/>
                      <a:pt x="36" y="86"/>
                    </a:cubicBezTo>
                    <a:cubicBezTo>
                      <a:pt x="37" y="87"/>
                      <a:pt x="40" y="85"/>
                      <a:pt x="41" y="85"/>
                    </a:cubicBezTo>
                    <a:cubicBezTo>
                      <a:pt x="43" y="84"/>
                      <a:pt x="43" y="84"/>
                      <a:pt x="44" y="85"/>
                    </a:cubicBezTo>
                    <a:cubicBezTo>
                      <a:pt x="45" y="86"/>
                      <a:pt x="46" y="84"/>
                      <a:pt x="47" y="84"/>
                    </a:cubicBezTo>
                    <a:cubicBezTo>
                      <a:pt x="48" y="83"/>
                      <a:pt x="50" y="84"/>
                      <a:pt x="51" y="84"/>
                    </a:cubicBezTo>
                    <a:cubicBezTo>
                      <a:pt x="54" y="84"/>
                      <a:pt x="58" y="85"/>
                      <a:pt x="61" y="86"/>
                    </a:cubicBezTo>
                    <a:cubicBezTo>
                      <a:pt x="63" y="86"/>
                      <a:pt x="65" y="88"/>
                      <a:pt x="67" y="88"/>
                    </a:cubicBezTo>
                    <a:cubicBezTo>
                      <a:pt x="69" y="88"/>
                      <a:pt x="71" y="89"/>
                      <a:pt x="72" y="90"/>
                    </a:cubicBezTo>
                    <a:cubicBezTo>
                      <a:pt x="74" y="91"/>
                      <a:pt x="73" y="92"/>
                      <a:pt x="73" y="93"/>
                    </a:cubicBezTo>
                    <a:cubicBezTo>
                      <a:pt x="73" y="94"/>
                      <a:pt x="75" y="96"/>
                      <a:pt x="76" y="96"/>
                    </a:cubicBezTo>
                    <a:cubicBezTo>
                      <a:pt x="77" y="97"/>
                      <a:pt x="79" y="96"/>
                      <a:pt x="80" y="97"/>
                    </a:cubicBezTo>
                    <a:cubicBezTo>
                      <a:pt x="80" y="99"/>
                      <a:pt x="82" y="100"/>
                      <a:pt x="83" y="101"/>
                    </a:cubicBezTo>
                    <a:cubicBezTo>
                      <a:pt x="84" y="102"/>
                      <a:pt x="83" y="104"/>
                      <a:pt x="84" y="105"/>
                    </a:cubicBezTo>
                    <a:cubicBezTo>
                      <a:pt x="84" y="106"/>
                      <a:pt x="86" y="107"/>
                      <a:pt x="86" y="109"/>
                    </a:cubicBezTo>
                    <a:cubicBezTo>
                      <a:pt x="86" y="110"/>
                      <a:pt x="85" y="110"/>
                      <a:pt x="86" y="111"/>
                    </a:cubicBezTo>
                    <a:cubicBezTo>
                      <a:pt x="86" y="111"/>
                      <a:pt x="87" y="112"/>
                      <a:pt x="87" y="112"/>
                    </a:cubicBezTo>
                    <a:cubicBezTo>
                      <a:pt x="87" y="112"/>
                      <a:pt x="87" y="112"/>
                      <a:pt x="87" y="112"/>
                    </a:cubicBezTo>
                    <a:cubicBezTo>
                      <a:pt x="88" y="111"/>
                      <a:pt x="90" y="113"/>
                      <a:pt x="89" y="114"/>
                    </a:cubicBezTo>
                    <a:cubicBezTo>
                      <a:pt x="88" y="115"/>
                      <a:pt x="88" y="115"/>
                      <a:pt x="88" y="117"/>
                    </a:cubicBezTo>
                    <a:cubicBezTo>
                      <a:pt x="88" y="116"/>
                      <a:pt x="90" y="115"/>
                      <a:pt x="91" y="117"/>
                    </a:cubicBezTo>
                    <a:cubicBezTo>
                      <a:pt x="91" y="118"/>
                      <a:pt x="91" y="118"/>
                      <a:pt x="91" y="119"/>
                    </a:cubicBezTo>
                    <a:cubicBezTo>
                      <a:pt x="91" y="119"/>
                      <a:pt x="91" y="121"/>
                      <a:pt x="91" y="120"/>
                    </a:cubicBezTo>
                    <a:cubicBezTo>
                      <a:pt x="91" y="121"/>
                      <a:pt x="93" y="121"/>
                      <a:pt x="93" y="121"/>
                    </a:cubicBezTo>
                    <a:cubicBezTo>
                      <a:pt x="92" y="120"/>
                      <a:pt x="89" y="126"/>
                      <a:pt x="90" y="122"/>
                    </a:cubicBezTo>
                    <a:cubicBezTo>
                      <a:pt x="90" y="122"/>
                      <a:pt x="88" y="121"/>
                      <a:pt x="88" y="122"/>
                    </a:cubicBezTo>
                    <a:cubicBezTo>
                      <a:pt x="88" y="122"/>
                      <a:pt x="89" y="122"/>
                      <a:pt x="89" y="122"/>
                    </a:cubicBezTo>
                    <a:cubicBezTo>
                      <a:pt x="89" y="123"/>
                      <a:pt x="86" y="123"/>
                      <a:pt x="87" y="124"/>
                    </a:cubicBezTo>
                    <a:cubicBezTo>
                      <a:pt x="87" y="124"/>
                      <a:pt x="90" y="125"/>
                      <a:pt x="89" y="125"/>
                    </a:cubicBezTo>
                    <a:cubicBezTo>
                      <a:pt x="87" y="127"/>
                      <a:pt x="91" y="127"/>
                      <a:pt x="92" y="126"/>
                    </a:cubicBezTo>
                    <a:cubicBezTo>
                      <a:pt x="91" y="127"/>
                      <a:pt x="90" y="127"/>
                      <a:pt x="88" y="127"/>
                    </a:cubicBezTo>
                    <a:cubicBezTo>
                      <a:pt x="88" y="127"/>
                      <a:pt x="86" y="129"/>
                      <a:pt x="86" y="129"/>
                    </a:cubicBezTo>
                    <a:cubicBezTo>
                      <a:pt x="86" y="129"/>
                      <a:pt x="87" y="130"/>
                      <a:pt x="87" y="130"/>
                    </a:cubicBezTo>
                    <a:cubicBezTo>
                      <a:pt x="89" y="131"/>
                      <a:pt x="88" y="131"/>
                      <a:pt x="89" y="131"/>
                    </a:cubicBezTo>
                    <a:cubicBezTo>
                      <a:pt x="90" y="131"/>
                      <a:pt x="94" y="133"/>
                      <a:pt x="95" y="131"/>
                    </a:cubicBezTo>
                    <a:cubicBezTo>
                      <a:pt x="95" y="128"/>
                      <a:pt x="97" y="129"/>
                      <a:pt x="98" y="128"/>
                    </a:cubicBezTo>
                    <a:cubicBezTo>
                      <a:pt x="98" y="128"/>
                      <a:pt x="96" y="122"/>
                      <a:pt x="96" y="122"/>
                    </a:cubicBezTo>
                    <a:cubicBezTo>
                      <a:pt x="96" y="123"/>
                      <a:pt x="98" y="126"/>
                      <a:pt x="98" y="126"/>
                    </a:cubicBezTo>
                    <a:cubicBezTo>
                      <a:pt x="99" y="128"/>
                      <a:pt x="100" y="126"/>
                      <a:pt x="101" y="126"/>
                    </a:cubicBezTo>
                    <a:cubicBezTo>
                      <a:pt x="101" y="126"/>
                      <a:pt x="98" y="130"/>
                      <a:pt x="98" y="130"/>
                    </a:cubicBezTo>
                    <a:cubicBezTo>
                      <a:pt x="98" y="130"/>
                      <a:pt x="102" y="129"/>
                      <a:pt x="102" y="129"/>
                    </a:cubicBezTo>
                    <a:cubicBezTo>
                      <a:pt x="103" y="129"/>
                      <a:pt x="104" y="129"/>
                      <a:pt x="104" y="129"/>
                    </a:cubicBezTo>
                    <a:cubicBezTo>
                      <a:pt x="105" y="129"/>
                      <a:pt x="106" y="128"/>
                      <a:pt x="107" y="128"/>
                    </a:cubicBezTo>
                    <a:cubicBezTo>
                      <a:pt x="107" y="129"/>
                      <a:pt x="106" y="130"/>
                      <a:pt x="105" y="130"/>
                    </a:cubicBezTo>
                    <a:cubicBezTo>
                      <a:pt x="104" y="130"/>
                      <a:pt x="102" y="130"/>
                      <a:pt x="101" y="131"/>
                    </a:cubicBezTo>
                    <a:cubicBezTo>
                      <a:pt x="100" y="132"/>
                      <a:pt x="103" y="131"/>
                      <a:pt x="103" y="131"/>
                    </a:cubicBezTo>
                    <a:cubicBezTo>
                      <a:pt x="105" y="131"/>
                      <a:pt x="107" y="131"/>
                      <a:pt x="109" y="131"/>
                    </a:cubicBezTo>
                    <a:cubicBezTo>
                      <a:pt x="108" y="131"/>
                      <a:pt x="104" y="131"/>
                      <a:pt x="104" y="132"/>
                    </a:cubicBezTo>
                    <a:cubicBezTo>
                      <a:pt x="104" y="132"/>
                      <a:pt x="106" y="133"/>
                      <a:pt x="106" y="134"/>
                    </a:cubicBezTo>
                    <a:cubicBezTo>
                      <a:pt x="106" y="134"/>
                      <a:pt x="106" y="135"/>
                      <a:pt x="106" y="135"/>
                    </a:cubicBezTo>
                    <a:cubicBezTo>
                      <a:pt x="106" y="136"/>
                      <a:pt x="105" y="136"/>
                      <a:pt x="106" y="137"/>
                    </a:cubicBezTo>
                    <a:cubicBezTo>
                      <a:pt x="106" y="137"/>
                      <a:pt x="108" y="136"/>
                      <a:pt x="109" y="136"/>
                    </a:cubicBezTo>
                    <a:cubicBezTo>
                      <a:pt x="110" y="136"/>
                      <a:pt x="109" y="136"/>
                      <a:pt x="110" y="137"/>
                    </a:cubicBezTo>
                    <a:cubicBezTo>
                      <a:pt x="111" y="138"/>
                      <a:pt x="111" y="139"/>
                      <a:pt x="112" y="140"/>
                    </a:cubicBezTo>
                    <a:cubicBezTo>
                      <a:pt x="112" y="141"/>
                      <a:pt x="109" y="141"/>
                      <a:pt x="109" y="141"/>
                    </a:cubicBezTo>
                    <a:cubicBezTo>
                      <a:pt x="105" y="138"/>
                      <a:pt x="99" y="136"/>
                      <a:pt x="95" y="137"/>
                    </a:cubicBezTo>
                    <a:cubicBezTo>
                      <a:pt x="91" y="137"/>
                      <a:pt x="96" y="140"/>
                      <a:pt x="98" y="140"/>
                    </a:cubicBezTo>
                    <a:cubicBezTo>
                      <a:pt x="101" y="141"/>
                      <a:pt x="103" y="144"/>
                      <a:pt x="106" y="144"/>
                    </a:cubicBezTo>
                    <a:cubicBezTo>
                      <a:pt x="107" y="144"/>
                      <a:pt x="108" y="143"/>
                      <a:pt x="110" y="143"/>
                    </a:cubicBezTo>
                    <a:cubicBezTo>
                      <a:pt x="110" y="144"/>
                      <a:pt x="113" y="144"/>
                      <a:pt x="113" y="144"/>
                    </a:cubicBezTo>
                    <a:cubicBezTo>
                      <a:pt x="114" y="145"/>
                      <a:pt x="113" y="146"/>
                      <a:pt x="113" y="146"/>
                    </a:cubicBezTo>
                    <a:cubicBezTo>
                      <a:pt x="110" y="147"/>
                      <a:pt x="114" y="148"/>
                      <a:pt x="113" y="149"/>
                    </a:cubicBezTo>
                    <a:cubicBezTo>
                      <a:pt x="113" y="150"/>
                      <a:pt x="111" y="149"/>
                      <a:pt x="111" y="151"/>
                    </a:cubicBezTo>
                    <a:cubicBezTo>
                      <a:pt x="111" y="152"/>
                      <a:pt x="113" y="152"/>
                      <a:pt x="113" y="152"/>
                    </a:cubicBezTo>
                    <a:cubicBezTo>
                      <a:pt x="112" y="153"/>
                      <a:pt x="110" y="151"/>
                      <a:pt x="110" y="152"/>
                    </a:cubicBezTo>
                    <a:cubicBezTo>
                      <a:pt x="109" y="153"/>
                      <a:pt x="109" y="154"/>
                      <a:pt x="109" y="155"/>
                    </a:cubicBezTo>
                    <a:cubicBezTo>
                      <a:pt x="109" y="155"/>
                      <a:pt x="111" y="155"/>
                      <a:pt x="111" y="155"/>
                    </a:cubicBezTo>
                    <a:cubicBezTo>
                      <a:pt x="111" y="156"/>
                      <a:pt x="109" y="157"/>
                      <a:pt x="108" y="157"/>
                    </a:cubicBezTo>
                    <a:cubicBezTo>
                      <a:pt x="107" y="157"/>
                      <a:pt x="106" y="157"/>
                      <a:pt x="105" y="157"/>
                    </a:cubicBezTo>
                    <a:cubicBezTo>
                      <a:pt x="104" y="156"/>
                      <a:pt x="103" y="156"/>
                      <a:pt x="102" y="157"/>
                    </a:cubicBezTo>
                    <a:cubicBezTo>
                      <a:pt x="101" y="158"/>
                      <a:pt x="101" y="157"/>
                      <a:pt x="100" y="158"/>
                    </a:cubicBezTo>
                    <a:cubicBezTo>
                      <a:pt x="100" y="158"/>
                      <a:pt x="103" y="161"/>
                      <a:pt x="104" y="161"/>
                    </a:cubicBezTo>
                    <a:cubicBezTo>
                      <a:pt x="104" y="160"/>
                      <a:pt x="104" y="160"/>
                      <a:pt x="103" y="160"/>
                    </a:cubicBezTo>
                    <a:cubicBezTo>
                      <a:pt x="103" y="160"/>
                      <a:pt x="106" y="160"/>
                      <a:pt x="106" y="160"/>
                    </a:cubicBezTo>
                    <a:cubicBezTo>
                      <a:pt x="106" y="160"/>
                      <a:pt x="111" y="158"/>
                      <a:pt x="111" y="159"/>
                    </a:cubicBezTo>
                    <a:cubicBezTo>
                      <a:pt x="110" y="159"/>
                      <a:pt x="109" y="159"/>
                      <a:pt x="108" y="160"/>
                    </a:cubicBezTo>
                    <a:cubicBezTo>
                      <a:pt x="109" y="159"/>
                      <a:pt x="111" y="161"/>
                      <a:pt x="110" y="161"/>
                    </a:cubicBezTo>
                    <a:cubicBezTo>
                      <a:pt x="111" y="161"/>
                      <a:pt x="114" y="162"/>
                      <a:pt x="115" y="162"/>
                    </a:cubicBezTo>
                    <a:cubicBezTo>
                      <a:pt x="114" y="162"/>
                      <a:pt x="112" y="162"/>
                      <a:pt x="112" y="162"/>
                    </a:cubicBezTo>
                    <a:cubicBezTo>
                      <a:pt x="112" y="162"/>
                      <a:pt x="116" y="165"/>
                      <a:pt x="116" y="165"/>
                    </a:cubicBezTo>
                    <a:cubicBezTo>
                      <a:pt x="113" y="165"/>
                      <a:pt x="111" y="161"/>
                      <a:pt x="108" y="161"/>
                    </a:cubicBezTo>
                    <a:cubicBezTo>
                      <a:pt x="106" y="161"/>
                      <a:pt x="101" y="160"/>
                      <a:pt x="100" y="162"/>
                    </a:cubicBezTo>
                    <a:cubicBezTo>
                      <a:pt x="100" y="163"/>
                      <a:pt x="99" y="163"/>
                      <a:pt x="98" y="164"/>
                    </a:cubicBezTo>
                    <a:cubicBezTo>
                      <a:pt x="97" y="164"/>
                      <a:pt x="97" y="166"/>
                      <a:pt x="98" y="165"/>
                    </a:cubicBezTo>
                    <a:cubicBezTo>
                      <a:pt x="100" y="165"/>
                      <a:pt x="102" y="164"/>
                      <a:pt x="103" y="162"/>
                    </a:cubicBezTo>
                    <a:cubicBezTo>
                      <a:pt x="103" y="163"/>
                      <a:pt x="105" y="163"/>
                      <a:pt x="105" y="163"/>
                    </a:cubicBezTo>
                    <a:cubicBezTo>
                      <a:pt x="106" y="163"/>
                      <a:pt x="108" y="166"/>
                      <a:pt x="108" y="163"/>
                    </a:cubicBezTo>
                    <a:cubicBezTo>
                      <a:pt x="108" y="162"/>
                      <a:pt x="110" y="164"/>
                      <a:pt x="110" y="164"/>
                    </a:cubicBezTo>
                    <a:cubicBezTo>
                      <a:pt x="110" y="164"/>
                      <a:pt x="114" y="164"/>
                      <a:pt x="113" y="165"/>
                    </a:cubicBezTo>
                    <a:cubicBezTo>
                      <a:pt x="113" y="165"/>
                      <a:pt x="112" y="165"/>
                      <a:pt x="112" y="165"/>
                    </a:cubicBezTo>
                    <a:cubicBezTo>
                      <a:pt x="112" y="165"/>
                      <a:pt x="114" y="166"/>
                      <a:pt x="114" y="166"/>
                    </a:cubicBezTo>
                    <a:cubicBezTo>
                      <a:pt x="113" y="166"/>
                      <a:pt x="111" y="166"/>
                      <a:pt x="110" y="165"/>
                    </a:cubicBezTo>
                    <a:cubicBezTo>
                      <a:pt x="109" y="164"/>
                      <a:pt x="109" y="165"/>
                      <a:pt x="109" y="166"/>
                    </a:cubicBezTo>
                    <a:cubicBezTo>
                      <a:pt x="109" y="165"/>
                      <a:pt x="103" y="164"/>
                      <a:pt x="102" y="164"/>
                    </a:cubicBezTo>
                    <a:cubicBezTo>
                      <a:pt x="101" y="164"/>
                      <a:pt x="95" y="166"/>
                      <a:pt x="96" y="168"/>
                    </a:cubicBezTo>
                    <a:cubicBezTo>
                      <a:pt x="97" y="169"/>
                      <a:pt x="103" y="167"/>
                      <a:pt x="104" y="167"/>
                    </a:cubicBezTo>
                    <a:cubicBezTo>
                      <a:pt x="105" y="167"/>
                      <a:pt x="107" y="167"/>
                      <a:pt x="108" y="168"/>
                    </a:cubicBezTo>
                    <a:cubicBezTo>
                      <a:pt x="108" y="168"/>
                      <a:pt x="112" y="169"/>
                      <a:pt x="112" y="169"/>
                    </a:cubicBezTo>
                    <a:cubicBezTo>
                      <a:pt x="112" y="170"/>
                      <a:pt x="107" y="168"/>
                      <a:pt x="107" y="168"/>
                    </a:cubicBezTo>
                    <a:cubicBezTo>
                      <a:pt x="105" y="167"/>
                      <a:pt x="102" y="168"/>
                      <a:pt x="100" y="168"/>
                    </a:cubicBezTo>
                    <a:cubicBezTo>
                      <a:pt x="93" y="170"/>
                      <a:pt x="101" y="172"/>
                      <a:pt x="103" y="171"/>
                    </a:cubicBezTo>
                    <a:cubicBezTo>
                      <a:pt x="102" y="172"/>
                      <a:pt x="101" y="173"/>
                      <a:pt x="99" y="173"/>
                    </a:cubicBezTo>
                    <a:cubicBezTo>
                      <a:pt x="96" y="174"/>
                      <a:pt x="101" y="175"/>
                      <a:pt x="101" y="175"/>
                    </a:cubicBezTo>
                    <a:cubicBezTo>
                      <a:pt x="101" y="175"/>
                      <a:pt x="97" y="174"/>
                      <a:pt x="97" y="176"/>
                    </a:cubicBezTo>
                    <a:cubicBezTo>
                      <a:pt x="97" y="179"/>
                      <a:pt x="99" y="177"/>
                      <a:pt x="101" y="176"/>
                    </a:cubicBezTo>
                    <a:cubicBezTo>
                      <a:pt x="103" y="175"/>
                      <a:pt x="105" y="173"/>
                      <a:pt x="107" y="172"/>
                    </a:cubicBezTo>
                    <a:cubicBezTo>
                      <a:pt x="108" y="172"/>
                      <a:pt x="114" y="169"/>
                      <a:pt x="114" y="171"/>
                    </a:cubicBezTo>
                    <a:cubicBezTo>
                      <a:pt x="114" y="171"/>
                      <a:pt x="111" y="171"/>
                      <a:pt x="111" y="171"/>
                    </a:cubicBezTo>
                    <a:cubicBezTo>
                      <a:pt x="111" y="171"/>
                      <a:pt x="113" y="171"/>
                      <a:pt x="114" y="172"/>
                    </a:cubicBezTo>
                    <a:cubicBezTo>
                      <a:pt x="111" y="170"/>
                      <a:pt x="98" y="178"/>
                      <a:pt x="99" y="179"/>
                    </a:cubicBezTo>
                    <a:cubicBezTo>
                      <a:pt x="99" y="180"/>
                      <a:pt x="105" y="178"/>
                      <a:pt x="106" y="178"/>
                    </a:cubicBezTo>
                    <a:cubicBezTo>
                      <a:pt x="106" y="178"/>
                      <a:pt x="102" y="179"/>
                      <a:pt x="101" y="180"/>
                    </a:cubicBezTo>
                    <a:cubicBezTo>
                      <a:pt x="101" y="180"/>
                      <a:pt x="103" y="184"/>
                      <a:pt x="104" y="183"/>
                    </a:cubicBezTo>
                    <a:cubicBezTo>
                      <a:pt x="105" y="182"/>
                      <a:pt x="106" y="180"/>
                      <a:pt x="107" y="180"/>
                    </a:cubicBezTo>
                    <a:cubicBezTo>
                      <a:pt x="108" y="180"/>
                      <a:pt x="112" y="181"/>
                      <a:pt x="112" y="181"/>
                    </a:cubicBezTo>
                    <a:cubicBezTo>
                      <a:pt x="112" y="181"/>
                      <a:pt x="108" y="181"/>
                      <a:pt x="108" y="181"/>
                    </a:cubicBezTo>
                    <a:cubicBezTo>
                      <a:pt x="106" y="181"/>
                      <a:pt x="105" y="182"/>
                      <a:pt x="104" y="183"/>
                    </a:cubicBezTo>
                    <a:cubicBezTo>
                      <a:pt x="104" y="184"/>
                      <a:pt x="104" y="185"/>
                      <a:pt x="104" y="186"/>
                    </a:cubicBezTo>
                    <a:cubicBezTo>
                      <a:pt x="105" y="189"/>
                      <a:pt x="105" y="188"/>
                      <a:pt x="107" y="187"/>
                    </a:cubicBezTo>
                    <a:cubicBezTo>
                      <a:pt x="106" y="188"/>
                      <a:pt x="105" y="192"/>
                      <a:pt x="106" y="193"/>
                    </a:cubicBezTo>
                    <a:cubicBezTo>
                      <a:pt x="106" y="193"/>
                      <a:pt x="109" y="189"/>
                      <a:pt x="110" y="189"/>
                    </a:cubicBezTo>
                    <a:cubicBezTo>
                      <a:pt x="110" y="190"/>
                      <a:pt x="109" y="191"/>
                      <a:pt x="110" y="192"/>
                    </a:cubicBezTo>
                    <a:cubicBezTo>
                      <a:pt x="110" y="193"/>
                      <a:pt x="111" y="191"/>
                      <a:pt x="112" y="191"/>
                    </a:cubicBezTo>
                    <a:cubicBezTo>
                      <a:pt x="114" y="189"/>
                      <a:pt x="110" y="187"/>
                      <a:pt x="110" y="186"/>
                    </a:cubicBezTo>
                    <a:cubicBezTo>
                      <a:pt x="110" y="186"/>
                      <a:pt x="112" y="189"/>
                      <a:pt x="113" y="189"/>
                    </a:cubicBezTo>
                    <a:cubicBezTo>
                      <a:pt x="114" y="190"/>
                      <a:pt x="114" y="189"/>
                      <a:pt x="115" y="188"/>
                    </a:cubicBezTo>
                    <a:cubicBezTo>
                      <a:pt x="114" y="188"/>
                      <a:pt x="117" y="191"/>
                      <a:pt x="116" y="192"/>
                    </a:cubicBezTo>
                    <a:cubicBezTo>
                      <a:pt x="117" y="191"/>
                      <a:pt x="114" y="189"/>
                      <a:pt x="114" y="191"/>
                    </a:cubicBezTo>
                    <a:cubicBezTo>
                      <a:pt x="114" y="193"/>
                      <a:pt x="116" y="195"/>
                      <a:pt x="114" y="196"/>
                    </a:cubicBezTo>
                    <a:cubicBezTo>
                      <a:pt x="114" y="196"/>
                      <a:pt x="114" y="193"/>
                      <a:pt x="114" y="193"/>
                    </a:cubicBezTo>
                    <a:cubicBezTo>
                      <a:pt x="114" y="192"/>
                      <a:pt x="112" y="194"/>
                      <a:pt x="111" y="194"/>
                    </a:cubicBezTo>
                    <a:cubicBezTo>
                      <a:pt x="110" y="194"/>
                      <a:pt x="109" y="196"/>
                      <a:pt x="109" y="197"/>
                    </a:cubicBezTo>
                    <a:cubicBezTo>
                      <a:pt x="108" y="199"/>
                      <a:pt x="111" y="197"/>
                      <a:pt x="111" y="198"/>
                    </a:cubicBezTo>
                    <a:cubicBezTo>
                      <a:pt x="112" y="199"/>
                      <a:pt x="110" y="200"/>
                      <a:pt x="110" y="200"/>
                    </a:cubicBezTo>
                    <a:cubicBezTo>
                      <a:pt x="110" y="200"/>
                      <a:pt x="112" y="199"/>
                      <a:pt x="113" y="201"/>
                    </a:cubicBezTo>
                    <a:cubicBezTo>
                      <a:pt x="113" y="203"/>
                      <a:pt x="115" y="204"/>
                      <a:pt x="115" y="205"/>
                    </a:cubicBezTo>
                    <a:cubicBezTo>
                      <a:pt x="114" y="207"/>
                      <a:pt x="115" y="207"/>
                      <a:pt x="117" y="209"/>
                    </a:cubicBezTo>
                    <a:cubicBezTo>
                      <a:pt x="118" y="210"/>
                      <a:pt x="119" y="212"/>
                      <a:pt x="120" y="210"/>
                    </a:cubicBezTo>
                    <a:cubicBezTo>
                      <a:pt x="120" y="210"/>
                      <a:pt x="121" y="215"/>
                      <a:pt x="122" y="215"/>
                    </a:cubicBezTo>
                    <a:cubicBezTo>
                      <a:pt x="123" y="216"/>
                      <a:pt x="122" y="215"/>
                      <a:pt x="123" y="215"/>
                    </a:cubicBezTo>
                    <a:cubicBezTo>
                      <a:pt x="124" y="216"/>
                      <a:pt x="125" y="217"/>
                      <a:pt x="126" y="218"/>
                    </a:cubicBezTo>
                    <a:cubicBezTo>
                      <a:pt x="128" y="219"/>
                      <a:pt x="130" y="220"/>
                      <a:pt x="132" y="219"/>
                    </a:cubicBezTo>
                    <a:cubicBezTo>
                      <a:pt x="133" y="219"/>
                      <a:pt x="136" y="219"/>
                      <a:pt x="136" y="218"/>
                    </a:cubicBezTo>
                    <a:cubicBezTo>
                      <a:pt x="136" y="218"/>
                      <a:pt x="136" y="221"/>
                      <a:pt x="136" y="221"/>
                    </a:cubicBezTo>
                    <a:cubicBezTo>
                      <a:pt x="136" y="221"/>
                      <a:pt x="138" y="217"/>
                      <a:pt x="138" y="218"/>
                    </a:cubicBezTo>
                    <a:cubicBezTo>
                      <a:pt x="139" y="218"/>
                      <a:pt x="138" y="219"/>
                      <a:pt x="138" y="219"/>
                    </a:cubicBezTo>
                    <a:cubicBezTo>
                      <a:pt x="138" y="220"/>
                      <a:pt x="139" y="220"/>
                      <a:pt x="139" y="220"/>
                    </a:cubicBezTo>
                    <a:cubicBezTo>
                      <a:pt x="139" y="220"/>
                      <a:pt x="136" y="221"/>
                      <a:pt x="137" y="222"/>
                    </a:cubicBezTo>
                    <a:cubicBezTo>
                      <a:pt x="138" y="222"/>
                      <a:pt x="138" y="222"/>
                      <a:pt x="139" y="221"/>
                    </a:cubicBezTo>
                    <a:cubicBezTo>
                      <a:pt x="140" y="222"/>
                      <a:pt x="139" y="223"/>
                      <a:pt x="139" y="223"/>
                    </a:cubicBezTo>
                    <a:cubicBezTo>
                      <a:pt x="139" y="224"/>
                      <a:pt x="142" y="221"/>
                      <a:pt x="142" y="222"/>
                    </a:cubicBezTo>
                    <a:cubicBezTo>
                      <a:pt x="142" y="223"/>
                      <a:pt x="140" y="224"/>
                      <a:pt x="140" y="225"/>
                    </a:cubicBezTo>
                    <a:cubicBezTo>
                      <a:pt x="140" y="224"/>
                      <a:pt x="143" y="223"/>
                      <a:pt x="142" y="225"/>
                    </a:cubicBezTo>
                    <a:cubicBezTo>
                      <a:pt x="142" y="225"/>
                      <a:pt x="142" y="225"/>
                      <a:pt x="142" y="224"/>
                    </a:cubicBezTo>
                    <a:cubicBezTo>
                      <a:pt x="142" y="226"/>
                      <a:pt x="145" y="223"/>
                      <a:pt x="145" y="223"/>
                    </a:cubicBezTo>
                    <a:cubicBezTo>
                      <a:pt x="146" y="224"/>
                      <a:pt x="145" y="226"/>
                      <a:pt x="145" y="227"/>
                    </a:cubicBezTo>
                    <a:cubicBezTo>
                      <a:pt x="144" y="225"/>
                      <a:pt x="153" y="225"/>
                      <a:pt x="147" y="222"/>
                    </a:cubicBezTo>
                    <a:cubicBezTo>
                      <a:pt x="148" y="222"/>
                      <a:pt x="153" y="222"/>
                      <a:pt x="150" y="221"/>
                    </a:cubicBezTo>
                    <a:cubicBezTo>
                      <a:pt x="147" y="219"/>
                      <a:pt x="151" y="220"/>
                      <a:pt x="152" y="218"/>
                    </a:cubicBezTo>
                    <a:cubicBezTo>
                      <a:pt x="152" y="218"/>
                      <a:pt x="149" y="218"/>
                      <a:pt x="149" y="218"/>
                    </a:cubicBezTo>
                    <a:cubicBezTo>
                      <a:pt x="150" y="217"/>
                      <a:pt x="151" y="216"/>
                      <a:pt x="152" y="216"/>
                    </a:cubicBezTo>
                    <a:cubicBezTo>
                      <a:pt x="154" y="214"/>
                      <a:pt x="151" y="215"/>
                      <a:pt x="151" y="214"/>
                    </a:cubicBezTo>
                    <a:cubicBezTo>
                      <a:pt x="151" y="214"/>
                      <a:pt x="154" y="213"/>
                      <a:pt x="154" y="212"/>
                    </a:cubicBezTo>
                    <a:cubicBezTo>
                      <a:pt x="154" y="211"/>
                      <a:pt x="154" y="209"/>
                      <a:pt x="153" y="208"/>
                    </a:cubicBezTo>
                    <a:cubicBezTo>
                      <a:pt x="152" y="208"/>
                      <a:pt x="154" y="207"/>
                      <a:pt x="153" y="206"/>
                    </a:cubicBezTo>
                    <a:cubicBezTo>
                      <a:pt x="153" y="206"/>
                      <a:pt x="151" y="205"/>
                      <a:pt x="151" y="205"/>
                    </a:cubicBezTo>
                    <a:cubicBezTo>
                      <a:pt x="151" y="205"/>
                      <a:pt x="155" y="204"/>
                      <a:pt x="156" y="204"/>
                    </a:cubicBezTo>
                    <a:cubicBezTo>
                      <a:pt x="159" y="204"/>
                      <a:pt x="156" y="203"/>
                      <a:pt x="155" y="202"/>
                    </a:cubicBezTo>
                    <a:cubicBezTo>
                      <a:pt x="155" y="202"/>
                      <a:pt x="160" y="202"/>
                      <a:pt x="160" y="202"/>
                    </a:cubicBezTo>
                    <a:cubicBezTo>
                      <a:pt x="159" y="201"/>
                      <a:pt x="157" y="201"/>
                      <a:pt x="156" y="200"/>
                    </a:cubicBezTo>
                    <a:cubicBezTo>
                      <a:pt x="156" y="200"/>
                      <a:pt x="160" y="201"/>
                      <a:pt x="160" y="200"/>
                    </a:cubicBezTo>
                    <a:cubicBezTo>
                      <a:pt x="161" y="200"/>
                      <a:pt x="160" y="200"/>
                      <a:pt x="160" y="199"/>
                    </a:cubicBezTo>
                    <a:cubicBezTo>
                      <a:pt x="161" y="199"/>
                      <a:pt x="161" y="199"/>
                      <a:pt x="161" y="199"/>
                    </a:cubicBezTo>
                    <a:cubicBezTo>
                      <a:pt x="162" y="198"/>
                      <a:pt x="158" y="197"/>
                      <a:pt x="158" y="197"/>
                    </a:cubicBezTo>
                    <a:cubicBezTo>
                      <a:pt x="158" y="197"/>
                      <a:pt x="163" y="197"/>
                      <a:pt x="162" y="196"/>
                    </a:cubicBezTo>
                    <a:cubicBezTo>
                      <a:pt x="162" y="195"/>
                      <a:pt x="163" y="195"/>
                      <a:pt x="161" y="194"/>
                    </a:cubicBezTo>
                    <a:cubicBezTo>
                      <a:pt x="161" y="194"/>
                      <a:pt x="158" y="194"/>
                      <a:pt x="158" y="193"/>
                    </a:cubicBezTo>
                    <a:cubicBezTo>
                      <a:pt x="158" y="193"/>
                      <a:pt x="163" y="192"/>
                      <a:pt x="163" y="192"/>
                    </a:cubicBezTo>
                    <a:cubicBezTo>
                      <a:pt x="165" y="192"/>
                      <a:pt x="164" y="189"/>
                      <a:pt x="162" y="189"/>
                    </a:cubicBezTo>
                    <a:cubicBezTo>
                      <a:pt x="161" y="188"/>
                      <a:pt x="158" y="187"/>
                      <a:pt x="161" y="186"/>
                    </a:cubicBezTo>
                    <a:cubicBezTo>
                      <a:pt x="163" y="186"/>
                      <a:pt x="166" y="187"/>
                      <a:pt x="167" y="185"/>
                    </a:cubicBezTo>
                    <a:cubicBezTo>
                      <a:pt x="167" y="185"/>
                      <a:pt x="165" y="183"/>
                      <a:pt x="165" y="183"/>
                    </a:cubicBezTo>
                    <a:cubicBezTo>
                      <a:pt x="165" y="182"/>
                      <a:pt x="167" y="182"/>
                      <a:pt x="167" y="182"/>
                    </a:cubicBezTo>
                    <a:cubicBezTo>
                      <a:pt x="168" y="181"/>
                      <a:pt x="170" y="181"/>
                      <a:pt x="172" y="182"/>
                    </a:cubicBezTo>
                    <a:cubicBezTo>
                      <a:pt x="172" y="182"/>
                      <a:pt x="174" y="182"/>
                      <a:pt x="174" y="182"/>
                    </a:cubicBezTo>
                    <a:cubicBezTo>
                      <a:pt x="175" y="181"/>
                      <a:pt x="173" y="180"/>
                      <a:pt x="173" y="179"/>
                    </a:cubicBezTo>
                    <a:cubicBezTo>
                      <a:pt x="174" y="178"/>
                      <a:pt x="177" y="174"/>
                      <a:pt x="179" y="176"/>
                    </a:cubicBezTo>
                    <a:cubicBezTo>
                      <a:pt x="178" y="175"/>
                      <a:pt x="175" y="181"/>
                      <a:pt x="176" y="181"/>
                    </a:cubicBezTo>
                    <a:cubicBezTo>
                      <a:pt x="177" y="182"/>
                      <a:pt x="179" y="179"/>
                      <a:pt x="181" y="179"/>
                    </a:cubicBezTo>
                    <a:cubicBezTo>
                      <a:pt x="181" y="179"/>
                      <a:pt x="183" y="180"/>
                      <a:pt x="183" y="180"/>
                    </a:cubicBezTo>
                    <a:cubicBezTo>
                      <a:pt x="183" y="180"/>
                      <a:pt x="183" y="178"/>
                      <a:pt x="183" y="178"/>
                    </a:cubicBezTo>
                    <a:cubicBezTo>
                      <a:pt x="186" y="179"/>
                      <a:pt x="186" y="178"/>
                      <a:pt x="187" y="177"/>
                    </a:cubicBezTo>
                    <a:cubicBezTo>
                      <a:pt x="188" y="176"/>
                      <a:pt x="189" y="176"/>
                      <a:pt x="190" y="176"/>
                    </a:cubicBezTo>
                    <a:cubicBezTo>
                      <a:pt x="192" y="175"/>
                      <a:pt x="192" y="174"/>
                      <a:pt x="193" y="173"/>
                    </a:cubicBezTo>
                    <a:cubicBezTo>
                      <a:pt x="194" y="172"/>
                      <a:pt x="196" y="170"/>
                      <a:pt x="197" y="168"/>
                    </a:cubicBezTo>
                    <a:cubicBezTo>
                      <a:pt x="199" y="166"/>
                      <a:pt x="199" y="165"/>
                      <a:pt x="201" y="165"/>
                    </a:cubicBezTo>
                    <a:cubicBezTo>
                      <a:pt x="202" y="164"/>
                      <a:pt x="205" y="164"/>
                      <a:pt x="205" y="162"/>
                    </a:cubicBezTo>
                    <a:cubicBezTo>
                      <a:pt x="204" y="162"/>
                      <a:pt x="203" y="157"/>
                      <a:pt x="203" y="157"/>
                    </a:cubicBezTo>
                    <a:cubicBezTo>
                      <a:pt x="204" y="157"/>
                      <a:pt x="207" y="160"/>
                      <a:pt x="208" y="160"/>
                    </a:cubicBezTo>
                    <a:cubicBezTo>
                      <a:pt x="209" y="161"/>
                      <a:pt x="210" y="161"/>
                      <a:pt x="211" y="161"/>
                    </a:cubicBezTo>
                    <a:cubicBezTo>
                      <a:pt x="211" y="161"/>
                      <a:pt x="213" y="160"/>
                      <a:pt x="213" y="160"/>
                    </a:cubicBezTo>
                    <a:cubicBezTo>
                      <a:pt x="214" y="160"/>
                      <a:pt x="215" y="161"/>
                      <a:pt x="216" y="160"/>
                    </a:cubicBezTo>
                    <a:cubicBezTo>
                      <a:pt x="216" y="160"/>
                      <a:pt x="214" y="158"/>
                      <a:pt x="217" y="159"/>
                    </a:cubicBezTo>
                    <a:cubicBezTo>
                      <a:pt x="219" y="159"/>
                      <a:pt x="221" y="159"/>
                      <a:pt x="223" y="158"/>
                    </a:cubicBezTo>
                    <a:cubicBezTo>
                      <a:pt x="228" y="157"/>
                      <a:pt x="232" y="156"/>
                      <a:pt x="237" y="154"/>
                    </a:cubicBezTo>
                    <a:cubicBezTo>
                      <a:pt x="238" y="153"/>
                      <a:pt x="254" y="143"/>
                      <a:pt x="255" y="143"/>
                    </a:cubicBezTo>
                    <a:cubicBezTo>
                      <a:pt x="254" y="143"/>
                      <a:pt x="247" y="143"/>
                      <a:pt x="246" y="143"/>
                    </a:cubicBezTo>
                    <a:cubicBezTo>
                      <a:pt x="244" y="142"/>
                      <a:pt x="242" y="141"/>
                      <a:pt x="240" y="141"/>
                    </a:cubicBezTo>
                    <a:cubicBezTo>
                      <a:pt x="238" y="141"/>
                      <a:pt x="236" y="142"/>
                      <a:pt x="235" y="142"/>
                    </a:cubicBezTo>
                    <a:cubicBezTo>
                      <a:pt x="233" y="143"/>
                      <a:pt x="233" y="141"/>
                      <a:pt x="232" y="142"/>
                    </a:cubicBezTo>
                    <a:cubicBezTo>
                      <a:pt x="231" y="142"/>
                      <a:pt x="230" y="144"/>
                      <a:pt x="229" y="144"/>
                    </a:cubicBezTo>
                    <a:cubicBezTo>
                      <a:pt x="225" y="144"/>
                      <a:pt x="232" y="140"/>
                      <a:pt x="233" y="141"/>
                    </a:cubicBezTo>
                    <a:cubicBezTo>
                      <a:pt x="232" y="140"/>
                      <a:pt x="229" y="141"/>
                      <a:pt x="228" y="141"/>
                    </a:cubicBezTo>
                    <a:cubicBezTo>
                      <a:pt x="225" y="141"/>
                      <a:pt x="223" y="140"/>
                      <a:pt x="221" y="140"/>
                    </a:cubicBezTo>
                    <a:cubicBezTo>
                      <a:pt x="222" y="140"/>
                      <a:pt x="225" y="138"/>
                      <a:pt x="226" y="137"/>
                    </a:cubicBezTo>
                    <a:cubicBezTo>
                      <a:pt x="226" y="134"/>
                      <a:pt x="228" y="135"/>
                      <a:pt x="229" y="136"/>
                    </a:cubicBezTo>
                    <a:cubicBezTo>
                      <a:pt x="231" y="136"/>
                      <a:pt x="239" y="134"/>
                      <a:pt x="240" y="133"/>
                    </a:cubicBezTo>
                    <a:cubicBezTo>
                      <a:pt x="240" y="132"/>
                      <a:pt x="235" y="131"/>
                      <a:pt x="234" y="130"/>
                    </a:cubicBezTo>
                    <a:cubicBezTo>
                      <a:pt x="235" y="131"/>
                      <a:pt x="239" y="132"/>
                      <a:pt x="240" y="132"/>
                    </a:cubicBezTo>
                    <a:cubicBezTo>
                      <a:pt x="241" y="133"/>
                      <a:pt x="245" y="133"/>
                      <a:pt x="245" y="135"/>
                    </a:cubicBezTo>
                    <a:cubicBezTo>
                      <a:pt x="244" y="138"/>
                      <a:pt x="246" y="139"/>
                      <a:pt x="248" y="139"/>
                    </a:cubicBezTo>
                    <a:cubicBezTo>
                      <a:pt x="248" y="139"/>
                      <a:pt x="254" y="139"/>
                      <a:pt x="253" y="138"/>
                    </a:cubicBezTo>
                    <a:cubicBezTo>
                      <a:pt x="253" y="138"/>
                      <a:pt x="253" y="140"/>
                      <a:pt x="254" y="140"/>
                    </a:cubicBezTo>
                    <a:cubicBezTo>
                      <a:pt x="256" y="139"/>
                      <a:pt x="257" y="136"/>
                      <a:pt x="257" y="134"/>
                    </a:cubicBezTo>
                    <a:cubicBezTo>
                      <a:pt x="257" y="133"/>
                      <a:pt x="257" y="129"/>
                      <a:pt x="255" y="130"/>
                    </a:cubicBezTo>
                    <a:cubicBezTo>
                      <a:pt x="253" y="132"/>
                      <a:pt x="254" y="130"/>
                      <a:pt x="253" y="129"/>
                    </a:cubicBezTo>
                    <a:cubicBezTo>
                      <a:pt x="251" y="127"/>
                      <a:pt x="248" y="126"/>
                      <a:pt x="245" y="124"/>
                    </a:cubicBezTo>
                    <a:cubicBezTo>
                      <a:pt x="244" y="123"/>
                      <a:pt x="243" y="123"/>
                      <a:pt x="242" y="122"/>
                    </a:cubicBezTo>
                    <a:cubicBezTo>
                      <a:pt x="242" y="122"/>
                      <a:pt x="238" y="123"/>
                      <a:pt x="238" y="124"/>
                    </a:cubicBezTo>
                    <a:cubicBezTo>
                      <a:pt x="238" y="124"/>
                      <a:pt x="239" y="123"/>
                      <a:pt x="238" y="123"/>
                    </a:cubicBezTo>
                    <a:cubicBezTo>
                      <a:pt x="238" y="123"/>
                      <a:pt x="237" y="122"/>
                      <a:pt x="237" y="122"/>
                    </a:cubicBezTo>
                    <a:cubicBezTo>
                      <a:pt x="237" y="121"/>
                      <a:pt x="241" y="122"/>
                      <a:pt x="241" y="121"/>
                    </a:cubicBezTo>
                    <a:cubicBezTo>
                      <a:pt x="241" y="119"/>
                      <a:pt x="241" y="118"/>
                      <a:pt x="238" y="118"/>
                    </a:cubicBezTo>
                    <a:cubicBezTo>
                      <a:pt x="236" y="119"/>
                      <a:pt x="235" y="121"/>
                      <a:pt x="233" y="119"/>
                    </a:cubicBezTo>
                    <a:cubicBezTo>
                      <a:pt x="233" y="119"/>
                      <a:pt x="229" y="119"/>
                      <a:pt x="229" y="118"/>
                    </a:cubicBezTo>
                    <a:cubicBezTo>
                      <a:pt x="229" y="116"/>
                      <a:pt x="234" y="119"/>
                      <a:pt x="234" y="119"/>
                    </a:cubicBezTo>
                    <a:cubicBezTo>
                      <a:pt x="235" y="119"/>
                      <a:pt x="240" y="118"/>
                      <a:pt x="240" y="117"/>
                    </a:cubicBezTo>
                    <a:cubicBezTo>
                      <a:pt x="241" y="117"/>
                      <a:pt x="236" y="115"/>
                      <a:pt x="235" y="115"/>
                    </a:cubicBezTo>
                    <a:cubicBezTo>
                      <a:pt x="233" y="115"/>
                      <a:pt x="230" y="115"/>
                      <a:pt x="228" y="116"/>
                    </a:cubicBezTo>
                    <a:cubicBezTo>
                      <a:pt x="229" y="116"/>
                      <a:pt x="233" y="113"/>
                      <a:pt x="233" y="114"/>
                    </a:cubicBezTo>
                    <a:cubicBezTo>
                      <a:pt x="233" y="113"/>
                      <a:pt x="229" y="113"/>
                      <a:pt x="229" y="112"/>
                    </a:cubicBezTo>
                    <a:cubicBezTo>
                      <a:pt x="232" y="113"/>
                      <a:pt x="235" y="115"/>
                      <a:pt x="238" y="113"/>
                    </a:cubicBezTo>
                    <a:cubicBezTo>
                      <a:pt x="238" y="113"/>
                      <a:pt x="241" y="112"/>
                      <a:pt x="241" y="111"/>
                    </a:cubicBezTo>
                    <a:cubicBezTo>
                      <a:pt x="240" y="110"/>
                      <a:pt x="238" y="109"/>
                      <a:pt x="238" y="108"/>
                    </a:cubicBezTo>
                    <a:cubicBezTo>
                      <a:pt x="238" y="109"/>
                      <a:pt x="241" y="110"/>
                      <a:pt x="242" y="110"/>
                    </a:cubicBezTo>
                    <a:cubicBezTo>
                      <a:pt x="244" y="111"/>
                      <a:pt x="243" y="109"/>
                      <a:pt x="245" y="109"/>
                    </a:cubicBezTo>
                    <a:cubicBezTo>
                      <a:pt x="246" y="109"/>
                      <a:pt x="254" y="111"/>
                      <a:pt x="254" y="111"/>
                    </a:cubicBezTo>
                    <a:cubicBezTo>
                      <a:pt x="253" y="111"/>
                      <a:pt x="246" y="110"/>
                      <a:pt x="246" y="110"/>
                    </a:cubicBezTo>
                    <a:cubicBezTo>
                      <a:pt x="248" y="114"/>
                      <a:pt x="254" y="113"/>
                      <a:pt x="257" y="113"/>
                    </a:cubicBezTo>
                    <a:cubicBezTo>
                      <a:pt x="258" y="112"/>
                      <a:pt x="261" y="113"/>
                      <a:pt x="262" y="112"/>
                    </a:cubicBezTo>
                    <a:cubicBezTo>
                      <a:pt x="265" y="111"/>
                      <a:pt x="264" y="109"/>
                      <a:pt x="262" y="108"/>
                    </a:cubicBezTo>
                    <a:cubicBezTo>
                      <a:pt x="261" y="107"/>
                      <a:pt x="258" y="106"/>
                      <a:pt x="257" y="106"/>
                    </a:cubicBezTo>
                    <a:cubicBezTo>
                      <a:pt x="256" y="106"/>
                      <a:pt x="257" y="109"/>
                      <a:pt x="257" y="110"/>
                    </a:cubicBezTo>
                    <a:cubicBezTo>
                      <a:pt x="256" y="109"/>
                      <a:pt x="256" y="108"/>
                      <a:pt x="255" y="107"/>
                    </a:cubicBezTo>
                    <a:cubicBezTo>
                      <a:pt x="255" y="106"/>
                      <a:pt x="254" y="107"/>
                      <a:pt x="253" y="106"/>
                    </a:cubicBezTo>
                    <a:cubicBezTo>
                      <a:pt x="254" y="107"/>
                      <a:pt x="256" y="101"/>
                      <a:pt x="256" y="100"/>
                    </a:cubicBezTo>
                    <a:cubicBezTo>
                      <a:pt x="256" y="100"/>
                      <a:pt x="257" y="103"/>
                      <a:pt x="257" y="103"/>
                    </a:cubicBezTo>
                    <a:cubicBezTo>
                      <a:pt x="257" y="105"/>
                      <a:pt x="257" y="106"/>
                      <a:pt x="258" y="106"/>
                    </a:cubicBezTo>
                    <a:cubicBezTo>
                      <a:pt x="261" y="106"/>
                      <a:pt x="263" y="105"/>
                      <a:pt x="265" y="105"/>
                    </a:cubicBezTo>
                    <a:cubicBezTo>
                      <a:pt x="266" y="105"/>
                      <a:pt x="272" y="103"/>
                      <a:pt x="270" y="101"/>
                    </a:cubicBezTo>
                    <a:cubicBezTo>
                      <a:pt x="268" y="100"/>
                      <a:pt x="267" y="102"/>
                      <a:pt x="266" y="101"/>
                    </a:cubicBezTo>
                    <a:cubicBezTo>
                      <a:pt x="266" y="100"/>
                      <a:pt x="266" y="100"/>
                      <a:pt x="266" y="99"/>
                    </a:cubicBezTo>
                    <a:cubicBezTo>
                      <a:pt x="267" y="98"/>
                      <a:pt x="266" y="97"/>
                      <a:pt x="265" y="97"/>
                    </a:cubicBezTo>
                    <a:cubicBezTo>
                      <a:pt x="265" y="96"/>
                      <a:pt x="262" y="96"/>
                      <a:pt x="261" y="96"/>
                    </a:cubicBezTo>
                    <a:cubicBezTo>
                      <a:pt x="259" y="96"/>
                      <a:pt x="258" y="98"/>
                      <a:pt x="256" y="96"/>
                    </a:cubicBezTo>
                    <a:cubicBezTo>
                      <a:pt x="260" y="99"/>
                      <a:pt x="262" y="91"/>
                      <a:pt x="266" y="95"/>
                    </a:cubicBezTo>
                    <a:cubicBezTo>
                      <a:pt x="267" y="97"/>
                      <a:pt x="269" y="94"/>
                      <a:pt x="269" y="92"/>
                    </a:cubicBezTo>
                    <a:cubicBezTo>
                      <a:pt x="269" y="91"/>
                      <a:pt x="266" y="88"/>
                      <a:pt x="266" y="88"/>
                    </a:cubicBezTo>
                    <a:cubicBezTo>
                      <a:pt x="266" y="87"/>
                      <a:pt x="269" y="90"/>
                      <a:pt x="269" y="91"/>
                    </a:cubicBezTo>
                    <a:cubicBezTo>
                      <a:pt x="269" y="92"/>
                      <a:pt x="271" y="90"/>
                      <a:pt x="270" y="88"/>
                    </a:cubicBezTo>
                    <a:cubicBezTo>
                      <a:pt x="269" y="87"/>
                      <a:pt x="267" y="85"/>
                      <a:pt x="266" y="84"/>
                    </a:cubicBezTo>
                    <a:cubicBezTo>
                      <a:pt x="264" y="84"/>
                      <a:pt x="261" y="85"/>
                      <a:pt x="259" y="84"/>
                    </a:cubicBezTo>
                    <a:cubicBezTo>
                      <a:pt x="258" y="83"/>
                      <a:pt x="258" y="81"/>
                      <a:pt x="256" y="81"/>
                    </a:cubicBezTo>
                    <a:cubicBezTo>
                      <a:pt x="256" y="80"/>
                      <a:pt x="252" y="81"/>
                      <a:pt x="253" y="80"/>
                    </a:cubicBezTo>
                    <a:cubicBezTo>
                      <a:pt x="254" y="78"/>
                      <a:pt x="254" y="77"/>
                      <a:pt x="256" y="79"/>
                    </a:cubicBezTo>
                    <a:cubicBezTo>
                      <a:pt x="258" y="81"/>
                      <a:pt x="260" y="78"/>
                      <a:pt x="262" y="77"/>
                    </a:cubicBezTo>
                    <a:cubicBezTo>
                      <a:pt x="265" y="75"/>
                      <a:pt x="271" y="81"/>
                      <a:pt x="274" y="78"/>
                    </a:cubicBezTo>
                    <a:cubicBezTo>
                      <a:pt x="275" y="77"/>
                      <a:pt x="275" y="72"/>
                      <a:pt x="272" y="73"/>
                    </a:cubicBezTo>
                    <a:cubicBezTo>
                      <a:pt x="271" y="73"/>
                      <a:pt x="270" y="74"/>
                      <a:pt x="269" y="73"/>
                    </a:cubicBezTo>
                    <a:cubicBezTo>
                      <a:pt x="267" y="73"/>
                      <a:pt x="265" y="72"/>
                      <a:pt x="263" y="70"/>
                    </a:cubicBezTo>
                    <a:cubicBezTo>
                      <a:pt x="260" y="68"/>
                      <a:pt x="271" y="71"/>
                      <a:pt x="271" y="70"/>
                    </a:cubicBezTo>
                    <a:cubicBezTo>
                      <a:pt x="270" y="68"/>
                      <a:pt x="265" y="67"/>
                      <a:pt x="263" y="66"/>
                    </a:cubicBezTo>
                    <a:cubicBezTo>
                      <a:pt x="260" y="65"/>
                      <a:pt x="260" y="66"/>
                      <a:pt x="259" y="68"/>
                    </a:cubicBezTo>
                    <a:cubicBezTo>
                      <a:pt x="259" y="69"/>
                      <a:pt x="257" y="70"/>
                      <a:pt x="256" y="69"/>
                    </a:cubicBezTo>
                    <a:cubicBezTo>
                      <a:pt x="255" y="69"/>
                      <a:pt x="258" y="65"/>
                      <a:pt x="258" y="64"/>
                    </a:cubicBezTo>
                    <a:cubicBezTo>
                      <a:pt x="258" y="63"/>
                      <a:pt x="259" y="61"/>
                      <a:pt x="260" y="60"/>
                    </a:cubicBezTo>
                    <a:cubicBezTo>
                      <a:pt x="260" y="59"/>
                      <a:pt x="260" y="57"/>
                      <a:pt x="261" y="57"/>
                    </a:cubicBezTo>
                    <a:cubicBezTo>
                      <a:pt x="262" y="57"/>
                      <a:pt x="264" y="57"/>
                      <a:pt x="265" y="56"/>
                    </a:cubicBezTo>
                    <a:cubicBezTo>
                      <a:pt x="265" y="56"/>
                      <a:pt x="270" y="51"/>
                      <a:pt x="270" y="52"/>
                    </a:cubicBezTo>
                    <a:cubicBezTo>
                      <a:pt x="270" y="52"/>
                      <a:pt x="268" y="51"/>
                      <a:pt x="268" y="51"/>
                    </a:cubicBezTo>
                    <a:cubicBezTo>
                      <a:pt x="268" y="50"/>
                      <a:pt x="268" y="49"/>
                      <a:pt x="268" y="48"/>
                    </a:cubicBezTo>
                    <a:cubicBezTo>
                      <a:pt x="268" y="46"/>
                      <a:pt x="269" y="46"/>
                      <a:pt x="271" y="46"/>
                    </a:cubicBezTo>
                    <a:cubicBezTo>
                      <a:pt x="273" y="46"/>
                      <a:pt x="281" y="43"/>
                      <a:pt x="276" y="43"/>
                    </a:cubicBezTo>
                    <a:cubicBezTo>
                      <a:pt x="273" y="43"/>
                      <a:pt x="268" y="42"/>
                      <a:pt x="266" y="44"/>
                    </a:cubicBezTo>
                    <a:cubicBezTo>
                      <a:pt x="265" y="45"/>
                      <a:pt x="265" y="47"/>
                      <a:pt x="263" y="46"/>
                    </a:cubicBezTo>
                    <a:cubicBezTo>
                      <a:pt x="261" y="45"/>
                      <a:pt x="263" y="43"/>
                      <a:pt x="264" y="42"/>
                    </a:cubicBezTo>
                    <a:cubicBezTo>
                      <a:pt x="266" y="39"/>
                      <a:pt x="270" y="41"/>
                      <a:pt x="273" y="41"/>
                    </a:cubicBezTo>
                    <a:cubicBezTo>
                      <a:pt x="277" y="41"/>
                      <a:pt x="281" y="42"/>
                      <a:pt x="283" y="38"/>
                    </a:cubicBezTo>
                    <a:cubicBezTo>
                      <a:pt x="284" y="38"/>
                      <a:pt x="280" y="37"/>
                      <a:pt x="280" y="37"/>
                    </a:cubicBezTo>
                    <a:cubicBezTo>
                      <a:pt x="278" y="36"/>
                      <a:pt x="276" y="37"/>
                      <a:pt x="274" y="37"/>
                    </a:cubicBezTo>
                    <a:cubicBezTo>
                      <a:pt x="272" y="37"/>
                      <a:pt x="271" y="36"/>
                      <a:pt x="269" y="36"/>
                    </a:cubicBezTo>
                    <a:cubicBezTo>
                      <a:pt x="268" y="36"/>
                      <a:pt x="266" y="36"/>
                      <a:pt x="265" y="36"/>
                    </a:cubicBezTo>
                    <a:cubicBezTo>
                      <a:pt x="266" y="37"/>
                      <a:pt x="269" y="36"/>
                      <a:pt x="271" y="36"/>
                    </a:cubicBezTo>
                    <a:cubicBezTo>
                      <a:pt x="274" y="36"/>
                      <a:pt x="276" y="35"/>
                      <a:pt x="279" y="35"/>
                    </a:cubicBezTo>
                    <a:cubicBezTo>
                      <a:pt x="283" y="36"/>
                      <a:pt x="285" y="34"/>
                      <a:pt x="288" y="34"/>
                    </a:cubicBezTo>
                    <a:cubicBezTo>
                      <a:pt x="289" y="34"/>
                      <a:pt x="291" y="34"/>
                      <a:pt x="291" y="33"/>
                    </a:cubicBezTo>
                    <a:cubicBezTo>
                      <a:pt x="291" y="33"/>
                      <a:pt x="289" y="31"/>
                      <a:pt x="290" y="31"/>
                    </a:cubicBezTo>
                    <a:cubicBezTo>
                      <a:pt x="295" y="30"/>
                      <a:pt x="300" y="29"/>
                      <a:pt x="304" y="26"/>
                    </a:cubicBezTo>
                    <a:cubicBezTo>
                      <a:pt x="305" y="25"/>
                      <a:pt x="301" y="24"/>
                      <a:pt x="301" y="24"/>
                    </a:cubicBezTo>
                    <a:cubicBezTo>
                      <a:pt x="298" y="23"/>
                      <a:pt x="295" y="22"/>
                      <a:pt x="293" y="22"/>
                    </a:cubicBezTo>
                    <a:cubicBezTo>
                      <a:pt x="287" y="21"/>
                      <a:pt x="282" y="20"/>
                      <a:pt x="277" y="25"/>
                    </a:cubicBezTo>
                    <a:cubicBezTo>
                      <a:pt x="275" y="28"/>
                      <a:pt x="273" y="26"/>
                      <a:pt x="269" y="26"/>
                    </a:cubicBezTo>
                    <a:cubicBezTo>
                      <a:pt x="268" y="26"/>
                      <a:pt x="264" y="29"/>
                      <a:pt x="265" y="26"/>
                    </a:cubicBezTo>
                    <a:cubicBezTo>
                      <a:pt x="265" y="24"/>
                      <a:pt x="260" y="27"/>
                      <a:pt x="259" y="28"/>
                    </a:cubicBezTo>
                    <a:cubicBezTo>
                      <a:pt x="257" y="29"/>
                      <a:pt x="255" y="30"/>
                      <a:pt x="253" y="31"/>
                    </a:cubicBezTo>
                    <a:cubicBezTo>
                      <a:pt x="252" y="31"/>
                      <a:pt x="244" y="37"/>
                      <a:pt x="244" y="37"/>
                    </a:cubicBezTo>
                    <a:cubicBezTo>
                      <a:pt x="242" y="35"/>
                      <a:pt x="264" y="22"/>
                      <a:pt x="251" y="19"/>
                    </a:cubicBezTo>
                    <a:cubicBezTo>
                      <a:pt x="246" y="19"/>
                      <a:pt x="247" y="22"/>
                      <a:pt x="243" y="24"/>
                    </a:cubicBezTo>
                    <a:cubicBezTo>
                      <a:pt x="240" y="25"/>
                      <a:pt x="238" y="25"/>
                      <a:pt x="235" y="26"/>
                    </a:cubicBezTo>
                    <a:cubicBezTo>
                      <a:pt x="234" y="26"/>
                      <a:pt x="229" y="28"/>
                      <a:pt x="228" y="28"/>
                    </a:cubicBezTo>
                    <a:cubicBezTo>
                      <a:pt x="226" y="25"/>
                      <a:pt x="233" y="24"/>
                      <a:pt x="235" y="24"/>
                    </a:cubicBezTo>
                    <a:cubicBezTo>
                      <a:pt x="235" y="23"/>
                      <a:pt x="241" y="22"/>
                      <a:pt x="238" y="21"/>
                    </a:cubicBezTo>
                    <a:cubicBezTo>
                      <a:pt x="235" y="20"/>
                      <a:pt x="232" y="20"/>
                      <a:pt x="229" y="20"/>
                    </a:cubicBezTo>
                    <a:cubicBezTo>
                      <a:pt x="221" y="20"/>
                      <a:pt x="213" y="21"/>
                      <a:pt x="205" y="23"/>
                    </a:cubicBezTo>
                    <a:cubicBezTo>
                      <a:pt x="205" y="23"/>
                      <a:pt x="202" y="25"/>
                      <a:pt x="201" y="24"/>
                    </a:cubicBezTo>
                    <a:cubicBezTo>
                      <a:pt x="201" y="22"/>
                      <a:pt x="200" y="22"/>
                      <a:pt x="202" y="22"/>
                    </a:cubicBezTo>
                    <a:cubicBezTo>
                      <a:pt x="206" y="20"/>
                      <a:pt x="210" y="19"/>
                      <a:pt x="214" y="18"/>
                    </a:cubicBezTo>
                    <a:cubicBezTo>
                      <a:pt x="221" y="17"/>
                      <a:pt x="229" y="18"/>
                      <a:pt x="237" y="18"/>
                    </a:cubicBezTo>
                    <a:cubicBezTo>
                      <a:pt x="239" y="18"/>
                      <a:pt x="241" y="18"/>
                      <a:pt x="243" y="18"/>
                    </a:cubicBezTo>
                    <a:cubicBezTo>
                      <a:pt x="247" y="16"/>
                      <a:pt x="252" y="16"/>
                      <a:pt x="256" y="14"/>
                    </a:cubicBezTo>
                    <a:cubicBezTo>
                      <a:pt x="258" y="14"/>
                      <a:pt x="259" y="13"/>
                      <a:pt x="256" y="12"/>
                    </a:cubicBezTo>
                    <a:cubicBezTo>
                      <a:pt x="254" y="11"/>
                      <a:pt x="250" y="10"/>
                      <a:pt x="248" y="11"/>
                    </a:cubicBezTo>
                    <a:cubicBezTo>
                      <a:pt x="246" y="11"/>
                      <a:pt x="246" y="10"/>
                      <a:pt x="244" y="9"/>
                    </a:cubicBezTo>
                    <a:cubicBezTo>
                      <a:pt x="242" y="9"/>
                      <a:pt x="240" y="11"/>
                      <a:pt x="238" y="11"/>
                    </a:cubicBezTo>
                    <a:cubicBezTo>
                      <a:pt x="238" y="11"/>
                      <a:pt x="240" y="8"/>
                      <a:pt x="241" y="8"/>
                    </a:cubicBezTo>
                    <a:cubicBezTo>
                      <a:pt x="242" y="6"/>
                      <a:pt x="238" y="6"/>
                      <a:pt x="237" y="6"/>
                    </a:cubicBezTo>
                    <a:cubicBezTo>
                      <a:pt x="231" y="7"/>
                      <a:pt x="226" y="7"/>
                      <a:pt x="220" y="6"/>
                    </a:cubicBezTo>
                    <a:cubicBezTo>
                      <a:pt x="215" y="6"/>
                      <a:pt x="211" y="8"/>
                      <a:pt x="206" y="8"/>
                    </a:cubicBezTo>
                    <a:cubicBezTo>
                      <a:pt x="204" y="8"/>
                      <a:pt x="201" y="8"/>
                      <a:pt x="199" y="8"/>
                    </a:cubicBezTo>
                    <a:cubicBezTo>
                      <a:pt x="197" y="9"/>
                      <a:pt x="194" y="8"/>
                      <a:pt x="193" y="9"/>
                    </a:cubicBezTo>
                    <a:cubicBezTo>
                      <a:pt x="196" y="8"/>
                      <a:pt x="199" y="8"/>
                      <a:pt x="202" y="7"/>
                    </a:cubicBezTo>
                    <a:cubicBezTo>
                      <a:pt x="207" y="7"/>
                      <a:pt x="211" y="6"/>
                      <a:pt x="215" y="6"/>
                    </a:cubicBezTo>
                    <a:cubicBezTo>
                      <a:pt x="217" y="6"/>
                      <a:pt x="237" y="6"/>
                      <a:pt x="237" y="4"/>
                    </a:cubicBezTo>
                    <a:cubicBezTo>
                      <a:pt x="236" y="4"/>
                      <a:pt x="233" y="3"/>
                      <a:pt x="232" y="2"/>
                    </a:cubicBezTo>
                    <a:cubicBezTo>
                      <a:pt x="229" y="2"/>
                      <a:pt x="227" y="2"/>
                      <a:pt x="224" y="2"/>
                    </a:cubicBezTo>
                    <a:cubicBezTo>
                      <a:pt x="220" y="2"/>
                      <a:pt x="216" y="1"/>
                      <a:pt x="213" y="0"/>
                    </a:cubicBezTo>
                    <a:cubicBezTo>
                      <a:pt x="206" y="0"/>
                      <a:pt x="200" y="0"/>
                      <a:pt x="194" y="0"/>
                    </a:cubicBezTo>
                    <a:cubicBezTo>
                      <a:pt x="191" y="1"/>
                      <a:pt x="188" y="1"/>
                      <a:pt x="185" y="1"/>
                    </a:cubicBezTo>
                    <a:cubicBezTo>
                      <a:pt x="184" y="1"/>
                      <a:pt x="183" y="3"/>
                      <a:pt x="183" y="3"/>
                    </a:cubicBezTo>
                    <a:cubicBezTo>
                      <a:pt x="181" y="3"/>
                      <a:pt x="179" y="2"/>
                      <a:pt x="177" y="2"/>
                    </a:cubicBezTo>
                    <a:cubicBezTo>
                      <a:pt x="176" y="2"/>
                      <a:pt x="175" y="3"/>
                      <a:pt x="173" y="3"/>
                    </a:cubicBezTo>
                    <a:cubicBezTo>
                      <a:pt x="171" y="3"/>
                      <a:pt x="171" y="4"/>
                      <a:pt x="173" y="4"/>
                    </a:cubicBezTo>
                    <a:cubicBezTo>
                      <a:pt x="176" y="5"/>
                      <a:pt x="179" y="5"/>
                      <a:pt x="181" y="6"/>
                    </a:cubicBezTo>
                    <a:cubicBezTo>
                      <a:pt x="180" y="5"/>
                      <a:pt x="174" y="7"/>
                      <a:pt x="173" y="8"/>
                    </a:cubicBezTo>
                    <a:cubicBezTo>
                      <a:pt x="173" y="8"/>
                      <a:pt x="170" y="8"/>
                      <a:pt x="170" y="8"/>
                    </a:cubicBezTo>
                    <a:cubicBezTo>
                      <a:pt x="170" y="8"/>
                      <a:pt x="172" y="10"/>
                      <a:pt x="172" y="10"/>
                    </a:cubicBezTo>
                    <a:cubicBezTo>
                      <a:pt x="171" y="10"/>
                      <a:pt x="169" y="9"/>
                      <a:pt x="168" y="8"/>
                    </a:cubicBezTo>
                    <a:cubicBezTo>
                      <a:pt x="167" y="7"/>
                      <a:pt x="164" y="8"/>
                      <a:pt x="163" y="8"/>
                    </a:cubicBezTo>
                    <a:cubicBezTo>
                      <a:pt x="160" y="7"/>
                      <a:pt x="157" y="6"/>
                      <a:pt x="154" y="5"/>
                    </a:cubicBezTo>
                    <a:cubicBezTo>
                      <a:pt x="152" y="4"/>
                      <a:pt x="150" y="6"/>
                      <a:pt x="147" y="6"/>
                    </a:cubicBezTo>
                    <a:cubicBezTo>
                      <a:pt x="146" y="6"/>
                      <a:pt x="140" y="5"/>
                      <a:pt x="140" y="7"/>
                    </a:cubicBezTo>
                    <a:cubicBezTo>
                      <a:pt x="139" y="7"/>
                      <a:pt x="153" y="9"/>
                      <a:pt x="155" y="10"/>
                    </a:cubicBezTo>
                    <a:cubicBezTo>
                      <a:pt x="158" y="10"/>
                      <a:pt x="161" y="10"/>
                      <a:pt x="163" y="11"/>
                    </a:cubicBezTo>
                    <a:cubicBezTo>
                      <a:pt x="164" y="11"/>
                      <a:pt x="165" y="11"/>
                      <a:pt x="166" y="12"/>
                    </a:cubicBezTo>
                    <a:cubicBezTo>
                      <a:pt x="166" y="12"/>
                      <a:pt x="166" y="15"/>
                      <a:pt x="166" y="15"/>
                    </a:cubicBezTo>
                    <a:cubicBezTo>
                      <a:pt x="166" y="16"/>
                      <a:pt x="165" y="14"/>
                      <a:pt x="165" y="13"/>
                    </a:cubicBezTo>
                    <a:cubicBezTo>
                      <a:pt x="164" y="12"/>
                      <a:pt x="161" y="12"/>
                      <a:pt x="160" y="11"/>
                    </a:cubicBezTo>
                    <a:cubicBezTo>
                      <a:pt x="160" y="11"/>
                      <a:pt x="157" y="11"/>
                      <a:pt x="157" y="11"/>
                    </a:cubicBezTo>
                    <a:cubicBezTo>
                      <a:pt x="157" y="12"/>
                      <a:pt x="158" y="14"/>
                      <a:pt x="158" y="14"/>
                    </a:cubicBezTo>
                    <a:cubicBezTo>
                      <a:pt x="156" y="14"/>
                      <a:pt x="155" y="11"/>
                      <a:pt x="154" y="11"/>
                    </a:cubicBezTo>
                    <a:cubicBezTo>
                      <a:pt x="152" y="11"/>
                      <a:pt x="150" y="11"/>
                      <a:pt x="148" y="10"/>
                    </a:cubicBezTo>
                    <a:cubicBezTo>
                      <a:pt x="147" y="10"/>
                      <a:pt x="139" y="10"/>
                      <a:pt x="139" y="10"/>
                    </a:cubicBezTo>
                    <a:cubicBezTo>
                      <a:pt x="138" y="12"/>
                      <a:pt x="151" y="17"/>
                      <a:pt x="151" y="17"/>
                    </a:cubicBezTo>
                    <a:cubicBezTo>
                      <a:pt x="151" y="18"/>
                      <a:pt x="146" y="17"/>
                      <a:pt x="146" y="17"/>
                    </a:cubicBezTo>
                    <a:cubicBezTo>
                      <a:pt x="143" y="17"/>
                      <a:pt x="142" y="16"/>
                      <a:pt x="143" y="19"/>
                    </a:cubicBezTo>
                    <a:cubicBezTo>
                      <a:pt x="142" y="19"/>
                      <a:pt x="141" y="18"/>
                      <a:pt x="140" y="17"/>
                    </a:cubicBezTo>
                    <a:cubicBezTo>
                      <a:pt x="140" y="16"/>
                      <a:pt x="142" y="17"/>
                      <a:pt x="143" y="16"/>
                    </a:cubicBezTo>
                    <a:cubicBezTo>
                      <a:pt x="143" y="16"/>
                      <a:pt x="141" y="14"/>
                      <a:pt x="140" y="14"/>
                    </a:cubicBezTo>
                    <a:cubicBezTo>
                      <a:pt x="138" y="13"/>
                      <a:pt x="136" y="12"/>
                      <a:pt x="133" y="12"/>
                    </a:cubicBezTo>
                    <a:cubicBezTo>
                      <a:pt x="132" y="12"/>
                      <a:pt x="130" y="11"/>
                      <a:pt x="129" y="12"/>
                    </a:cubicBezTo>
                    <a:cubicBezTo>
                      <a:pt x="128" y="12"/>
                      <a:pt x="131" y="15"/>
                      <a:pt x="131" y="15"/>
                    </a:cubicBezTo>
                    <a:cubicBezTo>
                      <a:pt x="134" y="17"/>
                      <a:pt x="138" y="17"/>
                      <a:pt x="142" y="20"/>
                    </a:cubicBezTo>
                    <a:cubicBezTo>
                      <a:pt x="143" y="20"/>
                      <a:pt x="144" y="21"/>
                      <a:pt x="143" y="22"/>
                    </a:cubicBezTo>
                    <a:cubicBezTo>
                      <a:pt x="141" y="24"/>
                      <a:pt x="139" y="22"/>
                      <a:pt x="137" y="21"/>
                    </a:cubicBezTo>
                    <a:cubicBezTo>
                      <a:pt x="132" y="18"/>
                      <a:pt x="126" y="16"/>
                      <a:pt x="120" y="15"/>
                    </a:cubicBezTo>
                    <a:cubicBezTo>
                      <a:pt x="117" y="14"/>
                      <a:pt x="114" y="13"/>
                      <a:pt x="111" y="14"/>
                    </a:cubicBezTo>
                    <a:cubicBezTo>
                      <a:pt x="110" y="14"/>
                      <a:pt x="113" y="17"/>
                      <a:pt x="113" y="18"/>
                    </a:cubicBezTo>
                    <a:cubicBezTo>
                      <a:pt x="113" y="18"/>
                      <a:pt x="117" y="21"/>
                      <a:pt x="117" y="21"/>
                    </a:cubicBezTo>
                    <a:cubicBezTo>
                      <a:pt x="117" y="22"/>
                      <a:pt x="111" y="21"/>
                      <a:pt x="111" y="21"/>
                    </a:cubicBezTo>
                    <a:cubicBezTo>
                      <a:pt x="111" y="23"/>
                      <a:pt x="115" y="22"/>
                      <a:pt x="115" y="24"/>
                    </a:cubicBezTo>
                    <a:cubicBezTo>
                      <a:pt x="115" y="24"/>
                      <a:pt x="111" y="23"/>
                      <a:pt x="110" y="22"/>
                    </a:cubicBezTo>
                    <a:cubicBezTo>
                      <a:pt x="108" y="21"/>
                      <a:pt x="106" y="21"/>
                      <a:pt x="103" y="20"/>
                    </a:cubicBezTo>
                    <a:cubicBezTo>
                      <a:pt x="101" y="19"/>
                      <a:pt x="101" y="20"/>
                      <a:pt x="101" y="22"/>
                    </a:cubicBezTo>
                    <a:cubicBezTo>
                      <a:pt x="100" y="23"/>
                      <a:pt x="99" y="23"/>
                      <a:pt x="98" y="23"/>
                    </a:cubicBezTo>
                    <a:cubicBezTo>
                      <a:pt x="98" y="24"/>
                      <a:pt x="98" y="26"/>
                      <a:pt x="97" y="26"/>
                    </a:cubicBezTo>
                    <a:cubicBezTo>
                      <a:pt x="97" y="27"/>
                      <a:pt x="97" y="24"/>
                      <a:pt x="97" y="23"/>
                    </a:cubicBezTo>
                    <a:cubicBezTo>
                      <a:pt x="97" y="22"/>
                      <a:pt x="98" y="21"/>
                      <a:pt x="98" y="20"/>
                    </a:cubicBezTo>
                    <a:cubicBezTo>
                      <a:pt x="97" y="16"/>
                      <a:pt x="93" y="16"/>
                      <a:pt x="90" y="16"/>
                    </a:cubicBezTo>
                    <a:cubicBezTo>
                      <a:pt x="86" y="17"/>
                      <a:pt x="82" y="18"/>
                      <a:pt x="78" y="18"/>
                    </a:cubicBezTo>
                    <a:cubicBezTo>
                      <a:pt x="77" y="19"/>
                      <a:pt x="75" y="19"/>
                      <a:pt x="74" y="19"/>
                    </a:cubicBezTo>
                    <a:cubicBezTo>
                      <a:pt x="74" y="19"/>
                      <a:pt x="69" y="20"/>
                      <a:pt x="69" y="20"/>
                    </a:cubicBezTo>
                    <a:cubicBezTo>
                      <a:pt x="70" y="21"/>
                      <a:pt x="72" y="21"/>
                      <a:pt x="73" y="21"/>
                    </a:cubicBezTo>
                    <a:cubicBezTo>
                      <a:pt x="74" y="22"/>
                      <a:pt x="75" y="23"/>
                      <a:pt x="77" y="24"/>
                    </a:cubicBezTo>
                    <a:cubicBezTo>
                      <a:pt x="77" y="24"/>
                      <a:pt x="81" y="27"/>
                      <a:pt x="81" y="27"/>
                    </a:cubicBezTo>
                    <a:cubicBezTo>
                      <a:pt x="80" y="27"/>
                      <a:pt x="76" y="25"/>
                      <a:pt x="75" y="25"/>
                    </a:cubicBezTo>
                    <a:cubicBezTo>
                      <a:pt x="73" y="24"/>
                      <a:pt x="72" y="22"/>
                      <a:pt x="70" y="22"/>
                    </a:cubicBezTo>
                    <a:cubicBezTo>
                      <a:pt x="67" y="21"/>
                      <a:pt x="64" y="22"/>
                      <a:pt x="61" y="22"/>
                    </a:cubicBezTo>
                    <a:cubicBezTo>
                      <a:pt x="58" y="23"/>
                      <a:pt x="58" y="22"/>
                      <a:pt x="60" y="25"/>
                    </a:cubicBezTo>
                    <a:cubicBezTo>
                      <a:pt x="60" y="26"/>
                      <a:pt x="60" y="29"/>
                      <a:pt x="60" y="30"/>
                    </a:cubicBezTo>
                    <a:cubicBezTo>
                      <a:pt x="60" y="32"/>
                      <a:pt x="56" y="30"/>
                      <a:pt x="55" y="30"/>
                    </a:cubicBezTo>
                    <a:cubicBezTo>
                      <a:pt x="54" y="30"/>
                      <a:pt x="51" y="28"/>
                      <a:pt x="50" y="30"/>
                    </a:cubicBezTo>
                    <a:cubicBezTo>
                      <a:pt x="49" y="31"/>
                      <a:pt x="50" y="34"/>
                      <a:pt x="50" y="34"/>
                    </a:cubicBezTo>
                    <a:cubicBezTo>
                      <a:pt x="49" y="35"/>
                      <a:pt x="48" y="33"/>
                      <a:pt x="47" y="32"/>
                    </a:cubicBezTo>
                    <a:cubicBezTo>
                      <a:pt x="45" y="31"/>
                      <a:pt x="43" y="31"/>
                      <a:pt x="42" y="32"/>
                    </a:cubicBezTo>
                    <a:cubicBezTo>
                      <a:pt x="39" y="34"/>
                      <a:pt x="36" y="36"/>
                      <a:pt x="32" y="37"/>
                    </a:cubicBezTo>
                    <a:cubicBezTo>
                      <a:pt x="31" y="38"/>
                      <a:pt x="34" y="37"/>
                      <a:pt x="32" y="37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grpSp>
            <p:nvGrpSpPr>
              <p:cNvPr id="876" name="Google Shape;876;p35"/>
              <p:cNvGrpSpPr/>
              <p:nvPr/>
            </p:nvGrpSpPr>
            <p:grpSpPr>
              <a:xfrm>
                <a:off x="3070403" y="2130164"/>
                <a:ext cx="7907395" cy="9499927"/>
                <a:chOff x="3070403" y="2130164"/>
                <a:chExt cx="7907395" cy="9499927"/>
              </a:xfrm>
            </p:grpSpPr>
            <p:sp>
              <p:nvSpPr>
                <p:cNvPr id="877" name="Google Shape;877;p35"/>
                <p:cNvSpPr/>
                <p:nvPr/>
              </p:nvSpPr>
              <p:spPr>
                <a:xfrm>
                  <a:off x="9608206" y="2130164"/>
                  <a:ext cx="94095" cy="44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" h="4" extrusionOk="0">
                      <a:moveTo>
                        <a:pt x="4" y="3"/>
                      </a:moveTo>
                      <a:cubicBezTo>
                        <a:pt x="4" y="3"/>
                        <a:pt x="1" y="2"/>
                        <a:pt x="1" y="2"/>
                      </a:cubicBezTo>
                      <a:cubicBezTo>
                        <a:pt x="1" y="2"/>
                        <a:pt x="4" y="2"/>
                        <a:pt x="5" y="2"/>
                      </a:cubicBezTo>
                      <a:cubicBezTo>
                        <a:pt x="3" y="1"/>
                        <a:pt x="1" y="2"/>
                        <a:pt x="0" y="0"/>
                      </a:cubicBezTo>
                      <a:cubicBezTo>
                        <a:pt x="1" y="1"/>
                        <a:pt x="8" y="0"/>
                        <a:pt x="9" y="2"/>
                      </a:cubicBezTo>
                      <a:cubicBezTo>
                        <a:pt x="9" y="2"/>
                        <a:pt x="6" y="2"/>
                        <a:pt x="5" y="2"/>
                      </a:cubicBezTo>
                      <a:cubicBezTo>
                        <a:pt x="5" y="2"/>
                        <a:pt x="7" y="4"/>
                        <a:pt x="4" y="3"/>
                      </a:cubicBezTo>
                      <a:cubicBezTo>
                        <a:pt x="3" y="3"/>
                        <a:pt x="6" y="4"/>
                        <a:pt x="4" y="3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78" name="Google Shape;878;p35"/>
                <p:cNvSpPr/>
                <p:nvPr/>
              </p:nvSpPr>
              <p:spPr>
                <a:xfrm>
                  <a:off x="10427172" y="3959344"/>
                  <a:ext cx="550626" cy="283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26" extrusionOk="0">
                      <a:moveTo>
                        <a:pt x="53" y="10"/>
                      </a:moveTo>
                      <a:cubicBezTo>
                        <a:pt x="53" y="10"/>
                        <a:pt x="49" y="9"/>
                        <a:pt x="49" y="9"/>
                      </a:cubicBezTo>
                      <a:cubicBezTo>
                        <a:pt x="49" y="9"/>
                        <a:pt x="50" y="8"/>
                        <a:pt x="50" y="8"/>
                      </a:cubicBezTo>
                      <a:cubicBezTo>
                        <a:pt x="49" y="8"/>
                        <a:pt x="47" y="8"/>
                        <a:pt x="48" y="7"/>
                      </a:cubicBezTo>
                      <a:cubicBezTo>
                        <a:pt x="48" y="7"/>
                        <a:pt x="49" y="6"/>
                        <a:pt x="49" y="6"/>
                      </a:cubicBezTo>
                      <a:cubicBezTo>
                        <a:pt x="48" y="5"/>
                        <a:pt x="46" y="5"/>
                        <a:pt x="46" y="5"/>
                      </a:cubicBezTo>
                      <a:cubicBezTo>
                        <a:pt x="46" y="4"/>
                        <a:pt x="48" y="3"/>
                        <a:pt x="48" y="3"/>
                      </a:cubicBezTo>
                      <a:cubicBezTo>
                        <a:pt x="48" y="3"/>
                        <a:pt x="44" y="4"/>
                        <a:pt x="43" y="3"/>
                      </a:cubicBezTo>
                      <a:cubicBezTo>
                        <a:pt x="42" y="2"/>
                        <a:pt x="41" y="1"/>
                        <a:pt x="39" y="1"/>
                      </a:cubicBezTo>
                      <a:cubicBezTo>
                        <a:pt x="38" y="1"/>
                        <a:pt x="40" y="3"/>
                        <a:pt x="39" y="4"/>
                      </a:cubicBezTo>
                      <a:cubicBezTo>
                        <a:pt x="38" y="5"/>
                        <a:pt x="37" y="4"/>
                        <a:pt x="36" y="5"/>
                      </a:cubicBezTo>
                      <a:cubicBezTo>
                        <a:pt x="35" y="6"/>
                        <a:pt x="34" y="5"/>
                        <a:pt x="32" y="5"/>
                      </a:cubicBezTo>
                      <a:cubicBezTo>
                        <a:pt x="30" y="4"/>
                        <a:pt x="33" y="8"/>
                        <a:pt x="32" y="9"/>
                      </a:cubicBezTo>
                      <a:cubicBezTo>
                        <a:pt x="32" y="9"/>
                        <a:pt x="28" y="2"/>
                        <a:pt x="26" y="5"/>
                      </a:cubicBezTo>
                      <a:cubicBezTo>
                        <a:pt x="25" y="5"/>
                        <a:pt x="26" y="7"/>
                        <a:pt x="25" y="8"/>
                      </a:cubicBezTo>
                      <a:cubicBezTo>
                        <a:pt x="25" y="9"/>
                        <a:pt x="22" y="5"/>
                        <a:pt x="21" y="5"/>
                      </a:cubicBezTo>
                      <a:cubicBezTo>
                        <a:pt x="20" y="5"/>
                        <a:pt x="23" y="9"/>
                        <a:pt x="21" y="9"/>
                      </a:cubicBezTo>
                      <a:cubicBezTo>
                        <a:pt x="20" y="9"/>
                        <a:pt x="20" y="9"/>
                        <a:pt x="19" y="9"/>
                      </a:cubicBezTo>
                      <a:cubicBezTo>
                        <a:pt x="18" y="9"/>
                        <a:pt x="17" y="11"/>
                        <a:pt x="17" y="12"/>
                      </a:cubicBezTo>
                      <a:cubicBezTo>
                        <a:pt x="17" y="11"/>
                        <a:pt x="14" y="9"/>
                        <a:pt x="14" y="8"/>
                      </a:cubicBezTo>
                      <a:cubicBezTo>
                        <a:pt x="14" y="8"/>
                        <a:pt x="16" y="8"/>
                        <a:pt x="16" y="8"/>
                      </a:cubicBezTo>
                      <a:cubicBezTo>
                        <a:pt x="16" y="7"/>
                        <a:pt x="14" y="5"/>
                        <a:pt x="14" y="5"/>
                      </a:cubicBezTo>
                      <a:cubicBezTo>
                        <a:pt x="13" y="5"/>
                        <a:pt x="8" y="0"/>
                        <a:pt x="7" y="2"/>
                      </a:cubicBezTo>
                      <a:cubicBezTo>
                        <a:pt x="7" y="3"/>
                        <a:pt x="10" y="3"/>
                        <a:pt x="9" y="4"/>
                      </a:cubicBezTo>
                      <a:cubicBezTo>
                        <a:pt x="9" y="4"/>
                        <a:pt x="9" y="4"/>
                        <a:pt x="8" y="4"/>
                      </a:cubicBezTo>
                      <a:cubicBezTo>
                        <a:pt x="10" y="3"/>
                        <a:pt x="11" y="7"/>
                        <a:pt x="10" y="8"/>
                      </a:cubicBezTo>
                      <a:cubicBezTo>
                        <a:pt x="10" y="8"/>
                        <a:pt x="2" y="1"/>
                        <a:pt x="5" y="6"/>
                      </a:cubicBezTo>
                      <a:cubicBezTo>
                        <a:pt x="5" y="6"/>
                        <a:pt x="3" y="6"/>
                        <a:pt x="3" y="6"/>
                      </a:cubicBezTo>
                      <a:cubicBezTo>
                        <a:pt x="3" y="7"/>
                        <a:pt x="5" y="7"/>
                        <a:pt x="5" y="7"/>
                      </a:cubicBezTo>
                      <a:cubicBezTo>
                        <a:pt x="5" y="6"/>
                        <a:pt x="5" y="8"/>
                        <a:pt x="5" y="8"/>
                      </a:cubicBezTo>
                      <a:cubicBezTo>
                        <a:pt x="5" y="8"/>
                        <a:pt x="3" y="7"/>
                        <a:pt x="2" y="7"/>
                      </a:cubicBezTo>
                      <a:cubicBezTo>
                        <a:pt x="3" y="7"/>
                        <a:pt x="0" y="10"/>
                        <a:pt x="1" y="9"/>
                      </a:cubicBezTo>
                      <a:cubicBezTo>
                        <a:pt x="0" y="11"/>
                        <a:pt x="8" y="10"/>
                        <a:pt x="8" y="10"/>
                      </a:cubicBezTo>
                      <a:cubicBezTo>
                        <a:pt x="9" y="10"/>
                        <a:pt x="13" y="11"/>
                        <a:pt x="13" y="11"/>
                      </a:cubicBezTo>
                      <a:cubicBezTo>
                        <a:pt x="12" y="11"/>
                        <a:pt x="11" y="11"/>
                        <a:pt x="11" y="12"/>
                      </a:cubicBezTo>
                      <a:cubicBezTo>
                        <a:pt x="11" y="12"/>
                        <a:pt x="12" y="13"/>
                        <a:pt x="12" y="13"/>
                      </a:cubicBezTo>
                      <a:cubicBezTo>
                        <a:pt x="11" y="14"/>
                        <a:pt x="9" y="14"/>
                        <a:pt x="8" y="14"/>
                      </a:cubicBezTo>
                      <a:cubicBezTo>
                        <a:pt x="8" y="14"/>
                        <a:pt x="2" y="15"/>
                        <a:pt x="3" y="15"/>
                      </a:cubicBezTo>
                      <a:cubicBezTo>
                        <a:pt x="5" y="16"/>
                        <a:pt x="8" y="15"/>
                        <a:pt x="10" y="16"/>
                      </a:cubicBezTo>
                      <a:cubicBezTo>
                        <a:pt x="11" y="17"/>
                        <a:pt x="11" y="18"/>
                        <a:pt x="12" y="18"/>
                      </a:cubicBezTo>
                      <a:cubicBezTo>
                        <a:pt x="12" y="18"/>
                        <a:pt x="14" y="17"/>
                        <a:pt x="15" y="17"/>
                      </a:cubicBezTo>
                      <a:cubicBezTo>
                        <a:pt x="14" y="17"/>
                        <a:pt x="13" y="18"/>
                        <a:pt x="13" y="18"/>
                      </a:cubicBezTo>
                      <a:cubicBezTo>
                        <a:pt x="13" y="19"/>
                        <a:pt x="15" y="18"/>
                        <a:pt x="15" y="18"/>
                      </a:cubicBezTo>
                      <a:cubicBezTo>
                        <a:pt x="16" y="19"/>
                        <a:pt x="8" y="23"/>
                        <a:pt x="10" y="23"/>
                      </a:cubicBezTo>
                      <a:cubicBezTo>
                        <a:pt x="12" y="24"/>
                        <a:pt x="14" y="23"/>
                        <a:pt x="15" y="23"/>
                      </a:cubicBezTo>
                      <a:cubicBezTo>
                        <a:pt x="17" y="23"/>
                        <a:pt x="19" y="23"/>
                        <a:pt x="21" y="24"/>
                      </a:cubicBezTo>
                      <a:cubicBezTo>
                        <a:pt x="20" y="23"/>
                        <a:pt x="20" y="24"/>
                        <a:pt x="20" y="24"/>
                      </a:cubicBezTo>
                      <a:cubicBezTo>
                        <a:pt x="21" y="25"/>
                        <a:pt x="22" y="25"/>
                        <a:pt x="22" y="25"/>
                      </a:cubicBezTo>
                      <a:cubicBezTo>
                        <a:pt x="24" y="26"/>
                        <a:pt x="27" y="26"/>
                        <a:pt x="29" y="26"/>
                      </a:cubicBezTo>
                      <a:cubicBezTo>
                        <a:pt x="31" y="26"/>
                        <a:pt x="31" y="25"/>
                        <a:pt x="33" y="25"/>
                      </a:cubicBezTo>
                      <a:cubicBezTo>
                        <a:pt x="35" y="24"/>
                        <a:pt x="37" y="24"/>
                        <a:pt x="39" y="23"/>
                      </a:cubicBezTo>
                      <a:cubicBezTo>
                        <a:pt x="42" y="21"/>
                        <a:pt x="43" y="20"/>
                        <a:pt x="46" y="19"/>
                      </a:cubicBezTo>
                      <a:cubicBezTo>
                        <a:pt x="48" y="19"/>
                        <a:pt x="49" y="16"/>
                        <a:pt x="52" y="16"/>
                      </a:cubicBezTo>
                      <a:cubicBezTo>
                        <a:pt x="52" y="15"/>
                        <a:pt x="53" y="15"/>
                        <a:pt x="52" y="14"/>
                      </a:cubicBezTo>
                      <a:cubicBezTo>
                        <a:pt x="51" y="13"/>
                        <a:pt x="53" y="13"/>
                        <a:pt x="54" y="13"/>
                      </a:cubicBezTo>
                      <a:cubicBezTo>
                        <a:pt x="54" y="13"/>
                        <a:pt x="52" y="12"/>
                        <a:pt x="52" y="12"/>
                      </a:cubicBezTo>
                      <a:cubicBezTo>
                        <a:pt x="52" y="11"/>
                        <a:pt x="54" y="10"/>
                        <a:pt x="53" y="10"/>
                      </a:cubicBezTo>
                      <a:cubicBezTo>
                        <a:pt x="51" y="9"/>
                        <a:pt x="54" y="10"/>
                        <a:pt x="53" y="10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79" name="Google Shape;879;p35"/>
                <p:cNvSpPr/>
                <p:nvPr/>
              </p:nvSpPr>
              <p:spPr>
                <a:xfrm>
                  <a:off x="7904054" y="11379319"/>
                  <a:ext cx="121974" cy="66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6" extrusionOk="0">
                      <a:moveTo>
                        <a:pt x="10" y="3"/>
                      </a:moveTo>
                      <a:cubicBezTo>
                        <a:pt x="9" y="3"/>
                        <a:pt x="9" y="2"/>
                        <a:pt x="8" y="2"/>
                      </a:cubicBezTo>
                      <a:cubicBezTo>
                        <a:pt x="7" y="2"/>
                        <a:pt x="6" y="2"/>
                        <a:pt x="5" y="2"/>
                      </a:cubicBezTo>
                      <a:cubicBezTo>
                        <a:pt x="4" y="2"/>
                        <a:pt x="4" y="0"/>
                        <a:pt x="3" y="1"/>
                      </a:cubicBezTo>
                      <a:cubicBezTo>
                        <a:pt x="3" y="1"/>
                        <a:pt x="0" y="3"/>
                        <a:pt x="0" y="3"/>
                      </a:cubicBezTo>
                      <a:cubicBezTo>
                        <a:pt x="0" y="3"/>
                        <a:pt x="2" y="5"/>
                        <a:pt x="2" y="5"/>
                      </a:cubicBezTo>
                      <a:cubicBezTo>
                        <a:pt x="3" y="6"/>
                        <a:pt x="5" y="5"/>
                        <a:pt x="6" y="5"/>
                      </a:cubicBezTo>
                      <a:cubicBezTo>
                        <a:pt x="7" y="5"/>
                        <a:pt x="11" y="4"/>
                        <a:pt x="11" y="3"/>
                      </a:cubicBezTo>
                      <a:cubicBezTo>
                        <a:pt x="10" y="3"/>
                        <a:pt x="10" y="3"/>
                        <a:pt x="10" y="3"/>
                      </a:cubicBezTo>
                      <a:cubicBezTo>
                        <a:pt x="9" y="3"/>
                        <a:pt x="12" y="2"/>
                        <a:pt x="10" y="3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80" name="Google Shape;880;p35"/>
                <p:cNvSpPr/>
                <p:nvPr/>
              </p:nvSpPr>
              <p:spPr>
                <a:xfrm>
                  <a:off x="7893599" y="11445698"/>
                  <a:ext cx="90610" cy="66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" h="6" extrusionOk="0">
                      <a:moveTo>
                        <a:pt x="7" y="3"/>
                      </a:moveTo>
                      <a:cubicBezTo>
                        <a:pt x="7" y="2"/>
                        <a:pt x="0" y="0"/>
                        <a:pt x="0" y="1"/>
                      </a:cubicBezTo>
                      <a:cubicBezTo>
                        <a:pt x="0" y="1"/>
                        <a:pt x="2" y="2"/>
                        <a:pt x="2" y="2"/>
                      </a:cubicBezTo>
                      <a:cubicBezTo>
                        <a:pt x="3" y="3"/>
                        <a:pt x="1" y="4"/>
                        <a:pt x="1" y="5"/>
                      </a:cubicBezTo>
                      <a:cubicBezTo>
                        <a:pt x="1" y="6"/>
                        <a:pt x="3" y="5"/>
                        <a:pt x="3" y="5"/>
                      </a:cubicBezTo>
                      <a:cubicBezTo>
                        <a:pt x="4" y="4"/>
                        <a:pt x="3" y="5"/>
                        <a:pt x="4" y="5"/>
                      </a:cubicBezTo>
                      <a:cubicBezTo>
                        <a:pt x="5" y="6"/>
                        <a:pt x="9" y="4"/>
                        <a:pt x="7" y="3"/>
                      </a:cubicBezTo>
                      <a:cubicBezTo>
                        <a:pt x="6" y="2"/>
                        <a:pt x="8" y="3"/>
                        <a:pt x="7" y="3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81" name="Google Shape;881;p35"/>
                <p:cNvSpPr/>
                <p:nvPr/>
              </p:nvSpPr>
              <p:spPr>
                <a:xfrm>
                  <a:off x="7883147" y="11360879"/>
                  <a:ext cx="80154" cy="51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5" extrusionOk="0">
                      <a:moveTo>
                        <a:pt x="6" y="0"/>
                      </a:moveTo>
                      <a:cubicBezTo>
                        <a:pt x="5" y="0"/>
                        <a:pt x="4" y="1"/>
                        <a:pt x="3" y="1"/>
                      </a:cubicBezTo>
                      <a:cubicBezTo>
                        <a:pt x="2" y="0"/>
                        <a:pt x="0" y="1"/>
                        <a:pt x="0" y="1"/>
                      </a:cubicBezTo>
                      <a:cubicBezTo>
                        <a:pt x="1" y="0"/>
                        <a:pt x="0" y="4"/>
                        <a:pt x="0" y="3"/>
                      </a:cubicBezTo>
                      <a:cubicBezTo>
                        <a:pt x="1" y="5"/>
                        <a:pt x="4" y="3"/>
                        <a:pt x="5" y="2"/>
                      </a:cubicBezTo>
                      <a:cubicBezTo>
                        <a:pt x="6" y="2"/>
                        <a:pt x="8" y="0"/>
                        <a:pt x="6" y="0"/>
                      </a:cubicBezTo>
                      <a:cubicBezTo>
                        <a:pt x="5" y="0"/>
                        <a:pt x="8" y="0"/>
                        <a:pt x="6" y="0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82" name="Google Shape;882;p35"/>
                <p:cNvSpPr/>
                <p:nvPr/>
              </p:nvSpPr>
              <p:spPr>
                <a:xfrm>
                  <a:off x="7841327" y="11401446"/>
                  <a:ext cx="83638" cy="55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5" extrusionOk="0">
                      <a:moveTo>
                        <a:pt x="7" y="4"/>
                      </a:moveTo>
                      <a:cubicBezTo>
                        <a:pt x="6" y="3"/>
                        <a:pt x="0" y="0"/>
                        <a:pt x="1" y="1"/>
                      </a:cubicBezTo>
                      <a:cubicBezTo>
                        <a:pt x="2" y="2"/>
                        <a:pt x="8" y="5"/>
                        <a:pt x="7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83" name="Google Shape;883;p35"/>
                <p:cNvSpPr/>
                <p:nvPr/>
              </p:nvSpPr>
              <p:spPr>
                <a:xfrm>
                  <a:off x="7820416" y="11327686"/>
                  <a:ext cx="31364" cy="33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3" extrusionOk="0">
                      <a:moveTo>
                        <a:pt x="2" y="2"/>
                      </a:moveTo>
                      <a:cubicBezTo>
                        <a:pt x="2" y="3"/>
                        <a:pt x="1" y="2"/>
                        <a:pt x="0" y="1"/>
                      </a:cubicBezTo>
                      <a:cubicBezTo>
                        <a:pt x="0" y="0"/>
                        <a:pt x="3" y="0"/>
                        <a:pt x="2" y="2"/>
                      </a:cubicBezTo>
                      <a:cubicBezTo>
                        <a:pt x="2" y="3"/>
                        <a:pt x="2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84" name="Google Shape;884;p35"/>
                <p:cNvSpPr/>
                <p:nvPr/>
              </p:nvSpPr>
              <p:spPr>
                <a:xfrm>
                  <a:off x="7820416" y="11239179"/>
                  <a:ext cx="73184" cy="7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7" extrusionOk="0">
                      <a:moveTo>
                        <a:pt x="5" y="2"/>
                      </a:moveTo>
                      <a:cubicBezTo>
                        <a:pt x="5" y="1"/>
                        <a:pt x="4" y="1"/>
                        <a:pt x="4" y="0"/>
                      </a:cubicBezTo>
                      <a:cubicBezTo>
                        <a:pt x="3" y="0"/>
                        <a:pt x="1" y="0"/>
                        <a:pt x="2" y="1"/>
                      </a:cubicBezTo>
                      <a:cubicBezTo>
                        <a:pt x="4" y="3"/>
                        <a:pt x="1" y="2"/>
                        <a:pt x="0" y="1"/>
                      </a:cubicBezTo>
                      <a:cubicBezTo>
                        <a:pt x="1" y="3"/>
                        <a:pt x="2" y="3"/>
                        <a:pt x="2" y="4"/>
                      </a:cubicBezTo>
                      <a:cubicBezTo>
                        <a:pt x="3" y="6"/>
                        <a:pt x="1" y="5"/>
                        <a:pt x="0" y="6"/>
                      </a:cubicBezTo>
                      <a:cubicBezTo>
                        <a:pt x="0" y="7"/>
                        <a:pt x="4" y="6"/>
                        <a:pt x="3" y="5"/>
                      </a:cubicBezTo>
                      <a:cubicBezTo>
                        <a:pt x="3" y="5"/>
                        <a:pt x="4" y="3"/>
                        <a:pt x="4" y="2"/>
                      </a:cubicBezTo>
                      <a:cubicBezTo>
                        <a:pt x="4" y="2"/>
                        <a:pt x="4" y="3"/>
                        <a:pt x="4" y="4"/>
                      </a:cubicBezTo>
                      <a:cubicBezTo>
                        <a:pt x="4" y="3"/>
                        <a:pt x="6" y="2"/>
                        <a:pt x="6" y="2"/>
                      </a:cubicBezTo>
                      <a:cubicBezTo>
                        <a:pt x="6" y="2"/>
                        <a:pt x="6" y="2"/>
                        <a:pt x="5" y="2"/>
                      </a:cubicBezTo>
                      <a:cubicBezTo>
                        <a:pt x="5" y="1"/>
                        <a:pt x="7" y="2"/>
                        <a:pt x="5" y="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85" name="Google Shape;885;p35"/>
                <p:cNvSpPr/>
                <p:nvPr/>
              </p:nvSpPr>
              <p:spPr>
                <a:xfrm>
                  <a:off x="7809960" y="11099041"/>
                  <a:ext cx="52274" cy="118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1" extrusionOk="0">
                      <a:moveTo>
                        <a:pt x="5" y="7"/>
                      </a:moveTo>
                      <a:cubicBezTo>
                        <a:pt x="5" y="6"/>
                        <a:pt x="4" y="0"/>
                        <a:pt x="2" y="2"/>
                      </a:cubicBezTo>
                      <a:cubicBezTo>
                        <a:pt x="2" y="3"/>
                        <a:pt x="3" y="6"/>
                        <a:pt x="1" y="6"/>
                      </a:cubicBezTo>
                      <a:cubicBezTo>
                        <a:pt x="0" y="6"/>
                        <a:pt x="0" y="7"/>
                        <a:pt x="0" y="9"/>
                      </a:cubicBezTo>
                      <a:cubicBezTo>
                        <a:pt x="1" y="9"/>
                        <a:pt x="2" y="7"/>
                        <a:pt x="2" y="7"/>
                      </a:cubicBezTo>
                      <a:cubicBezTo>
                        <a:pt x="1" y="7"/>
                        <a:pt x="5" y="11"/>
                        <a:pt x="5" y="7"/>
                      </a:cubicBezTo>
                      <a:cubicBezTo>
                        <a:pt x="5" y="6"/>
                        <a:pt x="5" y="8"/>
                        <a:pt x="5" y="7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86" name="Google Shape;886;p35"/>
                <p:cNvSpPr/>
                <p:nvPr/>
              </p:nvSpPr>
              <p:spPr>
                <a:xfrm>
                  <a:off x="7799507" y="11194924"/>
                  <a:ext cx="31364" cy="66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6" extrusionOk="0">
                      <a:moveTo>
                        <a:pt x="3" y="2"/>
                      </a:moveTo>
                      <a:cubicBezTo>
                        <a:pt x="2" y="0"/>
                        <a:pt x="0" y="5"/>
                        <a:pt x="1" y="6"/>
                      </a:cubicBezTo>
                      <a:cubicBezTo>
                        <a:pt x="0" y="5"/>
                        <a:pt x="3" y="3"/>
                        <a:pt x="3" y="2"/>
                      </a:cubicBezTo>
                      <a:cubicBezTo>
                        <a:pt x="2" y="1"/>
                        <a:pt x="3" y="2"/>
                        <a:pt x="3" y="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87" name="Google Shape;887;p35"/>
                <p:cNvSpPr/>
                <p:nvPr/>
              </p:nvSpPr>
              <p:spPr>
                <a:xfrm>
                  <a:off x="7799507" y="11054786"/>
                  <a:ext cx="52274" cy="7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7" extrusionOk="0">
                      <a:moveTo>
                        <a:pt x="4" y="2"/>
                      </a:moveTo>
                      <a:cubicBezTo>
                        <a:pt x="3" y="3"/>
                        <a:pt x="3" y="0"/>
                        <a:pt x="3" y="0"/>
                      </a:cubicBezTo>
                      <a:cubicBezTo>
                        <a:pt x="3" y="0"/>
                        <a:pt x="3" y="3"/>
                        <a:pt x="2" y="3"/>
                      </a:cubicBezTo>
                      <a:cubicBezTo>
                        <a:pt x="2" y="3"/>
                        <a:pt x="2" y="2"/>
                        <a:pt x="1" y="2"/>
                      </a:cubicBezTo>
                      <a:cubicBezTo>
                        <a:pt x="2" y="2"/>
                        <a:pt x="0" y="5"/>
                        <a:pt x="0" y="5"/>
                      </a:cubicBezTo>
                      <a:cubicBezTo>
                        <a:pt x="0" y="4"/>
                        <a:pt x="4" y="5"/>
                        <a:pt x="2" y="7"/>
                      </a:cubicBezTo>
                      <a:cubicBezTo>
                        <a:pt x="3" y="6"/>
                        <a:pt x="5" y="6"/>
                        <a:pt x="5" y="5"/>
                      </a:cubicBezTo>
                      <a:cubicBezTo>
                        <a:pt x="5" y="4"/>
                        <a:pt x="4" y="1"/>
                        <a:pt x="4" y="2"/>
                      </a:cubicBezTo>
                      <a:cubicBezTo>
                        <a:pt x="3" y="3"/>
                        <a:pt x="4" y="1"/>
                        <a:pt x="4" y="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88" name="Google Shape;888;p35"/>
                <p:cNvSpPr/>
                <p:nvPr/>
              </p:nvSpPr>
              <p:spPr>
                <a:xfrm>
                  <a:off x="7851783" y="10840889"/>
                  <a:ext cx="52274" cy="51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5" extrusionOk="0">
                      <a:moveTo>
                        <a:pt x="3" y="4"/>
                      </a:moveTo>
                      <a:cubicBezTo>
                        <a:pt x="5" y="2"/>
                        <a:pt x="2" y="2"/>
                        <a:pt x="3" y="0"/>
                      </a:cubicBezTo>
                      <a:cubicBezTo>
                        <a:pt x="3" y="0"/>
                        <a:pt x="1" y="0"/>
                        <a:pt x="0" y="0"/>
                      </a:cubicBezTo>
                      <a:cubicBezTo>
                        <a:pt x="0" y="0"/>
                        <a:pt x="2" y="1"/>
                        <a:pt x="2" y="1"/>
                      </a:cubicBezTo>
                      <a:cubicBezTo>
                        <a:pt x="2" y="2"/>
                        <a:pt x="3" y="4"/>
                        <a:pt x="3" y="4"/>
                      </a:cubicBezTo>
                      <a:cubicBezTo>
                        <a:pt x="4" y="3"/>
                        <a:pt x="2" y="5"/>
                        <a:pt x="3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89" name="Google Shape;889;p35"/>
                <p:cNvSpPr/>
                <p:nvPr/>
              </p:nvSpPr>
              <p:spPr>
                <a:xfrm>
                  <a:off x="7862238" y="10645434"/>
                  <a:ext cx="62727" cy="118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11" extrusionOk="0">
                      <a:moveTo>
                        <a:pt x="3" y="10"/>
                      </a:moveTo>
                      <a:cubicBezTo>
                        <a:pt x="1" y="11"/>
                        <a:pt x="0" y="11"/>
                        <a:pt x="0" y="9"/>
                      </a:cubicBezTo>
                      <a:cubicBezTo>
                        <a:pt x="1" y="7"/>
                        <a:pt x="1" y="4"/>
                        <a:pt x="1" y="2"/>
                      </a:cubicBezTo>
                      <a:cubicBezTo>
                        <a:pt x="1" y="0"/>
                        <a:pt x="5" y="0"/>
                        <a:pt x="4" y="3"/>
                      </a:cubicBezTo>
                      <a:cubicBezTo>
                        <a:pt x="4" y="5"/>
                        <a:pt x="6" y="8"/>
                        <a:pt x="3" y="10"/>
                      </a:cubicBezTo>
                      <a:cubicBezTo>
                        <a:pt x="2" y="10"/>
                        <a:pt x="4" y="9"/>
                        <a:pt x="3" y="10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90" name="Google Shape;890;p35"/>
                <p:cNvSpPr/>
                <p:nvPr/>
              </p:nvSpPr>
              <p:spPr>
                <a:xfrm>
                  <a:off x="8067848" y="7577132"/>
                  <a:ext cx="48790" cy="44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4" extrusionOk="0">
                      <a:moveTo>
                        <a:pt x="3" y="3"/>
                      </a:moveTo>
                      <a:cubicBezTo>
                        <a:pt x="2" y="4"/>
                        <a:pt x="0" y="3"/>
                        <a:pt x="1" y="1"/>
                      </a:cubicBezTo>
                      <a:cubicBezTo>
                        <a:pt x="1" y="0"/>
                        <a:pt x="5" y="2"/>
                        <a:pt x="3" y="3"/>
                      </a:cubicBezTo>
                      <a:cubicBezTo>
                        <a:pt x="2" y="4"/>
                        <a:pt x="5" y="2"/>
                        <a:pt x="3" y="3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91" name="Google Shape;891;p35"/>
                <p:cNvSpPr/>
                <p:nvPr/>
              </p:nvSpPr>
              <p:spPr>
                <a:xfrm>
                  <a:off x="8506955" y="7643515"/>
                  <a:ext cx="59243" cy="84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8" extrusionOk="0">
                      <a:moveTo>
                        <a:pt x="1" y="5"/>
                      </a:moveTo>
                      <a:cubicBezTo>
                        <a:pt x="0" y="4"/>
                        <a:pt x="2" y="4"/>
                        <a:pt x="2" y="4"/>
                      </a:cubicBezTo>
                      <a:cubicBezTo>
                        <a:pt x="3" y="4"/>
                        <a:pt x="3" y="0"/>
                        <a:pt x="4" y="2"/>
                      </a:cubicBezTo>
                      <a:cubicBezTo>
                        <a:pt x="6" y="4"/>
                        <a:pt x="2" y="8"/>
                        <a:pt x="1" y="5"/>
                      </a:cubicBezTo>
                      <a:cubicBezTo>
                        <a:pt x="0" y="4"/>
                        <a:pt x="1" y="6"/>
                        <a:pt x="1" y="5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92" name="Google Shape;892;p35"/>
                <p:cNvSpPr/>
                <p:nvPr/>
              </p:nvSpPr>
              <p:spPr>
                <a:xfrm>
                  <a:off x="9068037" y="8229885"/>
                  <a:ext cx="142883" cy="140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13" extrusionOk="0">
                      <a:moveTo>
                        <a:pt x="12" y="4"/>
                      </a:moveTo>
                      <a:cubicBezTo>
                        <a:pt x="12" y="3"/>
                        <a:pt x="11" y="3"/>
                        <a:pt x="10" y="3"/>
                      </a:cubicBezTo>
                      <a:cubicBezTo>
                        <a:pt x="8" y="2"/>
                        <a:pt x="8" y="1"/>
                        <a:pt x="6" y="1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2" y="2"/>
                        <a:pt x="1" y="2"/>
                      </a:cubicBezTo>
                      <a:cubicBezTo>
                        <a:pt x="0" y="4"/>
                        <a:pt x="1" y="3"/>
                        <a:pt x="2" y="4"/>
                      </a:cubicBezTo>
                      <a:cubicBezTo>
                        <a:pt x="2" y="4"/>
                        <a:pt x="1" y="7"/>
                        <a:pt x="1" y="7"/>
                      </a:cubicBezTo>
                      <a:cubicBezTo>
                        <a:pt x="1" y="9"/>
                        <a:pt x="1" y="9"/>
                        <a:pt x="2" y="10"/>
                      </a:cubicBezTo>
                      <a:cubicBezTo>
                        <a:pt x="3" y="11"/>
                        <a:pt x="3" y="10"/>
                        <a:pt x="4" y="10"/>
                      </a:cubicBezTo>
                      <a:cubicBezTo>
                        <a:pt x="6" y="10"/>
                        <a:pt x="5" y="12"/>
                        <a:pt x="7" y="12"/>
                      </a:cubicBezTo>
                      <a:cubicBezTo>
                        <a:pt x="9" y="13"/>
                        <a:pt x="8" y="11"/>
                        <a:pt x="10" y="10"/>
                      </a:cubicBezTo>
                      <a:cubicBezTo>
                        <a:pt x="12" y="8"/>
                        <a:pt x="14" y="7"/>
                        <a:pt x="12" y="4"/>
                      </a:cubicBezTo>
                      <a:cubicBezTo>
                        <a:pt x="12" y="2"/>
                        <a:pt x="14" y="8"/>
                        <a:pt x="12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93" name="Google Shape;893;p35"/>
                <p:cNvSpPr/>
                <p:nvPr/>
              </p:nvSpPr>
              <p:spPr>
                <a:xfrm>
                  <a:off x="8231643" y="7230476"/>
                  <a:ext cx="101063" cy="44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4" extrusionOk="0">
                      <a:moveTo>
                        <a:pt x="9" y="2"/>
                      </a:moveTo>
                      <a:cubicBezTo>
                        <a:pt x="7" y="1"/>
                        <a:pt x="6" y="0"/>
                        <a:pt x="4" y="0"/>
                      </a:cubicBezTo>
                      <a:cubicBezTo>
                        <a:pt x="3" y="0"/>
                        <a:pt x="0" y="1"/>
                        <a:pt x="1" y="3"/>
                      </a:cubicBezTo>
                      <a:cubicBezTo>
                        <a:pt x="2" y="4"/>
                        <a:pt x="9" y="2"/>
                        <a:pt x="9" y="2"/>
                      </a:cubicBezTo>
                      <a:cubicBezTo>
                        <a:pt x="6" y="1"/>
                        <a:pt x="10" y="3"/>
                        <a:pt x="9" y="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94" name="Google Shape;894;p35"/>
                <p:cNvSpPr/>
                <p:nvPr/>
              </p:nvSpPr>
              <p:spPr>
                <a:xfrm>
                  <a:off x="7656622" y="7219410"/>
                  <a:ext cx="115005" cy="55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5" extrusionOk="0">
                      <a:moveTo>
                        <a:pt x="10" y="4"/>
                      </a:moveTo>
                      <a:cubicBezTo>
                        <a:pt x="10" y="1"/>
                        <a:pt x="2" y="0"/>
                        <a:pt x="0" y="2"/>
                      </a:cubicBezTo>
                      <a:cubicBezTo>
                        <a:pt x="0" y="2"/>
                        <a:pt x="4" y="5"/>
                        <a:pt x="5" y="5"/>
                      </a:cubicBezTo>
                      <a:cubicBezTo>
                        <a:pt x="6" y="5"/>
                        <a:pt x="11" y="4"/>
                        <a:pt x="10" y="4"/>
                      </a:cubicBezTo>
                      <a:cubicBezTo>
                        <a:pt x="10" y="3"/>
                        <a:pt x="11" y="5"/>
                        <a:pt x="10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95" name="Google Shape;895;p35"/>
                <p:cNvSpPr/>
                <p:nvPr/>
              </p:nvSpPr>
              <p:spPr>
                <a:xfrm>
                  <a:off x="7342978" y="6972326"/>
                  <a:ext cx="529716" cy="195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" h="18" extrusionOk="0">
                      <a:moveTo>
                        <a:pt x="52" y="16"/>
                      </a:moveTo>
                      <a:cubicBezTo>
                        <a:pt x="52" y="17"/>
                        <a:pt x="42" y="17"/>
                        <a:pt x="41" y="17"/>
                      </a:cubicBezTo>
                      <a:cubicBezTo>
                        <a:pt x="39" y="17"/>
                        <a:pt x="37" y="18"/>
                        <a:pt x="35" y="17"/>
                      </a:cubicBezTo>
                      <a:cubicBezTo>
                        <a:pt x="34" y="16"/>
                        <a:pt x="41" y="15"/>
                        <a:pt x="37" y="14"/>
                      </a:cubicBezTo>
                      <a:cubicBezTo>
                        <a:pt x="35" y="13"/>
                        <a:pt x="33" y="13"/>
                        <a:pt x="32" y="11"/>
                      </a:cubicBezTo>
                      <a:cubicBezTo>
                        <a:pt x="30" y="9"/>
                        <a:pt x="31" y="8"/>
                        <a:pt x="28" y="8"/>
                      </a:cubicBezTo>
                      <a:cubicBezTo>
                        <a:pt x="24" y="9"/>
                        <a:pt x="23" y="6"/>
                        <a:pt x="20" y="5"/>
                      </a:cubicBezTo>
                      <a:cubicBezTo>
                        <a:pt x="19" y="5"/>
                        <a:pt x="15" y="6"/>
                        <a:pt x="14" y="5"/>
                      </a:cubicBezTo>
                      <a:cubicBezTo>
                        <a:pt x="14" y="4"/>
                        <a:pt x="16" y="4"/>
                        <a:pt x="16" y="3"/>
                      </a:cubicBezTo>
                      <a:cubicBezTo>
                        <a:pt x="16" y="2"/>
                        <a:pt x="9" y="3"/>
                        <a:pt x="8" y="3"/>
                      </a:cubicBezTo>
                      <a:cubicBezTo>
                        <a:pt x="8" y="4"/>
                        <a:pt x="0" y="7"/>
                        <a:pt x="0" y="6"/>
                      </a:cubicBezTo>
                      <a:cubicBezTo>
                        <a:pt x="0" y="4"/>
                        <a:pt x="4" y="2"/>
                        <a:pt x="6" y="2"/>
                      </a:cubicBezTo>
                      <a:cubicBezTo>
                        <a:pt x="9" y="0"/>
                        <a:pt x="12" y="0"/>
                        <a:pt x="16" y="0"/>
                      </a:cubicBezTo>
                      <a:cubicBezTo>
                        <a:pt x="18" y="0"/>
                        <a:pt x="22" y="0"/>
                        <a:pt x="24" y="1"/>
                      </a:cubicBezTo>
                      <a:cubicBezTo>
                        <a:pt x="26" y="2"/>
                        <a:pt x="28" y="4"/>
                        <a:pt x="31" y="4"/>
                      </a:cubicBezTo>
                      <a:cubicBezTo>
                        <a:pt x="31" y="4"/>
                        <a:pt x="31" y="3"/>
                        <a:pt x="32" y="4"/>
                      </a:cubicBezTo>
                      <a:cubicBezTo>
                        <a:pt x="33" y="5"/>
                        <a:pt x="33" y="5"/>
                        <a:pt x="34" y="5"/>
                      </a:cubicBezTo>
                      <a:cubicBezTo>
                        <a:pt x="35" y="6"/>
                        <a:pt x="37" y="7"/>
                        <a:pt x="38" y="8"/>
                      </a:cubicBezTo>
                      <a:cubicBezTo>
                        <a:pt x="40" y="9"/>
                        <a:pt x="44" y="9"/>
                        <a:pt x="45" y="11"/>
                      </a:cubicBezTo>
                      <a:cubicBezTo>
                        <a:pt x="47" y="13"/>
                        <a:pt x="52" y="13"/>
                        <a:pt x="52" y="16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96" name="Google Shape;896;p35"/>
                <p:cNvSpPr/>
                <p:nvPr/>
              </p:nvSpPr>
              <p:spPr>
                <a:xfrm>
                  <a:off x="7656622" y="6854313"/>
                  <a:ext cx="41820" cy="40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4" extrusionOk="0">
                      <a:moveTo>
                        <a:pt x="2" y="4"/>
                      </a:moveTo>
                      <a:cubicBezTo>
                        <a:pt x="0" y="4"/>
                        <a:pt x="1" y="1"/>
                        <a:pt x="1" y="0"/>
                      </a:cubicBezTo>
                      <a:cubicBezTo>
                        <a:pt x="2" y="0"/>
                        <a:pt x="4" y="4"/>
                        <a:pt x="2" y="4"/>
                      </a:cubicBezTo>
                      <a:cubicBezTo>
                        <a:pt x="1" y="4"/>
                        <a:pt x="4" y="4"/>
                        <a:pt x="2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97" name="Google Shape;897;p35"/>
                <p:cNvSpPr/>
                <p:nvPr/>
              </p:nvSpPr>
              <p:spPr>
                <a:xfrm>
                  <a:off x="7914511" y="7079273"/>
                  <a:ext cx="20911" cy="221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2" extrusionOk="0">
                      <a:moveTo>
                        <a:pt x="2" y="1"/>
                      </a:moveTo>
                      <a:cubicBezTo>
                        <a:pt x="2" y="0"/>
                        <a:pt x="0" y="0"/>
                        <a:pt x="0" y="1"/>
                      </a:cubicBezTo>
                      <a:cubicBezTo>
                        <a:pt x="0" y="1"/>
                        <a:pt x="2" y="2"/>
                        <a:pt x="2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98" name="Google Shape;898;p35"/>
                <p:cNvSpPr/>
                <p:nvPr/>
              </p:nvSpPr>
              <p:spPr>
                <a:xfrm>
                  <a:off x="8527864" y="5486118"/>
                  <a:ext cx="59243" cy="110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10" extrusionOk="0">
                      <a:moveTo>
                        <a:pt x="3" y="8"/>
                      </a:moveTo>
                      <a:cubicBezTo>
                        <a:pt x="2" y="10"/>
                        <a:pt x="0" y="9"/>
                        <a:pt x="0" y="7"/>
                      </a:cubicBezTo>
                      <a:cubicBezTo>
                        <a:pt x="1" y="6"/>
                        <a:pt x="3" y="3"/>
                        <a:pt x="4" y="2"/>
                      </a:cubicBezTo>
                      <a:cubicBezTo>
                        <a:pt x="6" y="0"/>
                        <a:pt x="6" y="3"/>
                        <a:pt x="6" y="4"/>
                      </a:cubicBezTo>
                      <a:cubicBezTo>
                        <a:pt x="6" y="6"/>
                        <a:pt x="3" y="6"/>
                        <a:pt x="3" y="8"/>
                      </a:cubicBezTo>
                      <a:cubicBezTo>
                        <a:pt x="2" y="10"/>
                        <a:pt x="3" y="8"/>
                        <a:pt x="3" y="8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99" name="Google Shape;899;p35"/>
                <p:cNvSpPr/>
                <p:nvPr/>
              </p:nvSpPr>
              <p:spPr>
                <a:xfrm>
                  <a:off x="8555745" y="5541436"/>
                  <a:ext cx="73184" cy="44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4" extrusionOk="0">
                      <a:moveTo>
                        <a:pt x="3" y="4"/>
                      </a:moveTo>
                      <a:cubicBezTo>
                        <a:pt x="0" y="4"/>
                        <a:pt x="3" y="0"/>
                        <a:pt x="5" y="1"/>
                      </a:cubicBezTo>
                      <a:cubicBezTo>
                        <a:pt x="7" y="1"/>
                        <a:pt x="4" y="4"/>
                        <a:pt x="3" y="4"/>
                      </a:cubicBezTo>
                      <a:cubicBezTo>
                        <a:pt x="2" y="4"/>
                        <a:pt x="4" y="4"/>
                        <a:pt x="3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00" name="Google Shape;900;p35"/>
                <p:cNvSpPr/>
                <p:nvPr/>
              </p:nvSpPr>
              <p:spPr>
                <a:xfrm>
                  <a:off x="8353614" y="5497180"/>
                  <a:ext cx="153338" cy="7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" h="7" extrusionOk="0">
                      <a:moveTo>
                        <a:pt x="11" y="6"/>
                      </a:moveTo>
                      <a:cubicBezTo>
                        <a:pt x="10" y="6"/>
                        <a:pt x="10" y="6"/>
                        <a:pt x="10" y="5"/>
                      </a:cubicBezTo>
                      <a:cubicBezTo>
                        <a:pt x="10" y="5"/>
                        <a:pt x="8" y="6"/>
                        <a:pt x="7" y="5"/>
                      </a:cubicBezTo>
                      <a:cubicBezTo>
                        <a:pt x="7" y="4"/>
                        <a:pt x="0" y="1"/>
                        <a:pt x="3" y="0"/>
                      </a:cubicBezTo>
                      <a:cubicBezTo>
                        <a:pt x="4" y="0"/>
                        <a:pt x="5" y="2"/>
                        <a:pt x="6" y="2"/>
                      </a:cubicBezTo>
                      <a:cubicBezTo>
                        <a:pt x="7" y="3"/>
                        <a:pt x="7" y="2"/>
                        <a:pt x="8" y="3"/>
                      </a:cubicBezTo>
                      <a:cubicBezTo>
                        <a:pt x="9" y="4"/>
                        <a:pt x="13" y="2"/>
                        <a:pt x="15" y="3"/>
                      </a:cubicBezTo>
                      <a:cubicBezTo>
                        <a:pt x="14" y="3"/>
                        <a:pt x="12" y="6"/>
                        <a:pt x="11" y="6"/>
                      </a:cubicBezTo>
                      <a:cubicBezTo>
                        <a:pt x="9" y="7"/>
                        <a:pt x="12" y="6"/>
                        <a:pt x="11" y="6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01" name="Google Shape;901;p35"/>
                <p:cNvSpPr/>
                <p:nvPr/>
              </p:nvSpPr>
              <p:spPr>
                <a:xfrm>
                  <a:off x="8384983" y="5283283"/>
                  <a:ext cx="160306" cy="84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" h="8" extrusionOk="0">
                      <a:moveTo>
                        <a:pt x="13" y="6"/>
                      </a:moveTo>
                      <a:cubicBezTo>
                        <a:pt x="11" y="8"/>
                        <a:pt x="1" y="4"/>
                        <a:pt x="0" y="2"/>
                      </a:cubicBezTo>
                      <a:cubicBezTo>
                        <a:pt x="0" y="0"/>
                        <a:pt x="16" y="4"/>
                        <a:pt x="13" y="6"/>
                      </a:cubicBezTo>
                      <a:cubicBezTo>
                        <a:pt x="12" y="7"/>
                        <a:pt x="14" y="5"/>
                        <a:pt x="13" y="6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02" name="Google Shape;902;p35"/>
                <p:cNvSpPr/>
                <p:nvPr/>
              </p:nvSpPr>
              <p:spPr>
                <a:xfrm>
                  <a:off x="8639385" y="5172648"/>
                  <a:ext cx="327588" cy="335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31" extrusionOk="0">
                      <a:moveTo>
                        <a:pt x="19" y="1"/>
                      </a:moveTo>
                      <a:cubicBezTo>
                        <a:pt x="20" y="0"/>
                        <a:pt x="17" y="0"/>
                        <a:pt x="17" y="0"/>
                      </a:cubicBezTo>
                      <a:cubicBezTo>
                        <a:pt x="16" y="0"/>
                        <a:pt x="15" y="1"/>
                        <a:pt x="14" y="2"/>
                      </a:cubicBezTo>
                      <a:cubicBezTo>
                        <a:pt x="13" y="3"/>
                        <a:pt x="12" y="4"/>
                        <a:pt x="11" y="5"/>
                      </a:cubicBezTo>
                      <a:cubicBezTo>
                        <a:pt x="11" y="6"/>
                        <a:pt x="10" y="7"/>
                        <a:pt x="9" y="7"/>
                      </a:cubicBezTo>
                      <a:cubicBezTo>
                        <a:pt x="9" y="9"/>
                        <a:pt x="8" y="11"/>
                        <a:pt x="7" y="13"/>
                      </a:cubicBezTo>
                      <a:cubicBezTo>
                        <a:pt x="7" y="15"/>
                        <a:pt x="6" y="16"/>
                        <a:pt x="5" y="17"/>
                      </a:cubicBezTo>
                      <a:cubicBezTo>
                        <a:pt x="4" y="18"/>
                        <a:pt x="2" y="19"/>
                        <a:pt x="2" y="19"/>
                      </a:cubicBezTo>
                      <a:cubicBezTo>
                        <a:pt x="2" y="20"/>
                        <a:pt x="4" y="20"/>
                        <a:pt x="4" y="21"/>
                      </a:cubicBezTo>
                      <a:cubicBezTo>
                        <a:pt x="4" y="22"/>
                        <a:pt x="0" y="24"/>
                        <a:pt x="0" y="25"/>
                      </a:cubicBezTo>
                      <a:cubicBezTo>
                        <a:pt x="0" y="27"/>
                        <a:pt x="3" y="26"/>
                        <a:pt x="4" y="25"/>
                      </a:cubicBezTo>
                      <a:cubicBezTo>
                        <a:pt x="6" y="25"/>
                        <a:pt x="8" y="26"/>
                        <a:pt x="10" y="26"/>
                      </a:cubicBezTo>
                      <a:cubicBezTo>
                        <a:pt x="13" y="27"/>
                        <a:pt x="16" y="26"/>
                        <a:pt x="19" y="27"/>
                      </a:cubicBezTo>
                      <a:cubicBezTo>
                        <a:pt x="19" y="27"/>
                        <a:pt x="22" y="25"/>
                        <a:pt x="22" y="26"/>
                      </a:cubicBezTo>
                      <a:cubicBezTo>
                        <a:pt x="22" y="27"/>
                        <a:pt x="19" y="30"/>
                        <a:pt x="19" y="30"/>
                      </a:cubicBezTo>
                      <a:cubicBezTo>
                        <a:pt x="20" y="31"/>
                        <a:pt x="22" y="28"/>
                        <a:pt x="22" y="28"/>
                      </a:cubicBezTo>
                      <a:cubicBezTo>
                        <a:pt x="24" y="27"/>
                        <a:pt x="26" y="27"/>
                        <a:pt x="27" y="26"/>
                      </a:cubicBezTo>
                      <a:cubicBezTo>
                        <a:pt x="27" y="25"/>
                        <a:pt x="32" y="20"/>
                        <a:pt x="32" y="20"/>
                      </a:cubicBezTo>
                      <a:cubicBezTo>
                        <a:pt x="31" y="19"/>
                        <a:pt x="30" y="20"/>
                        <a:pt x="29" y="20"/>
                      </a:cubicBezTo>
                      <a:cubicBezTo>
                        <a:pt x="29" y="20"/>
                        <a:pt x="26" y="18"/>
                        <a:pt x="26" y="18"/>
                      </a:cubicBezTo>
                      <a:cubicBezTo>
                        <a:pt x="26" y="17"/>
                        <a:pt x="30" y="16"/>
                        <a:pt x="29" y="15"/>
                      </a:cubicBezTo>
                      <a:cubicBezTo>
                        <a:pt x="29" y="14"/>
                        <a:pt x="27" y="15"/>
                        <a:pt x="26" y="15"/>
                      </a:cubicBezTo>
                      <a:cubicBezTo>
                        <a:pt x="25" y="15"/>
                        <a:pt x="25" y="13"/>
                        <a:pt x="24" y="13"/>
                      </a:cubicBezTo>
                      <a:cubicBezTo>
                        <a:pt x="24" y="13"/>
                        <a:pt x="21" y="16"/>
                        <a:pt x="21" y="16"/>
                      </a:cubicBezTo>
                      <a:cubicBezTo>
                        <a:pt x="20" y="14"/>
                        <a:pt x="20" y="14"/>
                        <a:pt x="18" y="13"/>
                      </a:cubicBezTo>
                      <a:cubicBezTo>
                        <a:pt x="16" y="12"/>
                        <a:pt x="19" y="12"/>
                        <a:pt x="19" y="11"/>
                      </a:cubicBezTo>
                      <a:cubicBezTo>
                        <a:pt x="19" y="11"/>
                        <a:pt x="17" y="9"/>
                        <a:pt x="16" y="9"/>
                      </a:cubicBezTo>
                      <a:cubicBezTo>
                        <a:pt x="16" y="10"/>
                        <a:pt x="14" y="13"/>
                        <a:pt x="14" y="12"/>
                      </a:cubicBezTo>
                      <a:cubicBezTo>
                        <a:pt x="12" y="11"/>
                        <a:pt x="15" y="7"/>
                        <a:pt x="16" y="7"/>
                      </a:cubicBezTo>
                      <a:cubicBezTo>
                        <a:pt x="17" y="6"/>
                        <a:pt x="17" y="5"/>
                        <a:pt x="18" y="4"/>
                      </a:cubicBezTo>
                      <a:cubicBezTo>
                        <a:pt x="18" y="3"/>
                        <a:pt x="18" y="2"/>
                        <a:pt x="18" y="2"/>
                      </a:cubicBezTo>
                      <a:cubicBezTo>
                        <a:pt x="18" y="2"/>
                        <a:pt x="19" y="1"/>
                        <a:pt x="19" y="1"/>
                      </a:cubicBezTo>
                      <a:cubicBezTo>
                        <a:pt x="20" y="0"/>
                        <a:pt x="19" y="1"/>
                        <a:pt x="19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03" name="Google Shape;903;p35"/>
                <p:cNvSpPr/>
                <p:nvPr/>
              </p:nvSpPr>
              <p:spPr>
                <a:xfrm>
                  <a:off x="8904243" y="5412358"/>
                  <a:ext cx="83638" cy="1069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10" extrusionOk="0">
                      <a:moveTo>
                        <a:pt x="6" y="1"/>
                      </a:moveTo>
                      <a:cubicBezTo>
                        <a:pt x="5" y="2"/>
                        <a:pt x="0" y="6"/>
                        <a:pt x="1" y="9"/>
                      </a:cubicBezTo>
                      <a:cubicBezTo>
                        <a:pt x="1" y="9"/>
                        <a:pt x="3" y="6"/>
                        <a:pt x="4" y="7"/>
                      </a:cubicBezTo>
                      <a:cubicBezTo>
                        <a:pt x="4" y="7"/>
                        <a:pt x="3" y="10"/>
                        <a:pt x="3" y="10"/>
                      </a:cubicBezTo>
                      <a:cubicBezTo>
                        <a:pt x="4" y="10"/>
                        <a:pt x="6" y="9"/>
                        <a:pt x="6" y="8"/>
                      </a:cubicBezTo>
                      <a:cubicBezTo>
                        <a:pt x="6" y="7"/>
                        <a:pt x="7" y="6"/>
                        <a:pt x="8" y="4"/>
                      </a:cubicBezTo>
                      <a:cubicBezTo>
                        <a:pt x="8" y="2"/>
                        <a:pt x="6" y="4"/>
                        <a:pt x="5" y="4"/>
                      </a:cubicBezTo>
                      <a:cubicBezTo>
                        <a:pt x="6" y="4"/>
                        <a:pt x="6" y="0"/>
                        <a:pt x="6" y="1"/>
                      </a:cubicBezTo>
                      <a:cubicBezTo>
                        <a:pt x="5" y="1"/>
                        <a:pt x="7" y="0"/>
                        <a:pt x="6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04" name="Google Shape;904;p35"/>
                <p:cNvSpPr/>
                <p:nvPr/>
              </p:nvSpPr>
              <p:spPr>
                <a:xfrm>
                  <a:off x="8332710" y="4372381"/>
                  <a:ext cx="31364" cy="62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6" extrusionOk="0">
                      <a:moveTo>
                        <a:pt x="3" y="4"/>
                      </a:moveTo>
                      <a:cubicBezTo>
                        <a:pt x="3" y="3"/>
                        <a:pt x="1" y="0"/>
                        <a:pt x="1" y="1"/>
                      </a:cubicBezTo>
                      <a:cubicBezTo>
                        <a:pt x="1" y="1"/>
                        <a:pt x="1" y="1"/>
                        <a:pt x="1" y="2"/>
                      </a:cubicBezTo>
                      <a:cubicBezTo>
                        <a:pt x="1" y="2"/>
                        <a:pt x="0" y="2"/>
                        <a:pt x="0" y="2"/>
                      </a:cubicBezTo>
                      <a:cubicBezTo>
                        <a:pt x="0" y="2"/>
                        <a:pt x="3" y="6"/>
                        <a:pt x="3" y="4"/>
                      </a:cubicBezTo>
                      <a:cubicBezTo>
                        <a:pt x="3" y="3"/>
                        <a:pt x="3" y="6"/>
                        <a:pt x="3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05" name="Google Shape;905;p35"/>
                <p:cNvSpPr/>
                <p:nvPr/>
              </p:nvSpPr>
              <p:spPr>
                <a:xfrm>
                  <a:off x="8179372" y="4479332"/>
                  <a:ext cx="31364" cy="33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3" extrusionOk="0">
                      <a:moveTo>
                        <a:pt x="2" y="1"/>
                      </a:moveTo>
                      <a:cubicBezTo>
                        <a:pt x="2" y="0"/>
                        <a:pt x="0" y="2"/>
                        <a:pt x="0" y="2"/>
                      </a:cubicBezTo>
                      <a:cubicBezTo>
                        <a:pt x="1" y="3"/>
                        <a:pt x="3" y="2"/>
                        <a:pt x="2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06" name="Google Shape;906;p35"/>
                <p:cNvSpPr/>
                <p:nvPr/>
              </p:nvSpPr>
              <p:spPr>
                <a:xfrm>
                  <a:off x="7475405" y="5054638"/>
                  <a:ext cx="69700" cy="44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4" extrusionOk="0">
                      <a:moveTo>
                        <a:pt x="7" y="3"/>
                      </a:moveTo>
                      <a:cubicBezTo>
                        <a:pt x="7" y="0"/>
                        <a:pt x="3" y="0"/>
                        <a:pt x="1" y="1"/>
                      </a:cubicBezTo>
                      <a:cubicBezTo>
                        <a:pt x="0" y="1"/>
                        <a:pt x="7" y="4"/>
                        <a:pt x="7" y="3"/>
                      </a:cubicBezTo>
                      <a:cubicBezTo>
                        <a:pt x="7" y="0"/>
                        <a:pt x="7" y="4"/>
                        <a:pt x="7" y="3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07" name="Google Shape;907;p35"/>
                <p:cNvSpPr/>
                <p:nvPr/>
              </p:nvSpPr>
              <p:spPr>
                <a:xfrm>
                  <a:off x="7586922" y="4792800"/>
                  <a:ext cx="62727" cy="66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6" extrusionOk="0">
                      <a:moveTo>
                        <a:pt x="3" y="5"/>
                      </a:moveTo>
                      <a:cubicBezTo>
                        <a:pt x="2" y="4"/>
                        <a:pt x="1" y="4"/>
                        <a:pt x="0" y="3"/>
                      </a:cubicBezTo>
                      <a:cubicBezTo>
                        <a:pt x="1" y="3"/>
                        <a:pt x="3" y="0"/>
                        <a:pt x="4" y="2"/>
                      </a:cubicBezTo>
                      <a:cubicBezTo>
                        <a:pt x="6" y="3"/>
                        <a:pt x="5" y="6"/>
                        <a:pt x="3" y="5"/>
                      </a:cubicBezTo>
                      <a:cubicBezTo>
                        <a:pt x="2" y="4"/>
                        <a:pt x="4" y="6"/>
                        <a:pt x="3" y="5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08" name="Google Shape;908;p35"/>
                <p:cNvSpPr/>
                <p:nvPr/>
              </p:nvSpPr>
              <p:spPr>
                <a:xfrm>
                  <a:off x="7555559" y="4328126"/>
                  <a:ext cx="62727" cy="7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7" extrusionOk="0">
                      <a:moveTo>
                        <a:pt x="3" y="6"/>
                      </a:moveTo>
                      <a:cubicBezTo>
                        <a:pt x="0" y="7"/>
                        <a:pt x="1" y="0"/>
                        <a:pt x="4" y="1"/>
                      </a:cubicBezTo>
                      <a:cubicBezTo>
                        <a:pt x="6" y="1"/>
                        <a:pt x="5" y="6"/>
                        <a:pt x="3" y="6"/>
                      </a:cubicBezTo>
                      <a:cubicBezTo>
                        <a:pt x="2" y="6"/>
                        <a:pt x="6" y="6"/>
                        <a:pt x="3" y="6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09" name="Google Shape;909;p35"/>
                <p:cNvSpPr/>
                <p:nvPr/>
              </p:nvSpPr>
              <p:spPr>
                <a:xfrm>
                  <a:off x="7381310" y="4283873"/>
                  <a:ext cx="121974" cy="66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6" extrusionOk="0">
                      <a:moveTo>
                        <a:pt x="4" y="6"/>
                      </a:moveTo>
                      <a:cubicBezTo>
                        <a:pt x="2" y="6"/>
                        <a:pt x="0" y="5"/>
                        <a:pt x="1" y="3"/>
                      </a:cubicBezTo>
                      <a:cubicBezTo>
                        <a:pt x="2" y="1"/>
                        <a:pt x="5" y="1"/>
                        <a:pt x="8" y="0"/>
                      </a:cubicBezTo>
                      <a:cubicBezTo>
                        <a:pt x="12" y="0"/>
                        <a:pt x="6" y="6"/>
                        <a:pt x="4" y="6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10" name="Google Shape;910;p35"/>
                <p:cNvSpPr/>
                <p:nvPr/>
              </p:nvSpPr>
              <p:spPr>
                <a:xfrm>
                  <a:off x="7639197" y="4243306"/>
                  <a:ext cx="69700" cy="29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3" extrusionOk="0">
                      <a:moveTo>
                        <a:pt x="5" y="3"/>
                      </a:moveTo>
                      <a:cubicBezTo>
                        <a:pt x="4" y="3"/>
                        <a:pt x="0" y="0"/>
                        <a:pt x="3" y="0"/>
                      </a:cubicBezTo>
                      <a:cubicBezTo>
                        <a:pt x="4" y="0"/>
                        <a:pt x="6" y="0"/>
                        <a:pt x="7" y="1"/>
                      </a:cubicBezTo>
                      <a:cubicBezTo>
                        <a:pt x="7" y="1"/>
                        <a:pt x="6" y="3"/>
                        <a:pt x="5" y="3"/>
                      </a:cubicBezTo>
                      <a:cubicBezTo>
                        <a:pt x="4" y="3"/>
                        <a:pt x="7" y="3"/>
                        <a:pt x="5" y="3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11" name="Google Shape;911;p35"/>
                <p:cNvSpPr/>
                <p:nvPr/>
              </p:nvSpPr>
              <p:spPr>
                <a:xfrm>
                  <a:off x="7207060" y="4025723"/>
                  <a:ext cx="348498" cy="258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" h="24" extrusionOk="0">
                      <a:moveTo>
                        <a:pt x="31" y="21"/>
                      </a:moveTo>
                      <a:cubicBezTo>
                        <a:pt x="30" y="20"/>
                        <a:pt x="27" y="19"/>
                        <a:pt x="25" y="18"/>
                      </a:cubicBezTo>
                      <a:cubicBezTo>
                        <a:pt x="24" y="18"/>
                        <a:pt x="25" y="17"/>
                        <a:pt x="24" y="16"/>
                      </a:cubicBezTo>
                      <a:cubicBezTo>
                        <a:pt x="24" y="16"/>
                        <a:pt x="22" y="17"/>
                        <a:pt x="22" y="17"/>
                      </a:cubicBezTo>
                      <a:cubicBezTo>
                        <a:pt x="20" y="17"/>
                        <a:pt x="20" y="15"/>
                        <a:pt x="18" y="16"/>
                      </a:cubicBezTo>
                      <a:cubicBezTo>
                        <a:pt x="18" y="17"/>
                        <a:pt x="17" y="18"/>
                        <a:pt x="16" y="19"/>
                      </a:cubicBezTo>
                      <a:cubicBezTo>
                        <a:pt x="14" y="20"/>
                        <a:pt x="13" y="22"/>
                        <a:pt x="11" y="23"/>
                      </a:cubicBezTo>
                      <a:cubicBezTo>
                        <a:pt x="8" y="24"/>
                        <a:pt x="10" y="20"/>
                        <a:pt x="8" y="19"/>
                      </a:cubicBezTo>
                      <a:cubicBezTo>
                        <a:pt x="8" y="18"/>
                        <a:pt x="3" y="19"/>
                        <a:pt x="2" y="19"/>
                      </a:cubicBezTo>
                      <a:cubicBezTo>
                        <a:pt x="0" y="19"/>
                        <a:pt x="4" y="16"/>
                        <a:pt x="4" y="16"/>
                      </a:cubicBezTo>
                      <a:cubicBezTo>
                        <a:pt x="6" y="14"/>
                        <a:pt x="5" y="12"/>
                        <a:pt x="5" y="10"/>
                      </a:cubicBezTo>
                      <a:cubicBezTo>
                        <a:pt x="5" y="8"/>
                        <a:pt x="5" y="5"/>
                        <a:pt x="6" y="3"/>
                      </a:cubicBezTo>
                      <a:cubicBezTo>
                        <a:pt x="7" y="0"/>
                        <a:pt x="10" y="0"/>
                        <a:pt x="11" y="3"/>
                      </a:cubicBezTo>
                      <a:cubicBezTo>
                        <a:pt x="11" y="4"/>
                        <a:pt x="11" y="6"/>
                        <a:pt x="12" y="5"/>
                      </a:cubicBezTo>
                      <a:cubicBezTo>
                        <a:pt x="13" y="5"/>
                        <a:pt x="13" y="4"/>
                        <a:pt x="14" y="4"/>
                      </a:cubicBezTo>
                      <a:cubicBezTo>
                        <a:pt x="15" y="5"/>
                        <a:pt x="16" y="6"/>
                        <a:pt x="17" y="6"/>
                      </a:cubicBezTo>
                      <a:cubicBezTo>
                        <a:pt x="18" y="7"/>
                        <a:pt x="19" y="7"/>
                        <a:pt x="20" y="7"/>
                      </a:cubicBezTo>
                      <a:cubicBezTo>
                        <a:pt x="21" y="8"/>
                        <a:pt x="23" y="9"/>
                        <a:pt x="25" y="10"/>
                      </a:cubicBezTo>
                      <a:cubicBezTo>
                        <a:pt x="28" y="11"/>
                        <a:pt x="28" y="12"/>
                        <a:pt x="28" y="15"/>
                      </a:cubicBezTo>
                      <a:cubicBezTo>
                        <a:pt x="28" y="16"/>
                        <a:pt x="30" y="16"/>
                        <a:pt x="30" y="15"/>
                      </a:cubicBezTo>
                      <a:cubicBezTo>
                        <a:pt x="32" y="15"/>
                        <a:pt x="32" y="16"/>
                        <a:pt x="33" y="17"/>
                      </a:cubicBezTo>
                      <a:cubicBezTo>
                        <a:pt x="34" y="17"/>
                        <a:pt x="34" y="17"/>
                        <a:pt x="34" y="18"/>
                      </a:cubicBezTo>
                      <a:cubicBezTo>
                        <a:pt x="33" y="19"/>
                        <a:pt x="33" y="21"/>
                        <a:pt x="31" y="21"/>
                      </a:cubicBezTo>
                      <a:cubicBezTo>
                        <a:pt x="30" y="20"/>
                        <a:pt x="33" y="21"/>
                        <a:pt x="31" y="2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12" name="Google Shape;912;p35"/>
                <p:cNvSpPr/>
                <p:nvPr/>
              </p:nvSpPr>
              <p:spPr>
                <a:xfrm>
                  <a:off x="7342978" y="4003593"/>
                  <a:ext cx="69700" cy="55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5" extrusionOk="0">
                      <a:moveTo>
                        <a:pt x="5" y="4"/>
                      </a:moveTo>
                      <a:cubicBezTo>
                        <a:pt x="3" y="5"/>
                        <a:pt x="0" y="0"/>
                        <a:pt x="1" y="0"/>
                      </a:cubicBezTo>
                      <a:cubicBezTo>
                        <a:pt x="2" y="1"/>
                        <a:pt x="7" y="3"/>
                        <a:pt x="5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13" name="Google Shape;913;p35"/>
                <p:cNvSpPr/>
                <p:nvPr/>
              </p:nvSpPr>
              <p:spPr>
                <a:xfrm>
                  <a:off x="7322065" y="4014659"/>
                  <a:ext cx="38336" cy="55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5" extrusionOk="0">
                      <a:moveTo>
                        <a:pt x="3" y="4"/>
                      </a:moveTo>
                      <a:cubicBezTo>
                        <a:pt x="1" y="5"/>
                        <a:pt x="0" y="2"/>
                        <a:pt x="0" y="1"/>
                      </a:cubicBezTo>
                      <a:cubicBezTo>
                        <a:pt x="1" y="0"/>
                        <a:pt x="4" y="3"/>
                        <a:pt x="3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14" name="Google Shape;914;p35"/>
                <p:cNvSpPr/>
                <p:nvPr/>
              </p:nvSpPr>
              <p:spPr>
                <a:xfrm>
                  <a:off x="7227970" y="3808141"/>
                  <a:ext cx="31364" cy="66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6" extrusionOk="0">
                      <a:moveTo>
                        <a:pt x="3" y="5"/>
                      </a:moveTo>
                      <a:cubicBezTo>
                        <a:pt x="3" y="4"/>
                        <a:pt x="3" y="3"/>
                        <a:pt x="3" y="2"/>
                      </a:cubicBezTo>
                      <a:cubicBezTo>
                        <a:pt x="3" y="2"/>
                        <a:pt x="1" y="0"/>
                        <a:pt x="1" y="1"/>
                      </a:cubicBezTo>
                      <a:cubicBezTo>
                        <a:pt x="1" y="2"/>
                        <a:pt x="0" y="4"/>
                        <a:pt x="1" y="4"/>
                      </a:cubicBezTo>
                      <a:cubicBezTo>
                        <a:pt x="1" y="5"/>
                        <a:pt x="2" y="6"/>
                        <a:pt x="3" y="5"/>
                      </a:cubicBezTo>
                      <a:cubicBezTo>
                        <a:pt x="3" y="4"/>
                        <a:pt x="2" y="6"/>
                        <a:pt x="3" y="5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15" name="Google Shape;915;p35"/>
                <p:cNvSpPr/>
                <p:nvPr/>
              </p:nvSpPr>
              <p:spPr>
                <a:xfrm>
                  <a:off x="7074632" y="3243899"/>
                  <a:ext cx="1470658" cy="1139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" h="105" extrusionOk="0">
                      <a:moveTo>
                        <a:pt x="77" y="83"/>
                      </a:moveTo>
                      <a:cubicBezTo>
                        <a:pt x="76" y="86"/>
                        <a:pt x="74" y="83"/>
                        <a:pt x="71" y="84"/>
                      </a:cubicBezTo>
                      <a:cubicBezTo>
                        <a:pt x="70" y="84"/>
                        <a:pt x="69" y="85"/>
                        <a:pt x="68" y="86"/>
                      </a:cubicBezTo>
                      <a:cubicBezTo>
                        <a:pt x="66" y="87"/>
                        <a:pt x="65" y="86"/>
                        <a:pt x="63" y="86"/>
                      </a:cubicBezTo>
                      <a:cubicBezTo>
                        <a:pt x="60" y="85"/>
                        <a:pt x="56" y="83"/>
                        <a:pt x="60" y="80"/>
                      </a:cubicBezTo>
                      <a:cubicBezTo>
                        <a:pt x="62" y="78"/>
                        <a:pt x="62" y="76"/>
                        <a:pt x="65" y="76"/>
                      </a:cubicBezTo>
                      <a:cubicBezTo>
                        <a:pt x="68" y="77"/>
                        <a:pt x="71" y="78"/>
                        <a:pt x="75" y="77"/>
                      </a:cubicBezTo>
                      <a:cubicBezTo>
                        <a:pt x="77" y="77"/>
                        <a:pt x="79" y="76"/>
                        <a:pt x="81" y="76"/>
                      </a:cubicBezTo>
                      <a:cubicBezTo>
                        <a:pt x="82" y="76"/>
                        <a:pt x="81" y="75"/>
                        <a:pt x="81" y="74"/>
                      </a:cubicBezTo>
                      <a:cubicBezTo>
                        <a:pt x="78" y="72"/>
                        <a:pt x="77" y="71"/>
                        <a:pt x="80" y="69"/>
                      </a:cubicBezTo>
                      <a:cubicBezTo>
                        <a:pt x="82" y="66"/>
                        <a:pt x="84" y="66"/>
                        <a:pt x="87" y="66"/>
                      </a:cubicBezTo>
                      <a:cubicBezTo>
                        <a:pt x="88" y="66"/>
                        <a:pt x="90" y="66"/>
                        <a:pt x="91" y="67"/>
                      </a:cubicBezTo>
                      <a:cubicBezTo>
                        <a:pt x="93" y="68"/>
                        <a:pt x="93" y="69"/>
                        <a:pt x="93" y="71"/>
                      </a:cubicBezTo>
                      <a:cubicBezTo>
                        <a:pt x="94" y="73"/>
                        <a:pt x="95" y="70"/>
                        <a:pt x="96" y="70"/>
                      </a:cubicBezTo>
                      <a:cubicBezTo>
                        <a:pt x="96" y="69"/>
                        <a:pt x="99" y="70"/>
                        <a:pt x="99" y="70"/>
                      </a:cubicBezTo>
                      <a:cubicBezTo>
                        <a:pt x="100" y="70"/>
                        <a:pt x="103" y="70"/>
                        <a:pt x="103" y="68"/>
                      </a:cubicBezTo>
                      <a:cubicBezTo>
                        <a:pt x="103" y="67"/>
                        <a:pt x="100" y="66"/>
                        <a:pt x="99" y="66"/>
                      </a:cubicBezTo>
                      <a:cubicBezTo>
                        <a:pt x="97" y="65"/>
                        <a:pt x="96" y="64"/>
                        <a:pt x="95" y="63"/>
                      </a:cubicBezTo>
                      <a:cubicBezTo>
                        <a:pt x="94" y="63"/>
                        <a:pt x="93" y="65"/>
                        <a:pt x="93" y="66"/>
                      </a:cubicBezTo>
                      <a:cubicBezTo>
                        <a:pt x="92" y="67"/>
                        <a:pt x="88" y="66"/>
                        <a:pt x="87" y="66"/>
                      </a:cubicBezTo>
                      <a:cubicBezTo>
                        <a:pt x="81" y="65"/>
                        <a:pt x="89" y="63"/>
                        <a:pt x="88" y="61"/>
                      </a:cubicBezTo>
                      <a:cubicBezTo>
                        <a:pt x="87" y="58"/>
                        <a:pt x="86" y="54"/>
                        <a:pt x="84" y="52"/>
                      </a:cubicBezTo>
                      <a:cubicBezTo>
                        <a:pt x="83" y="52"/>
                        <a:pt x="81" y="53"/>
                        <a:pt x="81" y="52"/>
                      </a:cubicBezTo>
                      <a:cubicBezTo>
                        <a:pt x="81" y="51"/>
                        <a:pt x="81" y="49"/>
                        <a:pt x="80" y="48"/>
                      </a:cubicBezTo>
                      <a:cubicBezTo>
                        <a:pt x="79" y="47"/>
                        <a:pt x="78" y="53"/>
                        <a:pt x="79" y="53"/>
                      </a:cubicBezTo>
                      <a:cubicBezTo>
                        <a:pt x="78" y="53"/>
                        <a:pt x="75" y="46"/>
                        <a:pt x="75" y="46"/>
                      </a:cubicBezTo>
                      <a:cubicBezTo>
                        <a:pt x="73" y="46"/>
                        <a:pt x="72" y="47"/>
                        <a:pt x="71" y="48"/>
                      </a:cubicBezTo>
                      <a:cubicBezTo>
                        <a:pt x="70" y="48"/>
                        <a:pt x="67" y="50"/>
                        <a:pt x="67" y="49"/>
                      </a:cubicBezTo>
                      <a:cubicBezTo>
                        <a:pt x="67" y="46"/>
                        <a:pt x="66" y="46"/>
                        <a:pt x="69" y="46"/>
                      </a:cubicBezTo>
                      <a:cubicBezTo>
                        <a:pt x="70" y="46"/>
                        <a:pt x="71" y="45"/>
                        <a:pt x="71" y="44"/>
                      </a:cubicBezTo>
                      <a:cubicBezTo>
                        <a:pt x="72" y="43"/>
                        <a:pt x="69" y="43"/>
                        <a:pt x="69" y="43"/>
                      </a:cubicBezTo>
                      <a:cubicBezTo>
                        <a:pt x="68" y="42"/>
                        <a:pt x="64" y="40"/>
                        <a:pt x="64" y="40"/>
                      </a:cubicBezTo>
                      <a:cubicBezTo>
                        <a:pt x="64" y="37"/>
                        <a:pt x="63" y="39"/>
                        <a:pt x="62" y="39"/>
                      </a:cubicBezTo>
                      <a:cubicBezTo>
                        <a:pt x="61" y="39"/>
                        <a:pt x="62" y="34"/>
                        <a:pt x="60" y="35"/>
                      </a:cubicBezTo>
                      <a:cubicBezTo>
                        <a:pt x="59" y="35"/>
                        <a:pt x="59" y="36"/>
                        <a:pt x="57" y="34"/>
                      </a:cubicBezTo>
                      <a:cubicBezTo>
                        <a:pt x="56" y="34"/>
                        <a:pt x="55" y="32"/>
                        <a:pt x="54" y="32"/>
                      </a:cubicBezTo>
                      <a:cubicBezTo>
                        <a:pt x="54" y="32"/>
                        <a:pt x="55" y="33"/>
                        <a:pt x="55" y="33"/>
                      </a:cubicBezTo>
                      <a:cubicBezTo>
                        <a:pt x="55" y="33"/>
                        <a:pt x="52" y="33"/>
                        <a:pt x="52" y="34"/>
                      </a:cubicBezTo>
                      <a:cubicBezTo>
                        <a:pt x="53" y="35"/>
                        <a:pt x="55" y="34"/>
                        <a:pt x="56" y="36"/>
                      </a:cubicBezTo>
                      <a:cubicBezTo>
                        <a:pt x="56" y="38"/>
                        <a:pt x="54" y="38"/>
                        <a:pt x="53" y="38"/>
                      </a:cubicBezTo>
                      <a:cubicBezTo>
                        <a:pt x="51" y="39"/>
                        <a:pt x="46" y="35"/>
                        <a:pt x="44" y="37"/>
                      </a:cubicBezTo>
                      <a:cubicBezTo>
                        <a:pt x="43" y="37"/>
                        <a:pt x="45" y="38"/>
                        <a:pt x="46" y="39"/>
                      </a:cubicBezTo>
                      <a:cubicBezTo>
                        <a:pt x="46" y="40"/>
                        <a:pt x="47" y="39"/>
                        <a:pt x="48" y="39"/>
                      </a:cubicBezTo>
                      <a:cubicBezTo>
                        <a:pt x="49" y="39"/>
                        <a:pt x="52" y="38"/>
                        <a:pt x="52" y="39"/>
                      </a:cubicBezTo>
                      <a:cubicBezTo>
                        <a:pt x="52" y="40"/>
                        <a:pt x="51" y="41"/>
                        <a:pt x="50" y="42"/>
                      </a:cubicBezTo>
                      <a:cubicBezTo>
                        <a:pt x="50" y="42"/>
                        <a:pt x="39" y="35"/>
                        <a:pt x="37" y="36"/>
                      </a:cubicBezTo>
                      <a:cubicBezTo>
                        <a:pt x="38" y="36"/>
                        <a:pt x="39" y="37"/>
                        <a:pt x="40" y="37"/>
                      </a:cubicBezTo>
                      <a:cubicBezTo>
                        <a:pt x="42" y="39"/>
                        <a:pt x="37" y="38"/>
                        <a:pt x="37" y="38"/>
                      </a:cubicBezTo>
                      <a:cubicBezTo>
                        <a:pt x="34" y="36"/>
                        <a:pt x="30" y="38"/>
                        <a:pt x="27" y="37"/>
                      </a:cubicBezTo>
                      <a:cubicBezTo>
                        <a:pt x="23" y="36"/>
                        <a:pt x="20" y="37"/>
                        <a:pt x="17" y="34"/>
                      </a:cubicBezTo>
                      <a:cubicBezTo>
                        <a:pt x="14" y="32"/>
                        <a:pt x="12" y="35"/>
                        <a:pt x="9" y="34"/>
                      </a:cubicBezTo>
                      <a:cubicBezTo>
                        <a:pt x="8" y="33"/>
                        <a:pt x="6" y="33"/>
                        <a:pt x="5" y="32"/>
                      </a:cubicBezTo>
                      <a:cubicBezTo>
                        <a:pt x="5" y="31"/>
                        <a:pt x="2" y="28"/>
                        <a:pt x="4" y="28"/>
                      </a:cubicBezTo>
                      <a:cubicBezTo>
                        <a:pt x="7" y="28"/>
                        <a:pt x="11" y="31"/>
                        <a:pt x="14" y="29"/>
                      </a:cubicBezTo>
                      <a:cubicBezTo>
                        <a:pt x="15" y="28"/>
                        <a:pt x="13" y="27"/>
                        <a:pt x="13" y="27"/>
                      </a:cubicBezTo>
                      <a:cubicBezTo>
                        <a:pt x="11" y="26"/>
                        <a:pt x="9" y="26"/>
                        <a:pt x="8" y="26"/>
                      </a:cubicBezTo>
                      <a:cubicBezTo>
                        <a:pt x="5" y="26"/>
                        <a:pt x="0" y="26"/>
                        <a:pt x="0" y="23"/>
                      </a:cubicBezTo>
                      <a:cubicBezTo>
                        <a:pt x="0" y="19"/>
                        <a:pt x="0" y="16"/>
                        <a:pt x="2" y="12"/>
                      </a:cubicBezTo>
                      <a:cubicBezTo>
                        <a:pt x="3" y="9"/>
                        <a:pt x="6" y="7"/>
                        <a:pt x="9" y="5"/>
                      </a:cubicBezTo>
                      <a:cubicBezTo>
                        <a:pt x="11" y="3"/>
                        <a:pt x="13" y="3"/>
                        <a:pt x="16" y="2"/>
                      </a:cubicBezTo>
                      <a:cubicBezTo>
                        <a:pt x="18" y="2"/>
                        <a:pt x="24" y="0"/>
                        <a:pt x="25" y="3"/>
                      </a:cubicBezTo>
                      <a:cubicBezTo>
                        <a:pt x="25" y="2"/>
                        <a:pt x="20" y="7"/>
                        <a:pt x="19" y="7"/>
                      </a:cubicBezTo>
                      <a:cubicBezTo>
                        <a:pt x="17" y="9"/>
                        <a:pt x="15" y="11"/>
                        <a:pt x="17" y="13"/>
                      </a:cubicBezTo>
                      <a:cubicBezTo>
                        <a:pt x="19" y="15"/>
                        <a:pt x="17" y="16"/>
                        <a:pt x="18" y="18"/>
                      </a:cubicBezTo>
                      <a:cubicBezTo>
                        <a:pt x="18" y="20"/>
                        <a:pt x="20" y="21"/>
                        <a:pt x="21" y="22"/>
                      </a:cubicBezTo>
                      <a:cubicBezTo>
                        <a:pt x="22" y="23"/>
                        <a:pt x="24" y="24"/>
                        <a:pt x="25" y="25"/>
                      </a:cubicBezTo>
                      <a:cubicBezTo>
                        <a:pt x="26" y="26"/>
                        <a:pt x="22" y="26"/>
                        <a:pt x="22" y="27"/>
                      </a:cubicBezTo>
                      <a:cubicBezTo>
                        <a:pt x="22" y="26"/>
                        <a:pt x="26" y="29"/>
                        <a:pt x="26" y="29"/>
                      </a:cubicBezTo>
                      <a:cubicBezTo>
                        <a:pt x="27" y="28"/>
                        <a:pt x="26" y="26"/>
                        <a:pt x="26" y="25"/>
                      </a:cubicBezTo>
                      <a:cubicBezTo>
                        <a:pt x="26" y="25"/>
                        <a:pt x="28" y="24"/>
                        <a:pt x="27" y="23"/>
                      </a:cubicBezTo>
                      <a:cubicBezTo>
                        <a:pt x="26" y="22"/>
                        <a:pt x="22" y="21"/>
                        <a:pt x="21" y="20"/>
                      </a:cubicBezTo>
                      <a:cubicBezTo>
                        <a:pt x="20" y="20"/>
                        <a:pt x="19" y="19"/>
                        <a:pt x="20" y="19"/>
                      </a:cubicBezTo>
                      <a:cubicBezTo>
                        <a:pt x="22" y="19"/>
                        <a:pt x="22" y="18"/>
                        <a:pt x="23" y="17"/>
                      </a:cubicBezTo>
                      <a:cubicBezTo>
                        <a:pt x="25" y="16"/>
                        <a:pt x="28" y="18"/>
                        <a:pt x="29" y="19"/>
                      </a:cubicBezTo>
                      <a:cubicBezTo>
                        <a:pt x="28" y="18"/>
                        <a:pt x="27" y="17"/>
                        <a:pt x="27" y="16"/>
                      </a:cubicBezTo>
                      <a:cubicBezTo>
                        <a:pt x="27" y="14"/>
                        <a:pt x="22" y="15"/>
                        <a:pt x="22" y="13"/>
                      </a:cubicBezTo>
                      <a:cubicBezTo>
                        <a:pt x="20" y="7"/>
                        <a:pt x="29" y="12"/>
                        <a:pt x="29" y="12"/>
                      </a:cubicBezTo>
                      <a:cubicBezTo>
                        <a:pt x="29" y="11"/>
                        <a:pt x="23" y="9"/>
                        <a:pt x="23" y="9"/>
                      </a:cubicBezTo>
                      <a:cubicBezTo>
                        <a:pt x="23" y="8"/>
                        <a:pt x="28" y="9"/>
                        <a:pt x="28" y="9"/>
                      </a:cubicBezTo>
                      <a:cubicBezTo>
                        <a:pt x="28" y="8"/>
                        <a:pt x="25" y="7"/>
                        <a:pt x="25" y="7"/>
                      </a:cubicBezTo>
                      <a:cubicBezTo>
                        <a:pt x="24" y="6"/>
                        <a:pt x="25" y="6"/>
                        <a:pt x="26" y="6"/>
                      </a:cubicBezTo>
                      <a:cubicBezTo>
                        <a:pt x="27" y="7"/>
                        <a:pt x="27" y="6"/>
                        <a:pt x="28" y="6"/>
                      </a:cubicBezTo>
                      <a:cubicBezTo>
                        <a:pt x="30" y="5"/>
                        <a:pt x="30" y="6"/>
                        <a:pt x="32" y="6"/>
                      </a:cubicBezTo>
                      <a:cubicBezTo>
                        <a:pt x="29" y="5"/>
                        <a:pt x="33" y="3"/>
                        <a:pt x="34" y="3"/>
                      </a:cubicBezTo>
                      <a:cubicBezTo>
                        <a:pt x="36" y="2"/>
                        <a:pt x="42" y="2"/>
                        <a:pt x="43" y="4"/>
                      </a:cubicBezTo>
                      <a:cubicBezTo>
                        <a:pt x="44" y="5"/>
                        <a:pt x="44" y="6"/>
                        <a:pt x="44" y="7"/>
                      </a:cubicBezTo>
                      <a:cubicBezTo>
                        <a:pt x="45" y="8"/>
                        <a:pt x="46" y="9"/>
                        <a:pt x="47" y="10"/>
                      </a:cubicBezTo>
                      <a:cubicBezTo>
                        <a:pt x="48" y="12"/>
                        <a:pt x="43" y="16"/>
                        <a:pt x="43" y="16"/>
                      </a:cubicBezTo>
                      <a:cubicBezTo>
                        <a:pt x="44" y="17"/>
                        <a:pt x="46" y="14"/>
                        <a:pt x="47" y="14"/>
                      </a:cubicBezTo>
                      <a:cubicBezTo>
                        <a:pt x="47" y="14"/>
                        <a:pt x="45" y="20"/>
                        <a:pt x="46" y="19"/>
                      </a:cubicBezTo>
                      <a:cubicBezTo>
                        <a:pt x="47" y="19"/>
                        <a:pt x="47" y="17"/>
                        <a:pt x="48" y="17"/>
                      </a:cubicBezTo>
                      <a:cubicBezTo>
                        <a:pt x="50" y="17"/>
                        <a:pt x="50" y="18"/>
                        <a:pt x="52" y="16"/>
                      </a:cubicBezTo>
                      <a:cubicBezTo>
                        <a:pt x="53" y="15"/>
                        <a:pt x="53" y="16"/>
                        <a:pt x="54" y="17"/>
                      </a:cubicBezTo>
                      <a:cubicBezTo>
                        <a:pt x="55" y="18"/>
                        <a:pt x="54" y="18"/>
                        <a:pt x="54" y="19"/>
                      </a:cubicBezTo>
                      <a:cubicBezTo>
                        <a:pt x="54" y="20"/>
                        <a:pt x="59" y="21"/>
                        <a:pt x="60" y="21"/>
                      </a:cubicBezTo>
                      <a:cubicBezTo>
                        <a:pt x="60" y="21"/>
                        <a:pt x="55" y="16"/>
                        <a:pt x="54" y="15"/>
                      </a:cubicBezTo>
                      <a:cubicBezTo>
                        <a:pt x="54" y="15"/>
                        <a:pt x="63" y="18"/>
                        <a:pt x="63" y="17"/>
                      </a:cubicBezTo>
                      <a:cubicBezTo>
                        <a:pt x="63" y="17"/>
                        <a:pt x="57" y="16"/>
                        <a:pt x="57" y="14"/>
                      </a:cubicBezTo>
                      <a:cubicBezTo>
                        <a:pt x="57" y="13"/>
                        <a:pt x="60" y="12"/>
                        <a:pt x="61" y="12"/>
                      </a:cubicBezTo>
                      <a:cubicBezTo>
                        <a:pt x="63" y="11"/>
                        <a:pt x="64" y="12"/>
                        <a:pt x="66" y="13"/>
                      </a:cubicBezTo>
                      <a:cubicBezTo>
                        <a:pt x="69" y="14"/>
                        <a:pt x="73" y="13"/>
                        <a:pt x="74" y="17"/>
                      </a:cubicBezTo>
                      <a:cubicBezTo>
                        <a:pt x="74" y="17"/>
                        <a:pt x="67" y="17"/>
                        <a:pt x="68" y="20"/>
                      </a:cubicBezTo>
                      <a:cubicBezTo>
                        <a:pt x="68" y="19"/>
                        <a:pt x="71" y="18"/>
                        <a:pt x="71" y="18"/>
                      </a:cubicBezTo>
                      <a:cubicBezTo>
                        <a:pt x="73" y="18"/>
                        <a:pt x="70" y="20"/>
                        <a:pt x="70" y="21"/>
                      </a:cubicBezTo>
                      <a:cubicBezTo>
                        <a:pt x="70" y="21"/>
                        <a:pt x="73" y="19"/>
                        <a:pt x="73" y="19"/>
                      </a:cubicBezTo>
                      <a:cubicBezTo>
                        <a:pt x="73" y="18"/>
                        <a:pt x="77" y="18"/>
                        <a:pt x="78" y="19"/>
                      </a:cubicBezTo>
                      <a:cubicBezTo>
                        <a:pt x="82" y="19"/>
                        <a:pt x="73" y="22"/>
                        <a:pt x="74" y="23"/>
                      </a:cubicBezTo>
                      <a:cubicBezTo>
                        <a:pt x="74" y="23"/>
                        <a:pt x="76" y="21"/>
                        <a:pt x="76" y="22"/>
                      </a:cubicBezTo>
                      <a:cubicBezTo>
                        <a:pt x="76" y="23"/>
                        <a:pt x="74" y="25"/>
                        <a:pt x="75" y="26"/>
                      </a:cubicBezTo>
                      <a:cubicBezTo>
                        <a:pt x="74" y="25"/>
                        <a:pt x="78" y="21"/>
                        <a:pt x="79" y="22"/>
                      </a:cubicBezTo>
                      <a:cubicBezTo>
                        <a:pt x="79" y="24"/>
                        <a:pt x="78" y="26"/>
                        <a:pt x="79" y="27"/>
                      </a:cubicBezTo>
                      <a:cubicBezTo>
                        <a:pt x="79" y="27"/>
                        <a:pt x="79" y="23"/>
                        <a:pt x="81" y="23"/>
                      </a:cubicBezTo>
                      <a:cubicBezTo>
                        <a:pt x="83" y="24"/>
                        <a:pt x="80" y="27"/>
                        <a:pt x="81" y="28"/>
                      </a:cubicBezTo>
                      <a:cubicBezTo>
                        <a:pt x="81" y="28"/>
                        <a:pt x="82" y="25"/>
                        <a:pt x="83" y="25"/>
                      </a:cubicBezTo>
                      <a:cubicBezTo>
                        <a:pt x="83" y="25"/>
                        <a:pt x="82" y="28"/>
                        <a:pt x="83" y="28"/>
                      </a:cubicBezTo>
                      <a:cubicBezTo>
                        <a:pt x="82" y="28"/>
                        <a:pt x="85" y="24"/>
                        <a:pt x="86" y="23"/>
                      </a:cubicBezTo>
                      <a:cubicBezTo>
                        <a:pt x="87" y="22"/>
                        <a:pt x="90" y="23"/>
                        <a:pt x="91" y="24"/>
                      </a:cubicBezTo>
                      <a:cubicBezTo>
                        <a:pt x="93" y="25"/>
                        <a:pt x="94" y="27"/>
                        <a:pt x="91" y="27"/>
                      </a:cubicBezTo>
                      <a:cubicBezTo>
                        <a:pt x="90" y="27"/>
                        <a:pt x="86" y="27"/>
                        <a:pt x="86" y="30"/>
                      </a:cubicBezTo>
                      <a:cubicBezTo>
                        <a:pt x="86" y="29"/>
                        <a:pt x="92" y="27"/>
                        <a:pt x="92" y="28"/>
                      </a:cubicBezTo>
                      <a:cubicBezTo>
                        <a:pt x="92" y="28"/>
                        <a:pt x="88" y="30"/>
                        <a:pt x="88" y="31"/>
                      </a:cubicBezTo>
                      <a:cubicBezTo>
                        <a:pt x="88" y="30"/>
                        <a:pt x="92" y="30"/>
                        <a:pt x="92" y="30"/>
                      </a:cubicBezTo>
                      <a:cubicBezTo>
                        <a:pt x="93" y="29"/>
                        <a:pt x="95" y="26"/>
                        <a:pt x="96" y="27"/>
                      </a:cubicBezTo>
                      <a:cubicBezTo>
                        <a:pt x="97" y="29"/>
                        <a:pt x="96" y="31"/>
                        <a:pt x="94" y="31"/>
                      </a:cubicBezTo>
                      <a:cubicBezTo>
                        <a:pt x="93" y="32"/>
                        <a:pt x="92" y="33"/>
                        <a:pt x="91" y="34"/>
                      </a:cubicBezTo>
                      <a:cubicBezTo>
                        <a:pt x="91" y="34"/>
                        <a:pt x="93" y="32"/>
                        <a:pt x="94" y="32"/>
                      </a:cubicBezTo>
                      <a:cubicBezTo>
                        <a:pt x="94" y="32"/>
                        <a:pt x="93" y="36"/>
                        <a:pt x="93" y="36"/>
                      </a:cubicBezTo>
                      <a:cubicBezTo>
                        <a:pt x="92" y="34"/>
                        <a:pt x="99" y="27"/>
                        <a:pt x="100" y="29"/>
                      </a:cubicBezTo>
                      <a:cubicBezTo>
                        <a:pt x="101" y="30"/>
                        <a:pt x="99" y="31"/>
                        <a:pt x="98" y="31"/>
                      </a:cubicBezTo>
                      <a:cubicBezTo>
                        <a:pt x="99" y="31"/>
                        <a:pt x="102" y="31"/>
                        <a:pt x="103" y="31"/>
                      </a:cubicBezTo>
                      <a:cubicBezTo>
                        <a:pt x="104" y="31"/>
                        <a:pt x="106" y="31"/>
                        <a:pt x="107" y="32"/>
                      </a:cubicBezTo>
                      <a:cubicBezTo>
                        <a:pt x="108" y="35"/>
                        <a:pt x="98" y="35"/>
                        <a:pt x="99" y="38"/>
                      </a:cubicBezTo>
                      <a:cubicBezTo>
                        <a:pt x="99" y="38"/>
                        <a:pt x="102" y="35"/>
                        <a:pt x="103" y="35"/>
                      </a:cubicBezTo>
                      <a:cubicBezTo>
                        <a:pt x="104" y="35"/>
                        <a:pt x="106" y="35"/>
                        <a:pt x="106" y="36"/>
                      </a:cubicBezTo>
                      <a:cubicBezTo>
                        <a:pt x="107" y="37"/>
                        <a:pt x="101" y="39"/>
                        <a:pt x="101" y="39"/>
                      </a:cubicBezTo>
                      <a:cubicBezTo>
                        <a:pt x="101" y="39"/>
                        <a:pt x="104" y="38"/>
                        <a:pt x="104" y="38"/>
                      </a:cubicBezTo>
                      <a:cubicBezTo>
                        <a:pt x="105" y="38"/>
                        <a:pt x="107" y="37"/>
                        <a:pt x="108" y="36"/>
                      </a:cubicBezTo>
                      <a:cubicBezTo>
                        <a:pt x="109" y="36"/>
                        <a:pt x="108" y="35"/>
                        <a:pt x="109" y="34"/>
                      </a:cubicBezTo>
                      <a:cubicBezTo>
                        <a:pt x="110" y="34"/>
                        <a:pt x="112" y="36"/>
                        <a:pt x="112" y="37"/>
                      </a:cubicBezTo>
                      <a:cubicBezTo>
                        <a:pt x="116" y="40"/>
                        <a:pt x="112" y="39"/>
                        <a:pt x="109" y="40"/>
                      </a:cubicBezTo>
                      <a:cubicBezTo>
                        <a:pt x="109" y="40"/>
                        <a:pt x="102" y="42"/>
                        <a:pt x="102" y="41"/>
                      </a:cubicBezTo>
                      <a:cubicBezTo>
                        <a:pt x="102" y="42"/>
                        <a:pt x="118" y="42"/>
                        <a:pt x="117" y="44"/>
                      </a:cubicBezTo>
                      <a:cubicBezTo>
                        <a:pt x="116" y="45"/>
                        <a:pt x="111" y="45"/>
                        <a:pt x="110" y="44"/>
                      </a:cubicBezTo>
                      <a:cubicBezTo>
                        <a:pt x="110" y="44"/>
                        <a:pt x="106" y="45"/>
                        <a:pt x="106" y="45"/>
                      </a:cubicBezTo>
                      <a:cubicBezTo>
                        <a:pt x="107" y="46"/>
                        <a:pt x="110" y="45"/>
                        <a:pt x="110" y="46"/>
                      </a:cubicBezTo>
                      <a:cubicBezTo>
                        <a:pt x="111" y="46"/>
                        <a:pt x="107" y="47"/>
                        <a:pt x="107" y="48"/>
                      </a:cubicBezTo>
                      <a:cubicBezTo>
                        <a:pt x="107" y="50"/>
                        <a:pt x="111" y="51"/>
                        <a:pt x="112" y="51"/>
                      </a:cubicBezTo>
                      <a:cubicBezTo>
                        <a:pt x="114" y="52"/>
                        <a:pt x="117" y="52"/>
                        <a:pt x="118" y="54"/>
                      </a:cubicBezTo>
                      <a:cubicBezTo>
                        <a:pt x="119" y="55"/>
                        <a:pt x="119" y="56"/>
                        <a:pt x="120" y="56"/>
                      </a:cubicBezTo>
                      <a:cubicBezTo>
                        <a:pt x="120" y="56"/>
                        <a:pt x="122" y="55"/>
                        <a:pt x="122" y="55"/>
                      </a:cubicBezTo>
                      <a:cubicBezTo>
                        <a:pt x="122" y="55"/>
                        <a:pt x="122" y="57"/>
                        <a:pt x="123" y="57"/>
                      </a:cubicBezTo>
                      <a:cubicBezTo>
                        <a:pt x="123" y="57"/>
                        <a:pt x="123" y="55"/>
                        <a:pt x="124" y="55"/>
                      </a:cubicBezTo>
                      <a:cubicBezTo>
                        <a:pt x="124" y="55"/>
                        <a:pt x="124" y="57"/>
                        <a:pt x="124" y="57"/>
                      </a:cubicBezTo>
                      <a:cubicBezTo>
                        <a:pt x="124" y="58"/>
                        <a:pt x="126" y="57"/>
                        <a:pt x="127" y="57"/>
                      </a:cubicBezTo>
                      <a:cubicBezTo>
                        <a:pt x="127" y="57"/>
                        <a:pt x="129" y="58"/>
                        <a:pt x="129" y="59"/>
                      </a:cubicBezTo>
                      <a:cubicBezTo>
                        <a:pt x="129" y="60"/>
                        <a:pt x="128" y="59"/>
                        <a:pt x="128" y="60"/>
                      </a:cubicBezTo>
                      <a:cubicBezTo>
                        <a:pt x="129" y="59"/>
                        <a:pt x="138" y="62"/>
                        <a:pt x="138" y="62"/>
                      </a:cubicBezTo>
                      <a:cubicBezTo>
                        <a:pt x="137" y="63"/>
                        <a:pt x="137" y="63"/>
                        <a:pt x="137" y="63"/>
                      </a:cubicBezTo>
                      <a:cubicBezTo>
                        <a:pt x="137" y="64"/>
                        <a:pt x="139" y="63"/>
                        <a:pt x="139" y="63"/>
                      </a:cubicBezTo>
                      <a:cubicBezTo>
                        <a:pt x="140" y="62"/>
                        <a:pt x="140" y="63"/>
                        <a:pt x="141" y="64"/>
                      </a:cubicBezTo>
                      <a:cubicBezTo>
                        <a:pt x="142" y="64"/>
                        <a:pt x="144" y="66"/>
                        <a:pt x="143" y="67"/>
                      </a:cubicBezTo>
                      <a:cubicBezTo>
                        <a:pt x="143" y="67"/>
                        <a:pt x="141" y="67"/>
                        <a:pt x="141" y="67"/>
                      </a:cubicBezTo>
                      <a:cubicBezTo>
                        <a:pt x="141" y="68"/>
                        <a:pt x="143" y="68"/>
                        <a:pt x="142" y="69"/>
                      </a:cubicBezTo>
                      <a:cubicBezTo>
                        <a:pt x="142" y="69"/>
                        <a:pt x="139" y="69"/>
                        <a:pt x="139" y="69"/>
                      </a:cubicBezTo>
                      <a:cubicBezTo>
                        <a:pt x="137" y="70"/>
                        <a:pt x="139" y="70"/>
                        <a:pt x="139" y="71"/>
                      </a:cubicBezTo>
                      <a:cubicBezTo>
                        <a:pt x="140" y="73"/>
                        <a:pt x="136" y="71"/>
                        <a:pt x="135" y="71"/>
                      </a:cubicBezTo>
                      <a:cubicBezTo>
                        <a:pt x="136" y="72"/>
                        <a:pt x="138" y="73"/>
                        <a:pt x="137" y="74"/>
                      </a:cubicBezTo>
                      <a:cubicBezTo>
                        <a:pt x="136" y="74"/>
                        <a:pt x="132" y="74"/>
                        <a:pt x="133" y="73"/>
                      </a:cubicBezTo>
                      <a:cubicBezTo>
                        <a:pt x="132" y="74"/>
                        <a:pt x="135" y="76"/>
                        <a:pt x="134" y="77"/>
                      </a:cubicBezTo>
                      <a:cubicBezTo>
                        <a:pt x="133" y="77"/>
                        <a:pt x="133" y="75"/>
                        <a:pt x="132" y="76"/>
                      </a:cubicBezTo>
                      <a:cubicBezTo>
                        <a:pt x="131" y="77"/>
                        <a:pt x="135" y="82"/>
                        <a:pt x="131" y="79"/>
                      </a:cubicBezTo>
                      <a:cubicBezTo>
                        <a:pt x="131" y="79"/>
                        <a:pt x="128" y="77"/>
                        <a:pt x="128" y="77"/>
                      </a:cubicBezTo>
                      <a:cubicBezTo>
                        <a:pt x="127" y="78"/>
                        <a:pt x="127" y="79"/>
                        <a:pt x="126" y="79"/>
                      </a:cubicBezTo>
                      <a:cubicBezTo>
                        <a:pt x="126" y="78"/>
                        <a:pt x="127" y="77"/>
                        <a:pt x="127" y="76"/>
                      </a:cubicBezTo>
                      <a:cubicBezTo>
                        <a:pt x="127" y="77"/>
                        <a:pt x="125" y="77"/>
                        <a:pt x="125" y="77"/>
                      </a:cubicBezTo>
                      <a:cubicBezTo>
                        <a:pt x="124" y="76"/>
                        <a:pt x="126" y="75"/>
                        <a:pt x="125" y="74"/>
                      </a:cubicBezTo>
                      <a:cubicBezTo>
                        <a:pt x="125" y="74"/>
                        <a:pt x="123" y="75"/>
                        <a:pt x="123" y="75"/>
                      </a:cubicBezTo>
                      <a:cubicBezTo>
                        <a:pt x="122" y="74"/>
                        <a:pt x="123" y="72"/>
                        <a:pt x="123" y="72"/>
                      </a:cubicBezTo>
                      <a:cubicBezTo>
                        <a:pt x="124" y="72"/>
                        <a:pt x="128" y="70"/>
                        <a:pt x="127" y="70"/>
                      </a:cubicBezTo>
                      <a:cubicBezTo>
                        <a:pt x="126" y="69"/>
                        <a:pt x="122" y="73"/>
                        <a:pt x="120" y="72"/>
                      </a:cubicBezTo>
                      <a:cubicBezTo>
                        <a:pt x="120" y="72"/>
                        <a:pt x="123" y="69"/>
                        <a:pt x="122" y="69"/>
                      </a:cubicBezTo>
                      <a:cubicBezTo>
                        <a:pt x="121" y="69"/>
                        <a:pt x="120" y="71"/>
                        <a:pt x="119" y="70"/>
                      </a:cubicBezTo>
                      <a:cubicBezTo>
                        <a:pt x="118" y="69"/>
                        <a:pt x="117" y="69"/>
                        <a:pt x="116" y="68"/>
                      </a:cubicBezTo>
                      <a:cubicBezTo>
                        <a:pt x="115" y="67"/>
                        <a:pt x="114" y="66"/>
                        <a:pt x="113" y="67"/>
                      </a:cubicBezTo>
                      <a:cubicBezTo>
                        <a:pt x="113" y="68"/>
                        <a:pt x="113" y="68"/>
                        <a:pt x="113" y="69"/>
                      </a:cubicBezTo>
                      <a:cubicBezTo>
                        <a:pt x="113" y="69"/>
                        <a:pt x="112" y="69"/>
                        <a:pt x="112" y="69"/>
                      </a:cubicBezTo>
                      <a:cubicBezTo>
                        <a:pt x="112" y="70"/>
                        <a:pt x="116" y="72"/>
                        <a:pt x="112" y="72"/>
                      </a:cubicBezTo>
                      <a:cubicBezTo>
                        <a:pt x="111" y="72"/>
                        <a:pt x="107" y="71"/>
                        <a:pt x="108" y="70"/>
                      </a:cubicBezTo>
                      <a:cubicBezTo>
                        <a:pt x="107" y="72"/>
                        <a:pt x="111" y="74"/>
                        <a:pt x="112" y="75"/>
                      </a:cubicBezTo>
                      <a:cubicBezTo>
                        <a:pt x="114" y="75"/>
                        <a:pt x="114" y="78"/>
                        <a:pt x="115" y="79"/>
                      </a:cubicBezTo>
                      <a:cubicBezTo>
                        <a:pt x="116" y="80"/>
                        <a:pt x="116" y="81"/>
                        <a:pt x="117" y="81"/>
                      </a:cubicBezTo>
                      <a:cubicBezTo>
                        <a:pt x="118" y="81"/>
                        <a:pt x="117" y="80"/>
                        <a:pt x="118" y="80"/>
                      </a:cubicBezTo>
                      <a:cubicBezTo>
                        <a:pt x="118" y="80"/>
                        <a:pt x="119" y="81"/>
                        <a:pt x="119" y="82"/>
                      </a:cubicBezTo>
                      <a:cubicBezTo>
                        <a:pt x="120" y="83"/>
                        <a:pt x="120" y="82"/>
                        <a:pt x="121" y="81"/>
                      </a:cubicBezTo>
                      <a:cubicBezTo>
                        <a:pt x="122" y="81"/>
                        <a:pt x="121" y="85"/>
                        <a:pt x="122" y="84"/>
                      </a:cubicBezTo>
                      <a:cubicBezTo>
                        <a:pt x="123" y="84"/>
                        <a:pt x="122" y="83"/>
                        <a:pt x="123" y="82"/>
                      </a:cubicBezTo>
                      <a:cubicBezTo>
                        <a:pt x="123" y="82"/>
                        <a:pt x="123" y="84"/>
                        <a:pt x="123" y="85"/>
                      </a:cubicBezTo>
                      <a:cubicBezTo>
                        <a:pt x="123" y="86"/>
                        <a:pt x="123" y="86"/>
                        <a:pt x="124" y="87"/>
                      </a:cubicBezTo>
                      <a:cubicBezTo>
                        <a:pt x="125" y="87"/>
                        <a:pt x="126" y="88"/>
                        <a:pt x="126" y="89"/>
                      </a:cubicBezTo>
                      <a:cubicBezTo>
                        <a:pt x="127" y="89"/>
                        <a:pt x="128" y="93"/>
                        <a:pt x="128" y="93"/>
                      </a:cubicBezTo>
                      <a:cubicBezTo>
                        <a:pt x="127" y="92"/>
                        <a:pt x="127" y="91"/>
                        <a:pt x="127" y="91"/>
                      </a:cubicBezTo>
                      <a:cubicBezTo>
                        <a:pt x="126" y="91"/>
                        <a:pt x="127" y="95"/>
                        <a:pt x="127" y="95"/>
                      </a:cubicBezTo>
                      <a:cubicBezTo>
                        <a:pt x="127" y="95"/>
                        <a:pt x="125" y="91"/>
                        <a:pt x="124" y="90"/>
                      </a:cubicBezTo>
                      <a:cubicBezTo>
                        <a:pt x="124" y="90"/>
                        <a:pt x="125" y="94"/>
                        <a:pt x="126" y="95"/>
                      </a:cubicBezTo>
                      <a:cubicBezTo>
                        <a:pt x="126" y="98"/>
                        <a:pt x="124" y="95"/>
                        <a:pt x="124" y="96"/>
                      </a:cubicBezTo>
                      <a:cubicBezTo>
                        <a:pt x="123" y="97"/>
                        <a:pt x="128" y="99"/>
                        <a:pt x="128" y="100"/>
                      </a:cubicBezTo>
                      <a:cubicBezTo>
                        <a:pt x="128" y="101"/>
                        <a:pt x="119" y="95"/>
                        <a:pt x="118" y="95"/>
                      </a:cubicBezTo>
                      <a:cubicBezTo>
                        <a:pt x="118" y="95"/>
                        <a:pt x="118" y="96"/>
                        <a:pt x="118" y="96"/>
                      </a:cubicBezTo>
                      <a:cubicBezTo>
                        <a:pt x="118" y="97"/>
                        <a:pt x="116" y="93"/>
                        <a:pt x="115" y="93"/>
                      </a:cubicBezTo>
                      <a:cubicBezTo>
                        <a:pt x="115" y="93"/>
                        <a:pt x="116" y="95"/>
                        <a:pt x="116" y="95"/>
                      </a:cubicBezTo>
                      <a:cubicBezTo>
                        <a:pt x="115" y="96"/>
                        <a:pt x="113" y="92"/>
                        <a:pt x="112" y="91"/>
                      </a:cubicBezTo>
                      <a:cubicBezTo>
                        <a:pt x="111" y="90"/>
                        <a:pt x="111" y="92"/>
                        <a:pt x="110" y="93"/>
                      </a:cubicBezTo>
                      <a:cubicBezTo>
                        <a:pt x="110" y="94"/>
                        <a:pt x="108" y="90"/>
                        <a:pt x="108" y="90"/>
                      </a:cubicBezTo>
                      <a:cubicBezTo>
                        <a:pt x="108" y="90"/>
                        <a:pt x="105" y="90"/>
                        <a:pt x="105" y="90"/>
                      </a:cubicBezTo>
                      <a:cubicBezTo>
                        <a:pt x="105" y="91"/>
                        <a:pt x="106" y="92"/>
                        <a:pt x="107" y="92"/>
                      </a:cubicBezTo>
                      <a:cubicBezTo>
                        <a:pt x="108" y="93"/>
                        <a:pt x="108" y="93"/>
                        <a:pt x="109" y="94"/>
                      </a:cubicBezTo>
                      <a:cubicBezTo>
                        <a:pt x="110" y="95"/>
                        <a:pt x="112" y="96"/>
                        <a:pt x="114" y="97"/>
                      </a:cubicBezTo>
                      <a:cubicBezTo>
                        <a:pt x="116" y="99"/>
                        <a:pt x="117" y="100"/>
                        <a:pt x="118" y="102"/>
                      </a:cubicBezTo>
                      <a:cubicBezTo>
                        <a:pt x="120" y="105"/>
                        <a:pt x="120" y="105"/>
                        <a:pt x="117" y="104"/>
                      </a:cubicBezTo>
                      <a:cubicBezTo>
                        <a:pt x="113" y="102"/>
                        <a:pt x="106" y="103"/>
                        <a:pt x="103" y="99"/>
                      </a:cubicBezTo>
                      <a:cubicBezTo>
                        <a:pt x="102" y="97"/>
                        <a:pt x="99" y="99"/>
                        <a:pt x="97" y="97"/>
                      </a:cubicBezTo>
                      <a:cubicBezTo>
                        <a:pt x="96" y="96"/>
                        <a:pt x="90" y="94"/>
                        <a:pt x="90" y="93"/>
                      </a:cubicBezTo>
                      <a:cubicBezTo>
                        <a:pt x="90" y="92"/>
                        <a:pt x="93" y="93"/>
                        <a:pt x="93" y="92"/>
                      </a:cubicBezTo>
                      <a:cubicBezTo>
                        <a:pt x="94" y="91"/>
                        <a:pt x="91" y="90"/>
                        <a:pt x="91" y="90"/>
                      </a:cubicBezTo>
                      <a:cubicBezTo>
                        <a:pt x="88" y="89"/>
                        <a:pt x="86" y="87"/>
                        <a:pt x="84" y="86"/>
                      </a:cubicBezTo>
                      <a:cubicBezTo>
                        <a:pt x="83" y="85"/>
                        <a:pt x="84" y="84"/>
                        <a:pt x="82" y="84"/>
                      </a:cubicBezTo>
                      <a:cubicBezTo>
                        <a:pt x="82" y="83"/>
                        <a:pt x="77" y="83"/>
                        <a:pt x="77" y="83"/>
                      </a:cubicBezTo>
                      <a:cubicBezTo>
                        <a:pt x="77" y="84"/>
                        <a:pt x="78" y="82"/>
                        <a:pt x="77" y="83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16" name="Google Shape;916;p35"/>
                <p:cNvSpPr/>
                <p:nvPr/>
              </p:nvSpPr>
              <p:spPr>
                <a:xfrm>
                  <a:off x="8026028" y="4306004"/>
                  <a:ext cx="62727" cy="221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2" extrusionOk="0">
                      <a:moveTo>
                        <a:pt x="5" y="1"/>
                      </a:moveTo>
                      <a:cubicBezTo>
                        <a:pt x="5" y="2"/>
                        <a:pt x="0" y="0"/>
                        <a:pt x="1" y="0"/>
                      </a:cubicBezTo>
                      <a:cubicBezTo>
                        <a:pt x="3" y="0"/>
                        <a:pt x="6" y="0"/>
                        <a:pt x="5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17" name="Google Shape;917;p35"/>
                <p:cNvSpPr/>
                <p:nvPr/>
              </p:nvSpPr>
              <p:spPr>
                <a:xfrm>
                  <a:off x="7841327" y="3830269"/>
                  <a:ext cx="83638" cy="221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2" extrusionOk="0">
                      <a:moveTo>
                        <a:pt x="7" y="1"/>
                      </a:moveTo>
                      <a:cubicBezTo>
                        <a:pt x="8" y="2"/>
                        <a:pt x="3" y="2"/>
                        <a:pt x="2" y="2"/>
                      </a:cubicBezTo>
                      <a:cubicBezTo>
                        <a:pt x="0" y="1"/>
                        <a:pt x="2" y="0"/>
                        <a:pt x="3" y="0"/>
                      </a:cubicBezTo>
                      <a:cubicBezTo>
                        <a:pt x="5" y="0"/>
                        <a:pt x="7" y="0"/>
                        <a:pt x="7" y="1"/>
                      </a:cubicBezTo>
                      <a:cubicBezTo>
                        <a:pt x="8" y="2"/>
                        <a:pt x="7" y="0"/>
                        <a:pt x="7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18" name="Google Shape;918;p35"/>
                <p:cNvSpPr/>
                <p:nvPr/>
              </p:nvSpPr>
              <p:spPr>
                <a:xfrm>
                  <a:off x="7719353" y="3808141"/>
                  <a:ext cx="121974" cy="1069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10" extrusionOk="0">
                      <a:moveTo>
                        <a:pt x="10" y="7"/>
                      </a:moveTo>
                      <a:cubicBezTo>
                        <a:pt x="8" y="8"/>
                        <a:pt x="6" y="10"/>
                        <a:pt x="3" y="9"/>
                      </a:cubicBezTo>
                      <a:cubicBezTo>
                        <a:pt x="0" y="7"/>
                        <a:pt x="0" y="4"/>
                        <a:pt x="2" y="2"/>
                      </a:cubicBezTo>
                      <a:cubicBezTo>
                        <a:pt x="3" y="0"/>
                        <a:pt x="7" y="0"/>
                        <a:pt x="9" y="0"/>
                      </a:cubicBezTo>
                      <a:cubicBezTo>
                        <a:pt x="11" y="0"/>
                        <a:pt x="12" y="5"/>
                        <a:pt x="10" y="7"/>
                      </a:cubicBezTo>
                      <a:cubicBezTo>
                        <a:pt x="9" y="8"/>
                        <a:pt x="12" y="6"/>
                        <a:pt x="10" y="7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19" name="Google Shape;919;p35"/>
                <p:cNvSpPr/>
                <p:nvPr/>
              </p:nvSpPr>
              <p:spPr>
                <a:xfrm>
                  <a:off x="7607833" y="3712256"/>
                  <a:ext cx="69700" cy="40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4" extrusionOk="0">
                      <a:moveTo>
                        <a:pt x="1" y="4"/>
                      </a:moveTo>
                      <a:cubicBezTo>
                        <a:pt x="0" y="4"/>
                        <a:pt x="4" y="0"/>
                        <a:pt x="5" y="0"/>
                      </a:cubicBezTo>
                      <a:cubicBezTo>
                        <a:pt x="7" y="1"/>
                        <a:pt x="3" y="4"/>
                        <a:pt x="1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20" name="Google Shape;920;p35"/>
                <p:cNvSpPr/>
                <p:nvPr/>
              </p:nvSpPr>
              <p:spPr>
                <a:xfrm>
                  <a:off x="7708899" y="3701191"/>
                  <a:ext cx="62727" cy="33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3" extrusionOk="0">
                      <a:moveTo>
                        <a:pt x="2" y="3"/>
                      </a:moveTo>
                      <a:cubicBezTo>
                        <a:pt x="2" y="3"/>
                        <a:pt x="0" y="1"/>
                        <a:pt x="2" y="1"/>
                      </a:cubicBezTo>
                      <a:cubicBezTo>
                        <a:pt x="3" y="0"/>
                        <a:pt x="6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21" name="Google Shape;921;p35"/>
                <p:cNvSpPr/>
                <p:nvPr/>
              </p:nvSpPr>
              <p:spPr>
                <a:xfrm>
                  <a:off x="7649653" y="3679066"/>
                  <a:ext cx="48790" cy="221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2" extrusionOk="0">
                      <a:moveTo>
                        <a:pt x="0" y="1"/>
                      </a:moveTo>
                      <a:cubicBezTo>
                        <a:pt x="2" y="2"/>
                        <a:pt x="5" y="1"/>
                        <a:pt x="4" y="0"/>
                      </a:cubicBezTo>
                      <a:cubicBezTo>
                        <a:pt x="2" y="0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22" name="Google Shape;922;p35"/>
                <p:cNvSpPr/>
                <p:nvPr/>
              </p:nvSpPr>
              <p:spPr>
                <a:xfrm>
                  <a:off x="7524195" y="3266024"/>
                  <a:ext cx="268342" cy="121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" h="11" extrusionOk="0">
                      <a:moveTo>
                        <a:pt x="25" y="9"/>
                      </a:moveTo>
                      <a:cubicBezTo>
                        <a:pt x="22" y="9"/>
                        <a:pt x="20" y="8"/>
                        <a:pt x="18" y="8"/>
                      </a:cubicBezTo>
                      <a:cubicBezTo>
                        <a:pt x="15" y="8"/>
                        <a:pt x="13" y="10"/>
                        <a:pt x="10" y="10"/>
                      </a:cubicBezTo>
                      <a:cubicBezTo>
                        <a:pt x="7" y="11"/>
                        <a:pt x="6" y="7"/>
                        <a:pt x="3" y="6"/>
                      </a:cubicBezTo>
                      <a:cubicBezTo>
                        <a:pt x="2" y="5"/>
                        <a:pt x="0" y="3"/>
                        <a:pt x="2" y="1"/>
                      </a:cubicBezTo>
                      <a:cubicBezTo>
                        <a:pt x="3" y="0"/>
                        <a:pt x="7" y="2"/>
                        <a:pt x="8" y="2"/>
                      </a:cubicBezTo>
                      <a:cubicBezTo>
                        <a:pt x="11" y="3"/>
                        <a:pt x="14" y="1"/>
                        <a:pt x="17" y="2"/>
                      </a:cubicBezTo>
                      <a:cubicBezTo>
                        <a:pt x="19" y="2"/>
                        <a:pt x="20" y="4"/>
                        <a:pt x="22" y="5"/>
                      </a:cubicBezTo>
                      <a:cubicBezTo>
                        <a:pt x="22" y="6"/>
                        <a:pt x="25" y="9"/>
                        <a:pt x="25" y="9"/>
                      </a:cubicBezTo>
                      <a:cubicBezTo>
                        <a:pt x="23" y="9"/>
                        <a:pt x="26" y="9"/>
                        <a:pt x="25" y="9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23" name="Google Shape;923;p35"/>
                <p:cNvSpPr/>
                <p:nvPr/>
              </p:nvSpPr>
              <p:spPr>
                <a:xfrm>
                  <a:off x="5112594" y="5227968"/>
                  <a:ext cx="296221" cy="206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" h="19" extrusionOk="0">
                      <a:moveTo>
                        <a:pt x="27" y="16"/>
                      </a:moveTo>
                      <a:cubicBezTo>
                        <a:pt x="26" y="15"/>
                        <a:pt x="25" y="13"/>
                        <a:pt x="24" y="12"/>
                      </a:cubicBezTo>
                      <a:cubicBezTo>
                        <a:pt x="23" y="10"/>
                        <a:pt x="21" y="10"/>
                        <a:pt x="19" y="10"/>
                      </a:cubicBezTo>
                      <a:cubicBezTo>
                        <a:pt x="17" y="8"/>
                        <a:pt x="17" y="4"/>
                        <a:pt x="14" y="3"/>
                      </a:cubicBezTo>
                      <a:cubicBezTo>
                        <a:pt x="13" y="3"/>
                        <a:pt x="10" y="3"/>
                        <a:pt x="8" y="2"/>
                      </a:cubicBezTo>
                      <a:cubicBezTo>
                        <a:pt x="7" y="1"/>
                        <a:pt x="5" y="0"/>
                        <a:pt x="2" y="0"/>
                      </a:cubicBezTo>
                      <a:cubicBezTo>
                        <a:pt x="0" y="0"/>
                        <a:pt x="1" y="2"/>
                        <a:pt x="3" y="2"/>
                      </a:cubicBezTo>
                      <a:cubicBezTo>
                        <a:pt x="4" y="2"/>
                        <a:pt x="4" y="2"/>
                        <a:pt x="5" y="3"/>
                      </a:cubicBezTo>
                      <a:cubicBezTo>
                        <a:pt x="5" y="3"/>
                        <a:pt x="6" y="4"/>
                        <a:pt x="6" y="4"/>
                      </a:cubicBezTo>
                      <a:cubicBezTo>
                        <a:pt x="5" y="4"/>
                        <a:pt x="4" y="3"/>
                        <a:pt x="4" y="2"/>
                      </a:cubicBezTo>
                      <a:cubicBezTo>
                        <a:pt x="4" y="2"/>
                        <a:pt x="4" y="4"/>
                        <a:pt x="4" y="4"/>
                      </a:cubicBezTo>
                      <a:cubicBezTo>
                        <a:pt x="4" y="6"/>
                        <a:pt x="6" y="6"/>
                        <a:pt x="7" y="6"/>
                      </a:cubicBezTo>
                      <a:cubicBezTo>
                        <a:pt x="7" y="6"/>
                        <a:pt x="12" y="9"/>
                        <a:pt x="12" y="9"/>
                      </a:cubicBezTo>
                      <a:cubicBezTo>
                        <a:pt x="12" y="9"/>
                        <a:pt x="11" y="9"/>
                        <a:pt x="10" y="10"/>
                      </a:cubicBezTo>
                      <a:cubicBezTo>
                        <a:pt x="10" y="10"/>
                        <a:pt x="14" y="10"/>
                        <a:pt x="14" y="10"/>
                      </a:cubicBezTo>
                      <a:cubicBezTo>
                        <a:pt x="16" y="11"/>
                        <a:pt x="14" y="12"/>
                        <a:pt x="14" y="12"/>
                      </a:cubicBezTo>
                      <a:cubicBezTo>
                        <a:pt x="15" y="13"/>
                        <a:pt x="18" y="12"/>
                        <a:pt x="19" y="12"/>
                      </a:cubicBezTo>
                      <a:cubicBezTo>
                        <a:pt x="14" y="13"/>
                        <a:pt x="29" y="19"/>
                        <a:pt x="27" y="16"/>
                      </a:cubicBezTo>
                      <a:cubicBezTo>
                        <a:pt x="26" y="15"/>
                        <a:pt x="28" y="18"/>
                        <a:pt x="27" y="16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24" name="Google Shape;924;p35"/>
                <p:cNvSpPr/>
                <p:nvPr/>
              </p:nvSpPr>
              <p:spPr>
                <a:xfrm>
                  <a:off x="4879104" y="4988256"/>
                  <a:ext cx="132428" cy="151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4" extrusionOk="0">
                      <a:moveTo>
                        <a:pt x="11" y="14"/>
                      </a:moveTo>
                      <a:cubicBezTo>
                        <a:pt x="11" y="14"/>
                        <a:pt x="11" y="14"/>
                        <a:pt x="11" y="14"/>
                      </a:cubicBezTo>
                      <a:cubicBezTo>
                        <a:pt x="11" y="13"/>
                        <a:pt x="9" y="11"/>
                        <a:pt x="8" y="11"/>
                      </a:cubicBezTo>
                      <a:cubicBezTo>
                        <a:pt x="7" y="9"/>
                        <a:pt x="8" y="8"/>
                        <a:pt x="7" y="7"/>
                      </a:cubicBezTo>
                      <a:cubicBezTo>
                        <a:pt x="6" y="6"/>
                        <a:pt x="6" y="6"/>
                        <a:pt x="6" y="5"/>
                      </a:cubicBezTo>
                      <a:cubicBezTo>
                        <a:pt x="5" y="3"/>
                        <a:pt x="6" y="3"/>
                        <a:pt x="7" y="2"/>
                      </a:cubicBezTo>
                      <a:cubicBezTo>
                        <a:pt x="9" y="0"/>
                        <a:pt x="3" y="3"/>
                        <a:pt x="4" y="4"/>
                      </a:cubicBezTo>
                      <a:cubicBezTo>
                        <a:pt x="3" y="3"/>
                        <a:pt x="6" y="1"/>
                        <a:pt x="6" y="1"/>
                      </a:cubicBezTo>
                      <a:cubicBezTo>
                        <a:pt x="5" y="0"/>
                        <a:pt x="1" y="0"/>
                        <a:pt x="1" y="0"/>
                      </a:cubicBezTo>
                      <a:cubicBezTo>
                        <a:pt x="0" y="1"/>
                        <a:pt x="2" y="5"/>
                        <a:pt x="3" y="6"/>
                      </a:cubicBezTo>
                      <a:cubicBezTo>
                        <a:pt x="5" y="8"/>
                        <a:pt x="8" y="13"/>
                        <a:pt x="11" y="14"/>
                      </a:cubicBezTo>
                      <a:cubicBezTo>
                        <a:pt x="13" y="14"/>
                        <a:pt x="8" y="13"/>
                        <a:pt x="11" y="1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25" name="Google Shape;925;p35"/>
                <p:cNvSpPr/>
                <p:nvPr/>
              </p:nvSpPr>
              <p:spPr>
                <a:xfrm>
                  <a:off x="4889559" y="4814926"/>
                  <a:ext cx="41820" cy="44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4" extrusionOk="0">
                      <a:moveTo>
                        <a:pt x="3" y="3"/>
                      </a:moveTo>
                      <a:cubicBezTo>
                        <a:pt x="2" y="2"/>
                        <a:pt x="0" y="2"/>
                        <a:pt x="2" y="1"/>
                      </a:cubicBezTo>
                      <a:cubicBezTo>
                        <a:pt x="3" y="0"/>
                        <a:pt x="4" y="3"/>
                        <a:pt x="3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2" y="2"/>
                        <a:pt x="4" y="4"/>
                        <a:pt x="3" y="3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26" name="Google Shape;926;p35"/>
                <p:cNvSpPr/>
                <p:nvPr/>
              </p:nvSpPr>
              <p:spPr>
                <a:xfrm>
                  <a:off x="4837282" y="4763299"/>
                  <a:ext cx="62727" cy="62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6" extrusionOk="0">
                      <a:moveTo>
                        <a:pt x="5" y="2"/>
                      </a:moveTo>
                      <a:cubicBezTo>
                        <a:pt x="4" y="2"/>
                        <a:pt x="1" y="0"/>
                        <a:pt x="0" y="1"/>
                      </a:cubicBezTo>
                      <a:cubicBezTo>
                        <a:pt x="1" y="0"/>
                        <a:pt x="2" y="4"/>
                        <a:pt x="1" y="3"/>
                      </a:cubicBezTo>
                      <a:cubicBezTo>
                        <a:pt x="1" y="4"/>
                        <a:pt x="1" y="5"/>
                        <a:pt x="1" y="6"/>
                      </a:cubicBezTo>
                      <a:cubicBezTo>
                        <a:pt x="1" y="5"/>
                        <a:pt x="5" y="4"/>
                        <a:pt x="5" y="5"/>
                      </a:cubicBezTo>
                      <a:cubicBezTo>
                        <a:pt x="5" y="4"/>
                        <a:pt x="4" y="4"/>
                        <a:pt x="3" y="3"/>
                      </a:cubicBezTo>
                      <a:cubicBezTo>
                        <a:pt x="4" y="4"/>
                        <a:pt x="6" y="2"/>
                        <a:pt x="5" y="2"/>
                      </a:cubicBezTo>
                      <a:cubicBezTo>
                        <a:pt x="4" y="2"/>
                        <a:pt x="6" y="2"/>
                        <a:pt x="5" y="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27" name="Google Shape;927;p35"/>
                <p:cNvSpPr/>
                <p:nvPr/>
              </p:nvSpPr>
              <p:spPr>
                <a:xfrm>
                  <a:off x="4809403" y="4781736"/>
                  <a:ext cx="38336" cy="66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6" extrusionOk="0">
                      <a:moveTo>
                        <a:pt x="2" y="0"/>
                      </a:moveTo>
                      <a:cubicBezTo>
                        <a:pt x="0" y="0"/>
                        <a:pt x="2" y="1"/>
                        <a:pt x="2" y="2"/>
                      </a:cubicBezTo>
                      <a:cubicBezTo>
                        <a:pt x="2" y="3"/>
                        <a:pt x="1" y="5"/>
                        <a:pt x="2" y="5"/>
                      </a:cubicBezTo>
                      <a:cubicBezTo>
                        <a:pt x="3" y="6"/>
                        <a:pt x="3" y="3"/>
                        <a:pt x="3" y="3"/>
                      </a:cubicBezTo>
                      <a:cubicBezTo>
                        <a:pt x="3" y="2"/>
                        <a:pt x="4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28" name="Google Shape;928;p35"/>
                <p:cNvSpPr/>
                <p:nvPr/>
              </p:nvSpPr>
              <p:spPr>
                <a:xfrm>
                  <a:off x="4746673" y="4719040"/>
                  <a:ext cx="52274" cy="118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1" extrusionOk="0">
                      <a:moveTo>
                        <a:pt x="4" y="10"/>
                      </a:moveTo>
                      <a:cubicBezTo>
                        <a:pt x="4" y="9"/>
                        <a:pt x="2" y="6"/>
                        <a:pt x="2" y="6"/>
                      </a:cubicBezTo>
                      <a:cubicBezTo>
                        <a:pt x="4" y="4"/>
                        <a:pt x="0" y="4"/>
                        <a:pt x="1" y="3"/>
                      </a:cubicBezTo>
                      <a:cubicBezTo>
                        <a:pt x="2" y="0"/>
                        <a:pt x="5" y="5"/>
                        <a:pt x="5" y="5"/>
                      </a:cubicBezTo>
                      <a:cubicBezTo>
                        <a:pt x="5" y="6"/>
                        <a:pt x="5" y="11"/>
                        <a:pt x="4" y="10"/>
                      </a:cubicBezTo>
                      <a:cubicBezTo>
                        <a:pt x="4" y="9"/>
                        <a:pt x="5" y="11"/>
                        <a:pt x="4" y="10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29" name="Google Shape;929;p35"/>
                <p:cNvSpPr/>
                <p:nvPr/>
              </p:nvSpPr>
              <p:spPr>
                <a:xfrm>
                  <a:off x="4704853" y="4674786"/>
                  <a:ext cx="73184" cy="7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7" extrusionOk="0">
                      <a:moveTo>
                        <a:pt x="4" y="6"/>
                      </a:moveTo>
                      <a:cubicBezTo>
                        <a:pt x="2" y="4"/>
                        <a:pt x="1" y="4"/>
                        <a:pt x="2" y="3"/>
                      </a:cubicBezTo>
                      <a:cubicBezTo>
                        <a:pt x="2" y="2"/>
                        <a:pt x="0" y="2"/>
                        <a:pt x="0" y="2"/>
                      </a:cubicBezTo>
                      <a:cubicBezTo>
                        <a:pt x="0" y="1"/>
                        <a:pt x="4" y="0"/>
                        <a:pt x="5" y="1"/>
                      </a:cubicBezTo>
                      <a:cubicBezTo>
                        <a:pt x="5" y="1"/>
                        <a:pt x="3" y="2"/>
                        <a:pt x="4" y="3"/>
                      </a:cubicBezTo>
                      <a:cubicBezTo>
                        <a:pt x="5" y="3"/>
                        <a:pt x="7" y="4"/>
                        <a:pt x="7" y="4"/>
                      </a:cubicBezTo>
                      <a:cubicBezTo>
                        <a:pt x="7" y="5"/>
                        <a:pt x="5" y="5"/>
                        <a:pt x="5" y="5"/>
                      </a:cubicBezTo>
                      <a:cubicBezTo>
                        <a:pt x="4" y="5"/>
                        <a:pt x="5" y="7"/>
                        <a:pt x="4" y="6"/>
                      </a:cubicBezTo>
                      <a:cubicBezTo>
                        <a:pt x="2" y="5"/>
                        <a:pt x="4" y="6"/>
                        <a:pt x="4" y="6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30" name="Google Shape;930;p35"/>
                <p:cNvSpPr/>
                <p:nvPr/>
              </p:nvSpPr>
              <p:spPr>
                <a:xfrm>
                  <a:off x="4778038" y="4674786"/>
                  <a:ext cx="69700" cy="99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9" extrusionOk="0">
                      <a:moveTo>
                        <a:pt x="3" y="8"/>
                      </a:moveTo>
                      <a:cubicBezTo>
                        <a:pt x="4" y="7"/>
                        <a:pt x="5" y="7"/>
                        <a:pt x="4" y="6"/>
                      </a:cubicBezTo>
                      <a:cubicBezTo>
                        <a:pt x="4" y="5"/>
                        <a:pt x="2" y="5"/>
                        <a:pt x="2" y="4"/>
                      </a:cubicBezTo>
                      <a:cubicBezTo>
                        <a:pt x="3" y="3"/>
                        <a:pt x="0" y="0"/>
                        <a:pt x="3" y="1"/>
                      </a:cubicBezTo>
                      <a:cubicBezTo>
                        <a:pt x="6" y="2"/>
                        <a:pt x="6" y="3"/>
                        <a:pt x="6" y="5"/>
                      </a:cubicBezTo>
                      <a:cubicBezTo>
                        <a:pt x="7" y="7"/>
                        <a:pt x="3" y="8"/>
                        <a:pt x="3" y="8"/>
                      </a:cubicBez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4" y="7"/>
                        <a:pt x="2" y="9"/>
                        <a:pt x="3" y="8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31" name="Google Shape;931;p35"/>
                <p:cNvSpPr/>
                <p:nvPr/>
              </p:nvSpPr>
              <p:spPr>
                <a:xfrm>
                  <a:off x="4757126" y="4696914"/>
                  <a:ext cx="31364" cy="11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1" extrusionOk="0">
                      <a:moveTo>
                        <a:pt x="2" y="1"/>
                      </a:moveTo>
                      <a:cubicBezTo>
                        <a:pt x="1" y="1"/>
                        <a:pt x="0" y="1"/>
                        <a:pt x="0" y="0"/>
                      </a:cubicBezTo>
                      <a:cubicBezTo>
                        <a:pt x="0" y="0"/>
                        <a:pt x="2" y="0"/>
                        <a:pt x="3" y="0"/>
                      </a:cubicBezTo>
                      <a:cubicBezTo>
                        <a:pt x="3" y="0"/>
                        <a:pt x="2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32" name="Google Shape;932;p35"/>
                <p:cNvSpPr/>
                <p:nvPr/>
              </p:nvSpPr>
              <p:spPr>
                <a:xfrm>
                  <a:off x="3774367" y="4707979"/>
                  <a:ext cx="135912" cy="73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7" extrusionOk="0">
                      <a:moveTo>
                        <a:pt x="10" y="1"/>
                      </a:moveTo>
                      <a:cubicBezTo>
                        <a:pt x="9" y="1"/>
                        <a:pt x="8" y="1"/>
                        <a:pt x="7" y="1"/>
                      </a:cubicBezTo>
                      <a:cubicBezTo>
                        <a:pt x="6" y="1"/>
                        <a:pt x="6" y="1"/>
                        <a:pt x="5" y="1"/>
                      </a:cubicBezTo>
                      <a:cubicBezTo>
                        <a:pt x="3" y="2"/>
                        <a:pt x="4" y="4"/>
                        <a:pt x="5" y="4"/>
                      </a:cubicBezTo>
                      <a:cubicBezTo>
                        <a:pt x="4" y="4"/>
                        <a:pt x="2" y="1"/>
                        <a:pt x="1" y="3"/>
                      </a:cubicBezTo>
                      <a:cubicBezTo>
                        <a:pt x="0" y="4"/>
                        <a:pt x="0" y="5"/>
                        <a:pt x="1" y="6"/>
                      </a:cubicBezTo>
                      <a:cubicBezTo>
                        <a:pt x="2" y="7"/>
                        <a:pt x="10" y="5"/>
                        <a:pt x="11" y="4"/>
                      </a:cubicBezTo>
                      <a:cubicBezTo>
                        <a:pt x="11" y="4"/>
                        <a:pt x="10" y="3"/>
                        <a:pt x="9" y="3"/>
                      </a:cubicBezTo>
                      <a:cubicBezTo>
                        <a:pt x="10" y="3"/>
                        <a:pt x="12" y="3"/>
                        <a:pt x="12" y="3"/>
                      </a:cubicBezTo>
                      <a:cubicBezTo>
                        <a:pt x="13" y="2"/>
                        <a:pt x="11" y="0"/>
                        <a:pt x="10" y="1"/>
                      </a:cubicBezTo>
                      <a:cubicBezTo>
                        <a:pt x="9" y="1"/>
                        <a:pt x="11" y="0"/>
                        <a:pt x="10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33" name="Google Shape;933;p35"/>
                <p:cNvSpPr/>
                <p:nvPr/>
              </p:nvSpPr>
              <p:spPr>
                <a:xfrm>
                  <a:off x="3826641" y="4641596"/>
                  <a:ext cx="83638" cy="7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7" extrusionOk="0">
                      <a:moveTo>
                        <a:pt x="2" y="6"/>
                      </a:moveTo>
                      <a:cubicBezTo>
                        <a:pt x="3" y="5"/>
                        <a:pt x="4" y="5"/>
                        <a:pt x="5" y="4"/>
                      </a:cubicBezTo>
                      <a:cubicBezTo>
                        <a:pt x="6" y="4"/>
                        <a:pt x="8" y="4"/>
                        <a:pt x="8" y="4"/>
                      </a:cubicBezTo>
                      <a:cubicBezTo>
                        <a:pt x="8" y="4"/>
                        <a:pt x="7" y="0"/>
                        <a:pt x="5" y="2"/>
                      </a:cubicBezTo>
                      <a:cubicBezTo>
                        <a:pt x="5" y="2"/>
                        <a:pt x="1" y="5"/>
                        <a:pt x="2" y="6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4" y="5"/>
                        <a:pt x="0" y="7"/>
                        <a:pt x="2" y="6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34" name="Google Shape;934;p35"/>
                <p:cNvSpPr/>
                <p:nvPr/>
              </p:nvSpPr>
              <p:spPr>
                <a:xfrm>
                  <a:off x="3244651" y="4936623"/>
                  <a:ext cx="101063" cy="40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4" extrusionOk="0">
                      <a:moveTo>
                        <a:pt x="9" y="2"/>
                      </a:moveTo>
                      <a:cubicBezTo>
                        <a:pt x="10" y="2"/>
                        <a:pt x="8" y="1"/>
                        <a:pt x="9" y="1"/>
                      </a:cubicBezTo>
                      <a:cubicBezTo>
                        <a:pt x="8" y="0"/>
                        <a:pt x="7" y="0"/>
                        <a:pt x="6" y="0"/>
                      </a:cubicBezTo>
                      <a:cubicBezTo>
                        <a:pt x="5" y="1"/>
                        <a:pt x="3" y="1"/>
                        <a:pt x="2" y="2"/>
                      </a:cubicBezTo>
                      <a:cubicBezTo>
                        <a:pt x="0" y="3"/>
                        <a:pt x="2" y="4"/>
                        <a:pt x="3" y="4"/>
                      </a:cubicBezTo>
                      <a:cubicBezTo>
                        <a:pt x="5" y="4"/>
                        <a:pt x="7" y="1"/>
                        <a:pt x="9" y="2"/>
                      </a:cubicBezTo>
                      <a:cubicBezTo>
                        <a:pt x="10" y="2"/>
                        <a:pt x="7" y="1"/>
                        <a:pt x="9" y="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35" name="Google Shape;935;p35"/>
                <p:cNvSpPr/>
                <p:nvPr/>
              </p:nvSpPr>
              <p:spPr>
                <a:xfrm>
                  <a:off x="3122677" y="4999318"/>
                  <a:ext cx="59243" cy="55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5" extrusionOk="0">
                      <a:moveTo>
                        <a:pt x="6" y="2"/>
                      </a:moveTo>
                      <a:cubicBezTo>
                        <a:pt x="6" y="0"/>
                        <a:pt x="4" y="1"/>
                        <a:pt x="3" y="2"/>
                      </a:cubicBezTo>
                      <a:cubicBezTo>
                        <a:pt x="3" y="2"/>
                        <a:pt x="3" y="3"/>
                        <a:pt x="3" y="4"/>
                      </a:cubicBezTo>
                      <a:cubicBezTo>
                        <a:pt x="2" y="4"/>
                        <a:pt x="0" y="5"/>
                        <a:pt x="0" y="5"/>
                      </a:cubicBezTo>
                      <a:cubicBezTo>
                        <a:pt x="0" y="5"/>
                        <a:pt x="6" y="5"/>
                        <a:pt x="6" y="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36" name="Google Shape;936;p35"/>
                <p:cNvSpPr/>
                <p:nvPr/>
              </p:nvSpPr>
              <p:spPr>
                <a:xfrm>
                  <a:off x="6597191" y="3656936"/>
                  <a:ext cx="212583" cy="140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13" extrusionOk="0">
                      <a:moveTo>
                        <a:pt x="19" y="9"/>
                      </a:moveTo>
                      <a:cubicBezTo>
                        <a:pt x="15" y="10"/>
                        <a:pt x="19" y="8"/>
                        <a:pt x="18" y="7"/>
                      </a:cubicBezTo>
                      <a:cubicBezTo>
                        <a:pt x="17" y="7"/>
                        <a:pt x="15" y="4"/>
                        <a:pt x="14" y="4"/>
                      </a:cubicBezTo>
                      <a:cubicBezTo>
                        <a:pt x="12" y="4"/>
                        <a:pt x="10" y="1"/>
                        <a:pt x="8" y="1"/>
                      </a:cubicBezTo>
                      <a:cubicBezTo>
                        <a:pt x="6" y="0"/>
                        <a:pt x="6" y="5"/>
                        <a:pt x="5" y="6"/>
                      </a:cubicBezTo>
                      <a:cubicBezTo>
                        <a:pt x="4" y="6"/>
                        <a:pt x="0" y="6"/>
                        <a:pt x="0" y="8"/>
                      </a:cubicBezTo>
                      <a:cubicBezTo>
                        <a:pt x="1" y="10"/>
                        <a:pt x="6" y="11"/>
                        <a:pt x="7" y="11"/>
                      </a:cubicBezTo>
                      <a:cubicBezTo>
                        <a:pt x="9" y="12"/>
                        <a:pt x="13" y="13"/>
                        <a:pt x="15" y="12"/>
                      </a:cubicBezTo>
                      <a:cubicBezTo>
                        <a:pt x="15" y="12"/>
                        <a:pt x="20" y="10"/>
                        <a:pt x="20" y="9"/>
                      </a:cubicBezTo>
                      <a:cubicBezTo>
                        <a:pt x="20" y="9"/>
                        <a:pt x="19" y="9"/>
                        <a:pt x="19" y="9"/>
                      </a:cubicBezTo>
                      <a:cubicBezTo>
                        <a:pt x="18" y="10"/>
                        <a:pt x="21" y="9"/>
                        <a:pt x="19" y="9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37" name="Google Shape;937;p35"/>
                <p:cNvSpPr/>
                <p:nvPr/>
              </p:nvSpPr>
              <p:spPr>
                <a:xfrm>
                  <a:off x="6524009" y="3723319"/>
                  <a:ext cx="52274" cy="40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4" extrusionOk="0">
                      <a:moveTo>
                        <a:pt x="2" y="4"/>
                      </a:moveTo>
                      <a:cubicBezTo>
                        <a:pt x="0" y="4"/>
                        <a:pt x="4" y="0"/>
                        <a:pt x="4" y="1"/>
                      </a:cubicBezTo>
                      <a:cubicBezTo>
                        <a:pt x="5" y="1"/>
                        <a:pt x="3" y="4"/>
                        <a:pt x="2" y="4"/>
                      </a:cubicBezTo>
                      <a:cubicBezTo>
                        <a:pt x="1" y="4"/>
                        <a:pt x="4" y="4"/>
                        <a:pt x="2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38" name="Google Shape;938;p35"/>
                <p:cNvSpPr/>
                <p:nvPr/>
              </p:nvSpPr>
              <p:spPr>
                <a:xfrm>
                  <a:off x="6461278" y="3763883"/>
                  <a:ext cx="20911" cy="221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2" extrusionOk="0">
                      <a:moveTo>
                        <a:pt x="1" y="2"/>
                      </a:moveTo>
                      <a:cubicBezTo>
                        <a:pt x="0" y="2"/>
                        <a:pt x="0" y="1"/>
                        <a:pt x="1" y="0"/>
                      </a:cubicBezTo>
                      <a:cubicBezTo>
                        <a:pt x="2" y="0"/>
                        <a:pt x="2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39" name="Google Shape;939;p35"/>
                <p:cNvSpPr/>
                <p:nvPr/>
              </p:nvSpPr>
              <p:spPr>
                <a:xfrm>
                  <a:off x="5583064" y="3310279"/>
                  <a:ext cx="940942" cy="4867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45" extrusionOk="0">
                      <a:moveTo>
                        <a:pt x="83" y="41"/>
                      </a:moveTo>
                      <a:cubicBezTo>
                        <a:pt x="81" y="41"/>
                        <a:pt x="79" y="41"/>
                        <a:pt x="76" y="41"/>
                      </a:cubicBezTo>
                      <a:cubicBezTo>
                        <a:pt x="75" y="41"/>
                        <a:pt x="74" y="41"/>
                        <a:pt x="73" y="41"/>
                      </a:cubicBezTo>
                      <a:cubicBezTo>
                        <a:pt x="72" y="41"/>
                        <a:pt x="72" y="40"/>
                        <a:pt x="71" y="39"/>
                      </a:cubicBezTo>
                      <a:cubicBezTo>
                        <a:pt x="70" y="39"/>
                        <a:pt x="66" y="40"/>
                        <a:pt x="65" y="38"/>
                      </a:cubicBezTo>
                      <a:cubicBezTo>
                        <a:pt x="65" y="35"/>
                        <a:pt x="63" y="37"/>
                        <a:pt x="61" y="38"/>
                      </a:cubicBezTo>
                      <a:cubicBezTo>
                        <a:pt x="58" y="40"/>
                        <a:pt x="56" y="39"/>
                        <a:pt x="54" y="40"/>
                      </a:cubicBezTo>
                      <a:cubicBezTo>
                        <a:pt x="51" y="41"/>
                        <a:pt x="48" y="42"/>
                        <a:pt x="45" y="43"/>
                      </a:cubicBezTo>
                      <a:cubicBezTo>
                        <a:pt x="41" y="43"/>
                        <a:pt x="35" y="45"/>
                        <a:pt x="31" y="43"/>
                      </a:cubicBezTo>
                      <a:cubicBezTo>
                        <a:pt x="31" y="43"/>
                        <a:pt x="29" y="42"/>
                        <a:pt x="29" y="41"/>
                      </a:cubicBezTo>
                      <a:cubicBezTo>
                        <a:pt x="29" y="40"/>
                        <a:pt x="29" y="38"/>
                        <a:pt x="27" y="38"/>
                      </a:cubicBezTo>
                      <a:cubicBezTo>
                        <a:pt x="25" y="38"/>
                        <a:pt x="23" y="38"/>
                        <a:pt x="21" y="38"/>
                      </a:cubicBezTo>
                      <a:cubicBezTo>
                        <a:pt x="19" y="38"/>
                        <a:pt x="17" y="38"/>
                        <a:pt x="15" y="36"/>
                      </a:cubicBezTo>
                      <a:cubicBezTo>
                        <a:pt x="14" y="36"/>
                        <a:pt x="9" y="32"/>
                        <a:pt x="10" y="31"/>
                      </a:cubicBezTo>
                      <a:cubicBezTo>
                        <a:pt x="16" y="28"/>
                        <a:pt x="23" y="29"/>
                        <a:pt x="28" y="29"/>
                      </a:cubicBezTo>
                      <a:cubicBezTo>
                        <a:pt x="29" y="29"/>
                        <a:pt x="40" y="29"/>
                        <a:pt x="40" y="29"/>
                      </a:cubicBezTo>
                      <a:cubicBezTo>
                        <a:pt x="40" y="27"/>
                        <a:pt x="26" y="25"/>
                        <a:pt x="25" y="25"/>
                      </a:cubicBezTo>
                      <a:cubicBezTo>
                        <a:pt x="20" y="25"/>
                        <a:pt x="14" y="28"/>
                        <a:pt x="9" y="26"/>
                      </a:cubicBezTo>
                      <a:cubicBezTo>
                        <a:pt x="7" y="25"/>
                        <a:pt x="3" y="23"/>
                        <a:pt x="7" y="21"/>
                      </a:cubicBezTo>
                      <a:cubicBezTo>
                        <a:pt x="10" y="20"/>
                        <a:pt x="13" y="19"/>
                        <a:pt x="16" y="19"/>
                      </a:cubicBezTo>
                      <a:cubicBezTo>
                        <a:pt x="18" y="18"/>
                        <a:pt x="20" y="18"/>
                        <a:pt x="21" y="18"/>
                      </a:cubicBezTo>
                      <a:cubicBezTo>
                        <a:pt x="19" y="19"/>
                        <a:pt x="16" y="18"/>
                        <a:pt x="14" y="18"/>
                      </a:cubicBezTo>
                      <a:cubicBezTo>
                        <a:pt x="13" y="18"/>
                        <a:pt x="7" y="19"/>
                        <a:pt x="6" y="18"/>
                      </a:cubicBezTo>
                      <a:cubicBezTo>
                        <a:pt x="6" y="18"/>
                        <a:pt x="7" y="17"/>
                        <a:pt x="7" y="17"/>
                      </a:cubicBezTo>
                      <a:cubicBezTo>
                        <a:pt x="7" y="16"/>
                        <a:pt x="0" y="17"/>
                        <a:pt x="1" y="15"/>
                      </a:cubicBezTo>
                      <a:cubicBezTo>
                        <a:pt x="2" y="14"/>
                        <a:pt x="3" y="12"/>
                        <a:pt x="4" y="11"/>
                      </a:cubicBezTo>
                      <a:cubicBezTo>
                        <a:pt x="8" y="10"/>
                        <a:pt x="4" y="10"/>
                        <a:pt x="4" y="9"/>
                      </a:cubicBezTo>
                      <a:cubicBezTo>
                        <a:pt x="4" y="9"/>
                        <a:pt x="7" y="7"/>
                        <a:pt x="8" y="7"/>
                      </a:cubicBezTo>
                      <a:cubicBezTo>
                        <a:pt x="10" y="6"/>
                        <a:pt x="11" y="5"/>
                        <a:pt x="13" y="4"/>
                      </a:cubicBezTo>
                      <a:cubicBezTo>
                        <a:pt x="17" y="2"/>
                        <a:pt x="20" y="1"/>
                        <a:pt x="24" y="1"/>
                      </a:cubicBezTo>
                      <a:cubicBezTo>
                        <a:pt x="29" y="1"/>
                        <a:pt x="24" y="7"/>
                        <a:pt x="24" y="7"/>
                      </a:cubicBezTo>
                      <a:cubicBezTo>
                        <a:pt x="26" y="8"/>
                        <a:pt x="28" y="8"/>
                        <a:pt x="29" y="7"/>
                      </a:cubicBezTo>
                      <a:cubicBezTo>
                        <a:pt x="30" y="7"/>
                        <a:pt x="30" y="4"/>
                        <a:pt x="31" y="4"/>
                      </a:cubicBezTo>
                      <a:cubicBezTo>
                        <a:pt x="33" y="4"/>
                        <a:pt x="37" y="4"/>
                        <a:pt x="39" y="6"/>
                      </a:cubicBezTo>
                      <a:cubicBezTo>
                        <a:pt x="42" y="8"/>
                        <a:pt x="35" y="11"/>
                        <a:pt x="40" y="10"/>
                      </a:cubicBezTo>
                      <a:cubicBezTo>
                        <a:pt x="41" y="10"/>
                        <a:pt x="42" y="9"/>
                        <a:pt x="43" y="8"/>
                      </a:cubicBezTo>
                      <a:cubicBezTo>
                        <a:pt x="44" y="8"/>
                        <a:pt x="44" y="8"/>
                        <a:pt x="45" y="8"/>
                      </a:cubicBezTo>
                      <a:cubicBezTo>
                        <a:pt x="46" y="8"/>
                        <a:pt x="46" y="8"/>
                        <a:pt x="47" y="9"/>
                      </a:cubicBezTo>
                      <a:cubicBezTo>
                        <a:pt x="48" y="9"/>
                        <a:pt x="48" y="7"/>
                        <a:pt x="48" y="6"/>
                      </a:cubicBezTo>
                      <a:cubicBezTo>
                        <a:pt x="47" y="6"/>
                        <a:pt x="44" y="4"/>
                        <a:pt x="43" y="4"/>
                      </a:cubicBezTo>
                      <a:cubicBezTo>
                        <a:pt x="45" y="3"/>
                        <a:pt x="49" y="5"/>
                        <a:pt x="50" y="6"/>
                      </a:cubicBezTo>
                      <a:cubicBezTo>
                        <a:pt x="53" y="7"/>
                        <a:pt x="53" y="8"/>
                        <a:pt x="54" y="10"/>
                      </a:cubicBezTo>
                      <a:cubicBezTo>
                        <a:pt x="54" y="11"/>
                        <a:pt x="54" y="16"/>
                        <a:pt x="56" y="16"/>
                      </a:cubicBezTo>
                      <a:cubicBezTo>
                        <a:pt x="57" y="16"/>
                        <a:pt x="61" y="16"/>
                        <a:pt x="60" y="14"/>
                      </a:cubicBezTo>
                      <a:cubicBezTo>
                        <a:pt x="59" y="10"/>
                        <a:pt x="57" y="7"/>
                        <a:pt x="56" y="3"/>
                      </a:cubicBezTo>
                      <a:cubicBezTo>
                        <a:pt x="55" y="0"/>
                        <a:pt x="58" y="1"/>
                        <a:pt x="59" y="1"/>
                      </a:cubicBezTo>
                      <a:cubicBezTo>
                        <a:pt x="62" y="2"/>
                        <a:pt x="62" y="0"/>
                        <a:pt x="64" y="1"/>
                      </a:cubicBezTo>
                      <a:cubicBezTo>
                        <a:pt x="66" y="3"/>
                        <a:pt x="69" y="4"/>
                        <a:pt x="69" y="6"/>
                      </a:cubicBezTo>
                      <a:cubicBezTo>
                        <a:pt x="70" y="9"/>
                        <a:pt x="71" y="11"/>
                        <a:pt x="73" y="13"/>
                      </a:cubicBezTo>
                      <a:cubicBezTo>
                        <a:pt x="74" y="16"/>
                        <a:pt x="75" y="17"/>
                        <a:pt x="74" y="19"/>
                      </a:cubicBezTo>
                      <a:cubicBezTo>
                        <a:pt x="73" y="22"/>
                        <a:pt x="76" y="25"/>
                        <a:pt x="78" y="26"/>
                      </a:cubicBezTo>
                      <a:cubicBezTo>
                        <a:pt x="79" y="26"/>
                        <a:pt x="81" y="26"/>
                        <a:pt x="82" y="26"/>
                      </a:cubicBezTo>
                      <a:cubicBezTo>
                        <a:pt x="83" y="27"/>
                        <a:pt x="84" y="28"/>
                        <a:pt x="85" y="28"/>
                      </a:cubicBezTo>
                      <a:cubicBezTo>
                        <a:pt x="88" y="29"/>
                        <a:pt x="92" y="29"/>
                        <a:pt x="92" y="33"/>
                      </a:cubicBezTo>
                      <a:cubicBezTo>
                        <a:pt x="92" y="35"/>
                        <a:pt x="83" y="32"/>
                        <a:pt x="83" y="32"/>
                      </a:cubicBezTo>
                      <a:cubicBezTo>
                        <a:pt x="83" y="33"/>
                        <a:pt x="83" y="34"/>
                        <a:pt x="83" y="35"/>
                      </a:cubicBezTo>
                      <a:cubicBezTo>
                        <a:pt x="83" y="35"/>
                        <a:pt x="80" y="35"/>
                        <a:pt x="80" y="35"/>
                      </a:cubicBezTo>
                      <a:cubicBezTo>
                        <a:pt x="81" y="35"/>
                        <a:pt x="81" y="36"/>
                        <a:pt x="81" y="36"/>
                      </a:cubicBezTo>
                      <a:cubicBezTo>
                        <a:pt x="81" y="37"/>
                        <a:pt x="81" y="38"/>
                        <a:pt x="81" y="38"/>
                      </a:cubicBezTo>
                      <a:cubicBezTo>
                        <a:pt x="81" y="38"/>
                        <a:pt x="85" y="36"/>
                        <a:pt x="85" y="36"/>
                      </a:cubicBezTo>
                      <a:cubicBezTo>
                        <a:pt x="87" y="36"/>
                        <a:pt x="86" y="37"/>
                        <a:pt x="86" y="38"/>
                      </a:cubicBezTo>
                      <a:cubicBezTo>
                        <a:pt x="86" y="38"/>
                        <a:pt x="88" y="38"/>
                        <a:pt x="89" y="39"/>
                      </a:cubicBezTo>
                      <a:cubicBezTo>
                        <a:pt x="89" y="39"/>
                        <a:pt x="83" y="41"/>
                        <a:pt x="83" y="41"/>
                      </a:cubicBezTo>
                      <a:cubicBezTo>
                        <a:pt x="81" y="41"/>
                        <a:pt x="86" y="41"/>
                        <a:pt x="83" y="4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40" name="Google Shape;940;p35"/>
                <p:cNvSpPr/>
                <p:nvPr/>
              </p:nvSpPr>
              <p:spPr>
                <a:xfrm>
                  <a:off x="6206877" y="3266024"/>
                  <a:ext cx="142883" cy="99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9" extrusionOk="0">
                      <a:moveTo>
                        <a:pt x="9" y="8"/>
                      </a:moveTo>
                      <a:cubicBezTo>
                        <a:pt x="7" y="8"/>
                        <a:pt x="6" y="5"/>
                        <a:pt x="5" y="5"/>
                      </a:cubicBezTo>
                      <a:cubicBezTo>
                        <a:pt x="4" y="4"/>
                        <a:pt x="0" y="3"/>
                        <a:pt x="0" y="3"/>
                      </a:cubicBezTo>
                      <a:cubicBezTo>
                        <a:pt x="1" y="2"/>
                        <a:pt x="3" y="1"/>
                        <a:pt x="4" y="0"/>
                      </a:cubicBezTo>
                      <a:cubicBezTo>
                        <a:pt x="6" y="0"/>
                        <a:pt x="8" y="0"/>
                        <a:pt x="10" y="1"/>
                      </a:cubicBezTo>
                      <a:cubicBezTo>
                        <a:pt x="12" y="2"/>
                        <a:pt x="14" y="2"/>
                        <a:pt x="12" y="4"/>
                      </a:cubicBezTo>
                      <a:cubicBezTo>
                        <a:pt x="11" y="5"/>
                        <a:pt x="10" y="9"/>
                        <a:pt x="9" y="8"/>
                      </a:cubicBezTo>
                      <a:cubicBezTo>
                        <a:pt x="8" y="8"/>
                        <a:pt x="9" y="8"/>
                        <a:pt x="9" y="8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41" name="Google Shape;941;p35"/>
                <p:cNvSpPr/>
                <p:nvPr/>
              </p:nvSpPr>
              <p:spPr>
                <a:xfrm>
                  <a:off x="6433399" y="3221769"/>
                  <a:ext cx="324101" cy="317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29" extrusionOk="0">
                      <a:moveTo>
                        <a:pt x="18" y="27"/>
                      </a:moveTo>
                      <a:cubicBezTo>
                        <a:pt x="15" y="25"/>
                        <a:pt x="13" y="21"/>
                        <a:pt x="10" y="19"/>
                      </a:cubicBezTo>
                      <a:cubicBezTo>
                        <a:pt x="7" y="18"/>
                        <a:pt x="4" y="16"/>
                        <a:pt x="1" y="15"/>
                      </a:cubicBezTo>
                      <a:cubicBezTo>
                        <a:pt x="0" y="14"/>
                        <a:pt x="0" y="14"/>
                        <a:pt x="0" y="13"/>
                      </a:cubicBezTo>
                      <a:cubicBezTo>
                        <a:pt x="0" y="10"/>
                        <a:pt x="2" y="11"/>
                        <a:pt x="4" y="12"/>
                      </a:cubicBezTo>
                      <a:cubicBezTo>
                        <a:pt x="6" y="13"/>
                        <a:pt x="8" y="15"/>
                        <a:pt x="11" y="14"/>
                      </a:cubicBezTo>
                      <a:cubicBezTo>
                        <a:pt x="12" y="14"/>
                        <a:pt x="11" y="12"/>
                        <a:pt x="11" y="12"/>
                      </a:cubicBezTo>
                      <a:cubicBezTo>
                        <a:pt x="11" y="11"/>
                        <a:pt x="13" y="12"/>
                        <a:pt x="13" y="11"/>
                      </a:cubicBezTo>
                      <a:cubicBezTo>
                        <a:pt x="14" y="10"/>
                        <a:pt x="7" y="8"/>
                        <a:pt x="7" y="8"/>
                      </a:cubicBezTo>
                      <a:cubicBezTo>
                        <a:pt x="5" y="7"/>
                        <a:pt x="6" y="6"/>
                        <a:pt x="7" y="6"/>
                      </a:cubicBezTo>
                      <a:cubicBezTo>
                        <a:pt x="9" y="5"/>
                        <a:pt x="9" y="6"/>
                        <a:pt x="10" y="7"/>
                      </a:cubicBezTo>
                      <a:cubicBezTo>
                        <a:pt x="10" y="7"/>
                        <a:pt x="11" y="5"/>
                        <a:pt x="11" y="5"/>
                      </a:cubicBezTo>
                      <a:cubicBezTo>
                        <a:pt x="12" y="5"/>
                        <a:pt x="8" y="4"/>
                        <a:pt x="8" y="4"/>
                      </a:cubicBezTo>
                      <a:cubicBezTo>
                        <a:pt x="8" y="4"/>
                        <a:pt x="10" y="3"/>
                        <a:pt x="10" y="3"/>
                      </a:cubicBezTo>
                      <a:cubicBezTo>
                        <a:pt x="11" y="3"/>
                        <a:pt x="13" y="4"/>
                        <a:pt x="14" y="4"/>
                      </a:cubicBezTo>
                      <a:cubicBezTo>
                        <a:pt x="14" y="4"/>
                        <a:pt x="13" y="3"/>
                        <a:pt x="13" y="3"/>
                      </a:cubicBezTo>
                      <a:cubicBezTo>
                        <a:pt x="14" y="2"/>
                        <a:pt x="18" y="5"/>
                        <a:pt x="19" y="5"/>
                      </a:cubicBezTo>
                      <a:cubicBezTo>
                        <a:pt x="20" y="4"/>
                        <a:pt x="18" y="4"/>
                        <a:pt x="18" y="3"/>
                      </a:cubicBezTo>
                      <a:cubicBezTo>
                        <a:pt x="18" y="3"/>
                        <a:pt x="19" y="3"/>
                        <a:pt x="19" y="3"/>
                      </a:cubicBezTo>
                      <a:cubicBezTo>
                        <a:pt x="19" y="3"/>
                        <a:pt x="17" y="3"/>
                        <a:pt x="17" y="2"/>
                      </a:cubicBezTo>
                      <a:cubicBezTo>
                        <a:pt x="17" y="2"/>
                        <a:pt x="24" y="0"/>
                        <a:pt x="25" y="1"/>
                      </a:cubicBezTo>
                      <a:cubicBezTo>
                        <a:pt x="26" y="1"/>
                        <a:pt x="23" y="2"/>
                        <a:pt x="23" y="3"/>
                      </a:cubicBezTo>
                      <a:cubicBezTo>
                        <a:pt x="24" y="4"/>
                        <a:pt x="27" y="3"/>
                        <a:pt x="28" y="4"/>
                      </a:cubicBezTo>
                      <a:cubicBezTo>
                        <a:pt x="28" y="5"/>
                        <a:pt x="24" y="7"/>
                        <a:pt x="27" y="7"/>
                      </a:cubicBezTo>
                      <a:cubicBezTo>
                        <a:pt x="28" y="7"/>
                        <a:pt x="27" y="8"/>
                        <a:pt x="26" y="8"/>
                      </a:cubicBezTo>
                      <a:cubicBezTo>
                        <a:pt x="25" y="8"/>
                        <a:pt x="24" y="8"/>
                        <a:pt x="23" y="10"/>
                      </a:cubicBezTo>
                      <a:cubicBezTo>
                        <a:pt x="23" y="10"/>
                        <a:pt x="21" y="13"/>
                        <a:pt x="21" y="13"/>
                      </a:cubicBezTo>
                      <a:cubicBezTo>
                        <a:pt x="22" y="13"/>
                        <a:pt x="23" y="11"/>
                        <a:pt x="24" y="11"/>
                      </a:cubicBezTo>
                      <a:cubicBezTo>
                        <a:pt x="25" y="11"/>
                        <a:pt x="25" y="12"/>
                        <a:pt x="26" y="13"/>
                      </a:cubicBezTo>
                      <a:cubicBezTo>
                        <a:pt x="27" y="13"/>
                        <a:pt x="30" y="17"/>
                        <a:pt x="29" y="13"/>
                      </a:cubicBezTo>
                      <a:cubicBezTo>
                        <a:pt x="29" y="12"/>
                        <a:pt x="27" y="11"/>
                        <a:pt x="28" y="10"/>
                      </a:cubicBezTo>
                      <a:cubicBezTo>
                        <a:pt x="29" y="10"/>
                        <a:pt x="30" y="10"/>
                        <a:pt x="30" y="11"/>
                      </a:cubicBezTo>
                      <a:cubicBezTo>
                        <a:pt x="30" y="12"/>
                        <a:pt x="29" y="13"/>
                        <a:pt x="30" y="14"/>
                      </a:cubicBezTo>
                      <a:cubicBezTo>
                        <a:pt x="31" y="15"/>
                        <a:pt x="32" y="16"/>
                        <a:pt x="31" y="17"/>
                      </a:cubicBezTo>
                      <a:cubicBezTo>
                        <a:pt x="29" y="19"/>
                        <a:pt x="32" y="22"/>
                        <a:pt x="28" y="23"/>
                      </a:cubicBezTo>
                      <a:cubicBezTo>
                        <a:pt x="28" y="23"/>
                        <a:pt x="21" y="25"/>
                        <a:pt x="22" y="23"/>
                      </a:cubicBezTo>
                      <a:cubicBezTo>
                        <a:pt x="22" y="22"/>
                        <a:pt x="21" y="22"/>
                        <a:pt x="21" y="23"/>
                      </a:cubicBezTo>
                      <a:cubicBezTo>
                        <a:pt x="22" y="24"/>
                        <a:pt x="22" y="25"/>
                        <a:pt x="23" y="26"/>
                      </a:cubicBezTo>
                      <a:cubicBezTo>
                        <a:pt x="23" y="28"/>
                        <a:pt x="19" y="27"/>
                        <a:pt x="18" y="27"/>
                      </a:cubicBezTo>
                      <a:cubicBezTo>
                        <a:pt x="17" y="26"/>
                        <a:pt x="22" y="29"/>
                        <a:pt x="18" y="27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42" name="Google Shape;942;p35"/>
                <p:cNvSpPr/>
                <p:nvPr/>
              </p:nvSpPr>
              <p:spPr>
                <a:xfrm>
                  <a:off x="6778410" y="3221769"/>
                  <a:ext cx="285766" cy="239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" h="22" extrusionOk="0">
                      <a:moveTo>
                        <a:pt x="7" y="22"/>
                      </a:moveTo>
                      <a:cubicBezTo>
                        <a:pt x="5" y="21"/>
                        <a:pt x="3" y="21"/>
                        <a:pt x="3" y="19"/>
                      </a:cubicBezTo>
                      <a:cubicBezTo>
                        <a:pt x="3" y="16"/>
                        <a:pt x="0" y="14"/>
                        <a:pt x="1" y="11"/>
                      </a:cubicBezTo>
                      <a:cubicBezTo>
                        <a:pt x="1" y="9"/>
                        <a:pt x="0" y="6"/>
                        <a:pt x="1" y="4"/>
                      </a:cubicBezTo>
                      <a:cubicBezTo>
                        <a:pt x="2" y="4"/>
                        <a:pt x="6" y="5"/>
                        <a:pt x="6" y="4"/>
                      </a:cubicBezTo>
                      <a:cubicBezTo>
                        <a:pt x="6" y="3"/>
                        <a:pt x="0" y="3"/>
                        <a:pt x="5" y="1"/>
                      </a:cubicBezTo>
                      <a:cubicBezTo>
                        <a:pt x="9" y="0"/>
                        <a:pt x="12" y="1"/>
                        <a:pt x="16" y="2"/>
                      </a:cubicBezTo>
                      <a:cubicBezTo>
                        <a:pt x="19" y="2"/>
                        <a:pt x="22" y="2"/>
                        <a:pt x="25" y="3"/>
                      </a:cubicBezTo>
                      <a:cubicBezTo>
                        <a:pt x="28" y="4"/>
                        <a:pt x="25" y="6"/>
                        <a:pt x="23" y="8"/>
                      </a:cubicBezTo>
                      <a:cubicBezTo>
                        <a:pt x="22" y="10"/>
                        <a:pt x="21" y="12"/>
                        <a:pt x="19" y="13"/>
                      </a:cubicBezTo>
                      <a:cubicBezTo>
                        <a:pt x="18" y="15"/>
                        <a:pt x="14" y="13"/>
                        <a:pt x="12" y="13"/>
                      </a:cubicBezTo>
                      <a:cubicBezTo>
                        <a:pt x="12" y="13"/>
                        <a:pt x="9" y="13"/>
                        <a:pt x="10" y="14"/>
                      </a:cubicBezTo>
                      <a:cubicBezTo>
                        <a:pt x="10" y="15"/>
                        <a:pt x="12" y="15"/>
                        <a:pt x="11" y="17"/>
                      </a:cubicBezTo>
                      <a:cubicBezTo>
                        <a:pt x="10" y="17"/>
                        <a:pt x="8" y="22"/>
                        <a:pt x="7" y="22"/>
                      </a:cubicBezTo>
                      <a:cubicBezTo>
                        <a:pt x="5" y="21"/>
                        <a:pt x="8" y="22"/>
                        <a:pt x="7" y="2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43" name="Google Shape;943;p35"/>
                <p:cNvSpPr/>
                <p:nvPr/>
              </p:nvSpPr>
              <p:spPr>
                <a:xfrm>
                  <a:off x="5248509" y="3192266"/>
                  <a:ext cx="550626" cy="357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33" extrusionOk="0">
                      <a:moveTo>
                        <a:pt x="52" y="10"/>
                      </a:moveTo>
                      <a:cubicBezTo>
                        <a:pt x="50" y="8"/>
                        <a:pt x="48" y="6"/>
                        <a:pt x="45" y="4"/>
                      </a:cubicBezTo>
                      <a:cubicBezTo>
                        <a:pt x="44" y="4"/>
                        <a:pt x="42" y="3"/>
                        <a:pt x="41" y="3"/>
                      </a:cubicBezTo>
                      <a:cubicBezTo>
                        <a:pt x="38" y="2"/>
                        <a:pt x="37" y="3"/>
                        <a:pt x="35" y="4"/>
                      </a:cubicBezTo>
                      <a:cubicBezTo>
                        <a:pt x="34" y="4"/>
                        <a:pt x="33" y="3"/>
                        <a:pt x="32" y="3"/>
                      </a:cubicBezTo>
                      <a:cubicBezTo>
                        <a:pt x="31" y="2"/>
                        <a:pt x="29" y="2"/>
                        <a:pt x="27" y="1"/>
                      </a:cubicBezTo>
                      <a:cubicBezTo>
                        <a:pt x="25" y="1"/>
                        <a:pt x="22" y="0"/>
                        <a:pt x="20" y="0"/>
                      </a:cubicBezTo>
                      <a:cubicBezTo>
                        <a:pt x="17" y="0"/>
                        <a:pt x="14" y="1"/>
                        <a:pt x="11" y="1"/>
                      </a:cubicBezTo>
                      <a:cubicBezTo>
                        <a:pt x="9" y="2"/>
                        <a:pt x="6" y="1"/>
                        <a:pt x="8" y="3"/>
                      </a:cubicBezTo>
                      <a:cubicBezTo>
                        <a:pt x="10" y="7"/>
                        <a:pt x="10" y="8"/>
                        <a:pt x="7" y="11"/>
                      </a:cubicBezTo>
                      <a:cubicBezTo>
                        <a:pt x="5" y="13"/>
                        <a:pt x="7" y="14"/>
                        <a:pt x="7" y="15"/>
                      </a:cubicBezTo>
                      <a:cubicBezTo>
                        <a:pt x="6" y="16"/>
                        <a:pt x="4" y="16"/>
                        <a:pt x="4" y="18"/>
                      </a:cubicBezTo>
                      <a:cubicBezTo>
                        <a:pt x="3" y="20"/>
                        <a:pt x="1" y="22"/>
                        <a:pt x="0" y="24"/>
                      </a:cubicBezTo>
                      <a:cubicBezTo>
                        <a:pt x="0" y="25"/>
                        <a:pt x="6" y="26"/>
                        <a:pt x="7" y="26"/>
                      </a:cubicBezTo>
                      <a:cubicBezTo>
                        <a:pt x="10" y="28"/>
                        <a:pt x="12" y="32"/>
                        <a:pt x="15" y="32"/>
                      </a:cubicBezTo>
                      <a:cubicBezTo>
                        <a:pt x="16" y="33"/>
                        <a:pt x="18" y="31"/>
                        <a:pt x="19" y="30"/>
                      </a:cubicBezTo>
                      <a:cubicBezTo>
                        <a:pt x="21" y="29"/>
                        <a:pt x="23" y="30"/>
                        <a:pt x="25" y="29"/>
                      </a:cubicBezTo>
                      <a:cubicBezTo>
                        <a:pt x="27" y="29"/>
                        <a:pt x="27" y="28"/>
                        <a:pt x="28" y="26"/>
                      </a:cubicBezTo>
                      <a:cubicBezTo>
                        <a:pt x="28" y="24"/>
                        <a:pt x="28" y="23"/>
                        <a:pt x="31" y="21"/>
                      </a:cubicBezTo>
                      <a:cubicBezTo>
                        <a:pt x="33" y="20"/>
                        <a:pt x="34" y="18"/>
                        <a:pt x="37" y="17"/>
                      </a:cubicBezTo>
                      <a:cubicBezTo>
                        <a:pt x="40" y="15"/>
                        <a:pt x="43" y="14"/>
                        <a:pt x="46" y="13"/>
                      </a:cubicBezTo>
                      <a:cubicBezTo>
                        <a:pt x="46" y="13"/>
                        <a:pt x="53" y="10"/>
                        <a:pt x="52" y="10"/>
                      </a:cubicBezTo>
                      <a:cubicBezTo>
                        <a:pt x="51" y="9"/>
                        <a:pt x="54" y="11"/>
                        <a:pt x="52" y="10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44" name="Google Shape;944;p35"/>
                <p:cNvSpPr/>
                <p:nvPr/>
              </p:nvSpPr>
              <p:spPr>
                <a:xfrm>
                  <a:off x="6318395" y="3092694"/>
                  <a:ext cx="73184" cy="44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4" extrusionOk="0">
                      <a:moveTo>
                        <a:pt x="4" y="4"/>
                      </a:moveTo>
                      <a:cubicBezTo>
                        <a:pt x="3" y="4"/>
                        <a:pt x="1" y="4"/>
                        <a:pt x="1" y="3"/>
                      </a:cubicBezTo>
                      <a:cubicBezTo>
                        <a:pt x="0" y="2"/>
                        <a:pt x="3" y="0"/>
                        <a:pt x="3" y="0"/>
                      </a:cubicBezTo>
                      <a:cubicBezTo>
                        <a:pt x="6" y="0"/>
                        <a:pt x="7" y="4"/>
                        <a:pt x="4" y="4"/>
                      </a:cubicBezTo>
                      <a:cubicBezTo>
                        <a:pt x="1" y="3"/>
                        <a:pt x="6" y="4"/>
                        <a:pt x="4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45" name="Google Shape;945;p35"/>
                <p:cNvSpPr/>
                <p:nvPr/>
              </p:nvSpPr>
              <p:spPr>
                <a:xfrm>
                  <a:off x="5687616" y="2897239"/>
                  <a:ext cx="613353" cy="306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" h="28" extrusionOk="0">
                      <a:moveTo>
                        <a:pt x="50" y="22"/>
                      </a:moveTo>
                      <a:cubicBezTo>
                        <a:pt x="49" y="22"/>
                        <a:pt x="49" y="21"/>
                        <a:pt x="48" y="21"/>
                      </a:cubicBezTo>
                      <a:cubicBezTo>
                        <a:pt x="48" y="21"/>
                        <a:pt x="46" y="22"/>
                        <a:pt x="46" y="23"/>
                      </a:cubicBezTo>
                      <a:cubicBezTo>
                        <a:pt x="45" y="23"/>
                        <a:pt x="44" y="23"/>
                        <a:pt x="43" y="22"/>
                      </a:cubicBezTo>
                      <a:cubicBezTo>
                        <a:pt x="42" y="22"/>
                        <a:pt x="41" y="22"/>
                        <a:pt x="40" y="23"/>
                      </a:cubicBezTo>
                      <a:cubicBezTo>
                        <a:pt x="35" y="25"/>
                        <a:pt x="30" y="26"/>
                        <a:pt x="24" y="27"/>
                      </a:cubicBezTo>
                      <a:cubicBezTo>
                        <a:pt x="23" y="27"/>
                        <a:pt x="20" y="28"/>
                        <a:pt x="19" y="28"/>
                      </a:cubicBezTo>
                      <a:cubicBezTo>
                        <a:pt x="17" y="27"/>
                        <a:pt x="13" y="26"/>
                        <a:pt x="17" y="24"/>
                      </a:cubicBezTo>
                      <a:cubicBezTo>
                        <a:pt x="19" y="24"/>
                        <a:pt x="22" y="22"/>
                        <a:pt x="24" y="22"/>
                      </a:cubicBezTo>
                      <a:cubicBezTo>
                        <a:pt x="26" y="22"/>
                        <a:pt x="28" y="22"/>
                        <a:pt x="29" y="22"/>
                      </a:cubicBezTo>
                      <a:cubicBezTo>
                        <a:pt x="29" y="22"/>
                        <a:pt x="32" y="20"/>
                        <a:pt x="31" y="20"/>
                      </a:cubicBezTo>
                      <a:cubicBezTo>
                        <a:pt x="30" y="19"/>
                        <a:pt x="25" y="20"/>
                        <a:pt x="24" y="20"/>
                      </a:cubicBezTo>
                      <a:cubicBezTo>
                        <a:pt x="22" y="21"/>
                        <a:pt x="21" y="21"/>
                        <a:pt x="19" y="21"/>
                      </a:cubicBezTo>
                      <a:cubicBezTo>
                        <a:pt x="17" y="21"/>
                        <a:pt x="19" y="20"/>
                        <a:pt x="19" y="19"/>
                      </a:cubicBezTo>
                      <a:cubicBezTo>
                        <a:pt x="19" y="16"/>
                        <a:pt x="13" y="21"/>
                        <a:pt x="12" y="21"/>
                      </a:cubicBezTo>
                      <a:cubicBezTo>
                        <a:pt x="12" y="21"/>
                        <a:pt x="11" y="22"/>
                        <a:pt x="11" y="22"/>
                      </a:cubicBezTo>
                      <a:cubicBezTo>
                        <a:pt x="9" y="20"/>
                        <a:pt x="9" y="22"/>
                        <a:pt x="9" y="23"/>
                      </a:cubicBezTo>
                      <a:cubicBezTo>
                        <a:pt x="9" y="23"/>
                        <a:pt x="6" y="21"/>
                        <a:pt x="5" y="21"/>
                      </a:cubicBezTo>
                      <a:cubicBezTo>
                        <a:pt x="4" y="21"/>
                        <a:pt x="0" y="22"/>
                        <a:pt x="0" y="20"/>
                      </a:cubicBezTo>
                      <a:cubicBezTo>
                        <a:pt x="0" y="18"/>
                        <a:pt x="2" y="19"/>
                        <a:pt x="4" y="18"/>
                      </a:cubicBezTo>
                      <a:cubicBezTo>
                        <a:pt x="6" y="18"/>
                        <a:pt x="8" y="18"/>
                        <a:pt x="9" y="17"/>
                      </a:cubicBezTo>
                      <a:cubicBezTo>
                        <a:pt x="9" y="17"/>
                        <a:pt x="12" y="16"/>
                        <a:pt x="11" y="16"/>
                      </a:cubicBezTo>
                      <a:cubicBezTo>
                        <a:pt x="9" y="15"/>
                        <a:pt x="6" y="16"/>
                        <a:pt x="5" y="16"/>
                      </a:cubicBezTo>
                      <a:cubicBezTo>
                        <a:pt x="2" y="16"/>
                        <a:pt x="0" y="14"/>
                        <a:pt x="4" y="14"/>
                      </a:cubicBezTo>
                      <a:cubicBezTo>
                        <a:pt x="6" y="14"/>
                        <a:pt x="10" y="13"/>
                        <a:pt x="12" y="13"/>
                      </a:cubicBezTo>
                      <a:cubicBezTo>
                        <a:pt x="11" y="13"/>
                        <a:pt x="4" y="14"/>
                        <a:pt x="4" y="12"/>
                      </a:cubicBezTo>
                      <a:cubicBezTo>
                        <a:pt x="3" y="10"/>
                        <a:pt x="12" y="11"/>
                        <a:pt x="13" y="10"/>
                      </a:cubicBezTo>
                      <a:cubicBezTo>
                        <a:pt x="13" y="10"/>
                        <a:pt x="9" y="9"/>
                        <a:pt x="9" y="8"/>
                      </a:cubicBezTo>
                      <a:cubicBezTo>
                        <a:pt x="8" y="7"/>
                        <a:pt x="14" y="6"/>
                        <a:pt x="14" y="6"/>
                      </a:cubicBezTo>
                      <a:cubicBezTo>
                        <a:pt x="17" y="6"/>
                        <a:pt x="15" y="10"/>
                        <a:pt x="17" y="10"/>
                      </a:cubicBezTo>
                      <a:cubicBezTo>
                        <a:pt x="20" y="10"/>
                        <a:pt x="22" y="10"/>
                        <a:pt x="25" y="11"/>
                      </a:cubicBezTo>
                      <a:cubicBezTo>
                        <a:pt x="26" y="12"/>
                        <a:pt x="28" y="13"/>
                        <a:pt x="29" y="14"/>
                      </a:cubicBezTo>
                      <a:cubicBezTo>
                        <a:pt x="31" y="16"/>
                        <a:pt x="30" y="17"/>
                        <a:pt x="32" y="17"/>
                      </a:cubicBezTo>
                      <a:cubicBezTo>
                        <a:pt x="35" y="17"/>
                        <a:pt x="37" y="17"/>
                        <a:pt x="39" y="16"/>
                      </a:cubicBezTo>
                      <a:cubicBezTo>
                        <a:pt x="43" y="15"/>
                        <a:pt x="37" y="14"/>
                        <a:pt x="37" y="13"/>
                      </a:cubicBezTo>
                      <a:cubicBezTo>
                        <a:pt x="37" y="13"/>
                        <a:pt x="45" y="12"/>
                        <a:pt x="38" y="9"/>
                      </a:cubicBezTo>
                      <a:cubicBezTo>
                        <a:pt x="37" y="9"/>
                        <a:pt x="35" y="9"/>
                        <a:pt x="36" y="8"/>
                      </a:cubicBezTo>
                      <a:cubicBezTo>
                        <a:pt x="37" y="7"/>
                        <a:pt x="38" y="6"/>
                        <a:pt x="38" y="5"/>
                      </a:cubicBezTo>
                      <a:cubicBezTo>
                        <a:pt x="39" y="4"/>
                        <a:pt x="43" y="0"/>
                        <a:pt x="43" y="3"/>
                      </a:cubicBezTo>
                      <a:cubicBezTo>
                        <a:pt x="43" y="4"/>
                        <a:pt x="44" y="5"/>
                        <a:pt x="44" y="7"/>
                      </a:cubicBezTo>
                      <a:cubicBezTo>
                        <a:pt x="45" y="7"/>
                        <a:pt x="45" y="8"/>
                        <a:pt x="45" y="9"/>
                      </a:cubicBezTo>
                      <a:cubicBezTo>
                        <a:pt x="46" y="10"/>
                        <a:pt x="44" y="9"/>
                        <a:pt x="44" y="10"/>
                      </a:cubicBezTo>
                      <a:cubicBezTo>
                        <a:pt x="44" y="12"/>
                        <a:pt x="47" y="10"/>
                        <a:pt x="47" y="11"/>
                      </a:cubicBezTo>
                      <a:cubicBezTo>
                        <a:pt x="47" y="13"/>
                        <a:pt x="50" y="14"/>
                        <a:pt x="51" y="14"/>
                      </a:cubicBezTo>
                      <a:cubicBezTo>
                        <a:pt x="53" y="14"/>
                        <a:pt x="53" y="15"/>
                        <a:pt x="53" y="13"/>
                      </a:cubicBezTo>
                      <a:cubicBezTo>
                        <a:pt x="53" y="11"/>
                        <a:pt x="55" y="11"/>
                        <a:pt x="57" y="12"/>
                      </a:cubicBezTo>
                      <a:cubicBezTo>
                        <a:pt x="58" y="12"/>
                        <a:pt x="60" y="14"/>
                        <a:pt x="59" y="15"/>
                      </a:cubicBezTo>
                      <a:cubicBezTo>
                        <a:pt x="59" y="16"/>
                        <a:pt x="58" y="19"/>
                        <a:pt x="58" y="20"/>
                      </a:cubicBezTo>
                      <a:cubicBezTo>
                        <a:pt x="57" y="21"/>
                        <a:pt x="51" y="22"/>
                        <a:pt x="50" y="22"/>
                      </a:cubicBezTo>
                      <a:cubicBezTo>
                        <a:pt x="48" y="21"/>
                        <a:pt x="51" y="22"/>
                        <a:pt x="50" y="2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46" name="Google Shape;946;p35"/>
                <p:cNvSpPr/>
                <p:nvPr/>
              </p:nvSpPr>
              <p:spPr>
                <a:xfrm>
                  <a:off x="5583064" y="3018939"/>
                  <a:ext cx="104549" cy="73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7" extrusionOk="0">
                      <a:moveTo>
                        <a:pt x="9" y="1"/>
                      </a:moveTo>
                      <a:cubicBezTo>
                        <a:pt x="8" y="1"/>
                        <a:pt x="0" y="5"/>
                        <a:pt x="0" y="5"/>
                      </a:cubicBezTo>
                      <a:cubicBezTo>
                        <a:pt x="2" y="6"/>
                        <a:pt x="5" y="7"/>
                        <a:pt x="6" y="5"/>
                      </a:cubicBezTo>
                      <a:cubicBezTo>
                        <a:pt x="7" y="4"/>
                        <a:pt x="9" y="0"/>
                        <a:pt x="9" y="1"/>
                      </a:cubicBezTo>
                      <a:cubicBezTo>
                        <a:pt x="7" y="1"/>
                        <a:pt x="10" y="0"/>
                        <a:pt x="9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47" name="Google Shape;947;p35"/>
                <p:cNvSpPr/>
                <p:nvPr/>
              </p:nvSpPr>
              <p:spPr>
                <a:xfrm>
                  <a:off x="5401847" y="2856674"/>
                  <a:ext cx="376377" cy="18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" h="17" extrusionOk="0">
                      <a:moveTo>
                        <a:pt x="30" y="12"/>
                      </a:moveTo>
                      <a:cubicBezTo>
                        <a:pt x="29" y="13"/>
                        <a:pt x="27" y="13"/>
                        <a:pt x="27" y="13"/>
                      </a:cubicBezTo>
                      <a:cubicBezTo>
                        <a:pt x="24" y="13"/>
                        <a:pt x="25" y="11"/>
                        <a:pt x="26" y="10"/>
                      </a:cubicBezTo>
                      <a:cubicBezTo>
                        <a:pt x="27" y="8"/>
                        <a:pt x="24" y="7"/>
                        <a:pt x="23" y="8"/>
                      </a:cubicBezTo>
                      <a:cubicBezTo>
                        <a:pt x="23" y="9"/>
                        <a:pt x="23" y="10"/>
                        <a:pt x="22" y="10"/>
                      </a:cubicBezTo>
                      <a:cubicBezTo>
                        <a:pt x="22" y="10"/>
                        <a:pt x="21" y="10"/>
                        <a:pt x="21" y="9"/>
                      </a:cubicBezTo>
                      <a:cubicBezTo>
                        <a:pt x="20" y="10"/>
                        <a:pt x="21" y="12"/>
                        <a:pt x="20" y="13"/>
                      </a:cubicBezTo>
                      <a:cubicBezTo>
                        <a:pt x="19" y="15"/>
                        <a:pt x="18" y="13"/>
                        <a:pt x="17" y="14"/>
                      </a:cubicBezTo>
                      <a:cubicBezTo>
                        <a:pt x="16" y="14"/>
                        <a:pt x="17" y="16"/>
                        <a:pt x="16" y="16"/>
                      </a:cubicBezTo>
                      <a:cubicBezTo>
                        <a:pt x="16" y="17"/>
                        <a:pt x="13" y="17"/>
                        <a:pt x="12" y="17"/>
                      </a:cubicBezTo>
                      <a:cubicBezTo>
                        <a:pt x="11" y="16"/>
                        <a:pt x="11" y="14"/>
                        <a:pt x="10" y="15"/>
                      </a:cubicBezTo>
                      <a:cubicBezTo>
                        <a:pt x="8" y="16"/>
                        <a:pt x="7" y="16"/>
                        <a:pt x="5" y="16"/>
                      </a:cubicBezTo>
                      <a:cubicBezTo>
                        <a:pt x="4" y="16"/>
                        <a:pt x="2" y="17"/>
                        <a:pt x="1" y="17"/>
                      </a:cubicBezTo>
                      <a:cubicBezTo>
                        <a:pt x="0" y="17"/>
                        <a:pt x="3" y="14"/>
                        <a:pt x="2" y="13"/>
                      </a:cubicBezTo>
                      <a:cubicBezTo>
                        <a:pt x="2" y="13"/>
                        <a:pt x="1" y="14"/>
                        <a:pt x="0" y="14"/>
                      </a:cubicBezTo>
                      <a:cubicBezTo>
                        <a:pt x="0" y="13"/>
                        <a:pt x="5" y="12"/>
                        <a:pt x="6" y="12"/>
                      </a:cubicBezTo>
                      <a:cubicBezTo>
                        <a:pt x="8" y="12"/>
                        <a:pt x="8" y="11"/>
                        <a:pt x="9" y="10"/>
                      </a:cubicBezTo>
                      <a:cubicBezTo>
                        <a:pt x="11" y="8"/>
                        <a:pt x="12" y="8"/>
                        <a:pt x="13" y="7"/>
                      </a:cubicBezTo>
                      <a:cubicBezTo>
                        <a:pt x="15" y="5"/>
                        <a:pt x="16" y="3"/>
                        <a:pt x="18" y="3"/>
                      </a:cubicBezTo>
                      <a:cubicBezTo>
                        <a:pt x="20" y="2"/>
                        <a:pt x="22" y="2"/>
                        <a:pt x="24" y="3"/>
                      </a:cubicBezTo>
                      <a:cubicBezTo>
                        <a:pt x="26" y="3"/>
                        <a:pt x="29" y="4"/>
                        <a:pt x="30" y="3"/>
                      </a:cubicBezTo>
                      <a:cubicBezTo>
                        <a:pt x="31" y="2"/>
                        <a:pt x="30" y="0"/>
                        <a:pt x="32" y="0"/>
                      </a:cubicBezTo>
                      <a:cubicBezTo>
                        <a:pt x="32" y="0"/>
                        <a:pt x="36" y="1"/>
                        <a:pt x="36" y="2"/>
                      </a:cubicBezTo>
                      <a:cubicBezTo>
                        <a:pt x="37" y="2"/>
                        <a:pt x="34" y="3"/>
                        <a:pt x="34" y="4"/>
                      </a:cubicBezTo>
                      <a:cubicBezTo>
                        <a:pt x="34" y="5"/>
                        <a:pt x="37" y="6"/>
                        <a:pt x="34" y="7"/>
                      </a:cubicBezTo>
                      <a:cubicBezTo>
                        <a:pt x="33" y="8"/>
                        <a:pt x="36" y="9"/>
                        <a:pt x="35" y="9"/>
                      </a:cubicBezTo>
                      <a:cubicBezTo>
                        <a:pt x="33" y="10"/>
                        <a:pt x="32" y="10"/>
                        <a:pt x="31" y="10"/>
                      </a:cubicBezTo>
                      <a:cubicBezTo>
                        <a:pt x="31" y="11"/>
                        <a:pt x="31" y="11"/>
                        <a:pt x="30" y="12"/>
                      </a:cubicBezTo>
                      <a:cubicBezTo>
                        <a:pt x="29" y="13"/>
                        <a:pt x="31" y="11"/>
                        <a:pt x="30" y="1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48" name="Google Shape;948;p35"/>
                <p:cNvSpPr/>
                <p:nvPr/>
              </p:nvSpPr>
              <p:spPr>
                <a:xfrm>
                  <a:off x="5809589" y="2930426"/>
                  <a:ext cx="80154" cy="221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2" extrusionOk="0">
                      <a:moveTo>
                        <a:pt x="6" y="2"/>
                      </a:moveTo>
                      <a:cubicBezTo>
                        <a:pt x="4" y="2"/>
                        <a:pt x="0" y="1"/>
                        <a:pt x="3" y="0"/>
                      </a:cubicBezTo>
                      <a:cubicBezTo>
                        <a:pt x="5" y="0"/>
                        <a:pt x="8" y="2"/>
                        <a:pt x="6" y="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49" name="Google Shape;949;p35"/>
                <p:cNvSpPr/>
                <p:nvPr/>
              </p:nvSpPr>
              <p:spPr>
                <a:xfrm>
                  <a:off x="5879289" y="2779230"/>
                  <a:ext cx="216069" cy="1069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10" extrusionOk="0">
                      <a:moveTo>
                        <a:pt x="7" y="9"/>
                      </a:moveTo>
                      <a:cubicBezTo>
                        <a:pt x="6" y="9"/>
                        <a:pt x="0" y="6"/>
                        <a:pt x="2" y="4"/>
                      </a:cubicBezTo>
                      <a:cubicBezTo>
                        <a:pt x="4" y="2"/>
                        <a:pt x="7" y="2"/>
                        <a:pt x="9" y="2"/>
                      </a:cubicBezTo>
                      <a:cubicBezTo>
                        <a:pt x="12" y="1"/>
                        <a:pt x="15" y="0"/>
                        <a:pt x="17" y="0"/>
                      </a:cubicBezTo>
                      <a:cubicBezTo>
                        <a:pt x="18" y="0"/>
                        <a:pt x="21" y="1"/>
                        <a:pt x="19" y="2"/>
                      </a:cubicBezTo>
                      <a:cubicBezTo>
                        <a:pt x="18" y="3"/>
                        <a:pt x="15" y="2"/>
                        <a:pt x="14" y="4"/>
                      </a:cubicBezTo>
                      <a:cubicBezTo>
                        <a:pt x="14" y="4"/>
                        <a:pt x="19" y="6"/>
                        <a:pt x="15" y="7"/>
                      </a:cubicBezTo>
                      <a:cubicBezTo>
                        <a:pt x="13" y="8"/>
                        <a:pt x="10" y="10"/>
                        <a:pt x="7" y="9"/>
                      </a:cubicBezTo>
                      <a:cubicBezTo>
                        <a:pt x="5" y="9"/>
                        <a:pt x="9" y="10"/>
                        <a:pt x="7" y="9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50" name="Google Shape;950;p35"/>
                <p:cNvSpPr/>
                <p:nvPr/>
              </p:nvSpPr>
              <p:spPr>
                <a:xfrm>
                  <a:off x="5788678" y="2801354"/>
                  <a:ext cx="80154" cy="44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4" extrusionOk="0">
                      <a:moveTo>
                        <a:pt x="6" y="4"/>
                      </a:moveTo>
                      <a:cubicBezTo>
                        <a:pt x="4" y="4"/>
                        <a:pt x="0" y="0"/>
                        <a:pt x="3" y="0"/>
                      </a:cubicBezTo>
                      <a:cubicBezTo>
                        <a:pt x="6" y="0"/>
                        <a:pt x="8" y="3"/>
                        <a:pt x="6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51" name="Google Shape;951;p35"/>
                <p:cNvSpPr/>
                <p:nvPr/>
              </p:nvSpPr>
              <p:spPr>
                <a:xfrm>
                  <a:off x="5900199" y="2701782"/>
                  <a:ext cx="216069" cy="7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7" extrusionOk="0">
                      <a:moveTo>
                        <a:pt x="1" y="5"/>
                      </a:moveTo>
                      <a:cubicBezTo>
                        <a:pt x="0" y="5"/>
                        <a:pt x="3" y="4"/>
                        <a:pt x="4" y="4"/>
                      </a:cubicBezTo>
                      <a:cubicBezTo>
                        <a:pt x="6" y="3"/>
                        <a:pt x="7" y="2"/>
                        <a:pt x="9" y="1"/>
                      </a:cubicBezTo>
                      <a:cubicBezTo>
                        <a:pt x="12" y="0"/>
                        <a:pt x="15" y="1"/>
                        <a:pt x="18" y="3"/>
                      </a:cubicBezTo>
                      <a:cubicBezTo>
                        <a:pt x="21" y="6"/>
                        <a:pt x="12" y="6"/>
                        <a:pt x="11" y="6"/>
                      </a:cubicBezTo>
                      <a:cubicBezTo>
                        <a:pt x="9" y="6"/>
                        <a:pt x="8" y="7"/>
                        <a:pt x="6" y="6"/>
                      </a:cubicBezTo>
                      <a:cubicBezTo>
                        <a:pt x="4" y="5"/>
                        <a:pt x="2" y="6"/>
                        <a:pt x="1" y="5"/>
                      </a:cubicBezTo>
                      <a:cubicBezTo>
                        <a:pt x="0" y="4"/>
                        <a:pt x="2" y="6"/>
                        <a:pt x="1" y="5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52" name="Google Shape;952;p35"/>
                <p:cNvSpPr/>
                <p:nvPr/>
              </p:nvSpPr>
              <p:spPr>
                <a:xfrm>
                  <a:off x="6422942" y="2930426"/>
                  <a:ext cx="285766" cy="206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" h="19" extrusionOk="0">
                      <a:moveTo>
                        <a:pt x="22" y="19"/>
                      </a:moveTo>
                      <a:cubicBezTo>
                        <a:pt x="20" y="19"/>
                        <a:pt x="17" y="19"/>
                        <a:pt x="15" y="19"/>
                      </a:cubicBezTo>
                      <a:cubicBezTo>
                        <a:pt x="12" y="19"/>
                        <a:pt x="15" y="18"/>
                        <a:pt x="15" y="17"/>
                      </a:cubicBezTo>
                      <a:cubicBezTo>
                        <a:pt x="16" y="16"/>
                        <a:pt x="11" y="16"/>
                        <a:pt x="12" y="15"/>
                      </a:cubicBezTo>
                      <a:cubicBezTo>
                        <a:pt x="13" y="14"/>
                        <a:pt x="15" y="13"/>
                        <a:pt x="17" y="13"/>
                      </a:cubicBezTo>
                      <a:cubicBezTo>
                        <a:pt x="18" y="12"/>
                        <a:pt x="17" y="12"/>
                        <a:pt x="16" y="12"/>
                      </a:cubicBezTo>
                      <a:cubicBezTo>
                        <a:pt x="14" y="11"/>
                        <a:pt x="12" y="12"/>
                        <a:pt x="9" y="13"/>
                      </a:cubicBezTo>
                      <a:cubicBezTo>
                        <a:pt x="7" y="13"/>
                        <a:pt x="5" y="13"/>
                        <a:pt x="2" y="13"/>
                      </a:cubicBezTo>
                      <a:cubicBezTo>
                        <a:pt x="2" y="14"/>
                        <a:pt x="0" y="14"/>
                        <a:pt x="1" y="12"/>
                      </a:cubicBezTo>
                      <a:cubicBezTo>
                        <a:pt x="3" y="10"/>
                        <a:pt x="5" y="11"/>
                        <a:pt x="7" y="10"/>
                      </a:cubicBezTo>
                      <a:cubicBezTo>
                        <a:pt x="11" y="9"/>
                        <a:pt x="4" y="9"/>
                        <a:pt x="4" y="8"/>
                      </a:cubicBezTo>
                      <a:cubicBezTo>
                        <a:pt x="3" y="8"/>
                        <a:pt x="7" y="6"/>
                        <a:pt x="7" y="6"/>
                      </a:cubicBezTo>
                      <a:cubicBezTo>
                        <a:pt x="7" y="6"/>
                        <a:pt x="4" y="6"/>
                        <a:pt x="3" y="6"/>
                      </a:cubicBezTo>
                      <a:cubicBezTo>
                        <a:pt x="3" y="5"/>
                        <a:pt x="6" y="4"/>
                        <a:pt x="7" y="4"/>
                      </a:cubicBezTo>
                      <a:cubicBezTo>
                        <a:pt x="9" y="4"/>
                        <a:pt x="11" y="7"/>
                        <a:pt x="13" y="8"/>
                      </a:cubicBezTo>
                      <a:cubicBezTo>
                        <a:pt x="14" y="8"/>
                        <a:pt x="15" y="10"/>
                        <a:pt x="16" y="9"/>
                      </a:cubicBezTo>
                      <a:cubicBezTo>
                        <a:pt x="19" y="7"/>
                        <a:pt x="13" y="7"/>
                        <a:pt x="13" y="7"/>
                      </a:cubicBezTo>
                      <a:cubicBezTo>
                        <a:pt x="14" y="7"/>
                        <a:pt x="18" y="6"/>
                        <a:pt x="14" y="5"/>
                      </a:cubicBezTo>
                      <a:cubicBezTo>
                        <a:pt x="13" y="5"/>
                        <a:pt x="12" y="5"/>
                        <a:pt x="11" y="4"/>
                      </a:cubicBezTo>
                      <a:cubicBezTo>
                        <a:pt x="9" y="3"/>
                        <a:pt x="11" y="3"/>
                        <a:pt x="11" y="2"/>
                      </a:cubicBezTo>
                      <a:cubicBezTo>
                        <a:pt x="10" y="2"/>
                        <a:pt x="7" y="3"/>
                        <a:pt x="7" y="3"/>
                      </a:cubicBezTo>
                      <a:cubicBezTo>
                        <a:pt x="6" y="2"/>
                        <a:pt x="13" y="1"/>
                        <a:pt x="13" y="1"/>
                      </a:cubicBezTo>
                      <a:cubicBezTo>
                        <a:pt x="13" y="1"/>
                        <a:pt x="12" y="2"/>
                        <a:pt x="12" y="2"/>
                      </a:cubicBezTo>
                      <a:cubicBezTo>
                        <a:pt x="11" y="3"/>
                        <a:pt x="14" y="3"/>
                        <a:pt x="15" y="3"/>
                      </a:cubicBezTo>
                      <a:cubicBezTo>
                        <a:pt x="18" y="4"/>
                        <a:pt x="19" y="4"/>
                        <a:pt x="21" y="2"/>
                      </a:cubicBezTo>
                      <a:cubicBezTo>
                        <a:pt x="24" y="0"/>
                        <a:pt x="27" y="6"/>
                        <a:pt x="26" y="8"/>
                      </a:cubicBezTo>
                      <a:cubicBezTo>
                        <a:pt x="26" y="10"/>
                        <a:pt x="26" y="11"/>
                        <a:pt x="27" y="12"/>
                      </a:cubicBezTo>
                      <a:cubicBezTo>
                        <a:pt x="28" y="14"/>
                        <a:pt x="28" y="15"/>
                        <a:pt x="26" y="14"/>
                      </a:cubicBezTo>
                      <a:cubicBezTo>
                        <a:pt x="24" y="12"/>
                        <a:pt x="25" y="16"/>
                        <a:pt x="26" y="17"/>
                      </a:cubicBezTo>
                      <a:cubicBezTo>
                        <a:pt x="27" y="18"/>
                        <a:pt x="23" y="19"/>
                        <a:pt x="22" y="19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53" name="Google Shape;953;p35"/>
                <p:cNvSpPr/>
                <p:nvPr/>
              </p:nvSpPr>
              <p:spPr>
                <a:xfrm>
                  <a:off x="6391579" y="3030002"/>
                  <a:ext cx="90610" cy="29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" h="3" extrusionOk="0">
                      <a:moveTo>
                        <a:pt x="1" y="3"/>
                      </a:moveTo>
                      <a:cubicBezTo>
                        <a:pt x="4" y="2"/>
                        <a:pt x="9" y="0"/>
                        <a:pt x="7" y="0"/>
                      </a:cubicBezTo>
                      <a:cubicBezTo>
                        <a:pt x="4" y="0"/>
                        <a:pt x="0" y="3"/>
                        <a:pt x="1" y="3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54" name="Google Shape;954;p35"/>
                <p:cNvSpPr/>
                <p:nvPr/>
              </p:nvSpPr>
              <p:spPr>
                <a:xfrm>
                  <a:off x="6370669" y="3018939"/>
                  <a:ext cx="83638" cy="221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2" extrusionOk="0">
                      <a:moveTo>
                        <a:pt x="1" y="2"/>
                      </a:moveTo>
                      <a:cubicBezTo>
                        <a:pt x="0" y="2"/>
                        <a:pt x="4" y="0"/>
                        <a:pt x="6" y="0"/>
                      </a:cubicBezTo>
                      <a:cubicBezTo>
                        <a:pt x="8" y="0"/>
                        <a:pt x="4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55" name="Google Shape;955;p35"/>
                <p:cNvSpPr/>
                <p:nvPr/>
              </p:nvSpPr>
              <p:spPr>
                <a:xfrm>
                  <a:off x="6328849" y="2985746"/>
                  <a:ext cx="104549" cy="55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5" extrusionOk="0">
                      <a:moveTo>
                        <a:pt x="2" y="3"/>
                      </a:moveTo>
                      <a:cubicBezTo>
                        <a:pt x="0" y="2"/>
                        <a:pt x="10" y="0"/>
                        <a:pt x="10" y="1"/>
                      </a:cubicBezTo>
                      <a:cubicBezTo>
                        <a:pt x="10" y="2"/>
                        <a:pt x="6" y="5"/>
                        <a:pt x="2" y="3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56" name="Google Shape;956;p35"/>
                <p:cNvSpPr/>
                <p:nvPr/>
              </p:nvSpPr>
              <p:spPr>
                <a:xfrm>
                  <a:off x="6339306" y="2941494"/>
                  <a:ext cx="73184" cy="55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5" extrusionOk="0">
                      <a:moveTo>
                        <a:pt x="1" y="5"/>
                      </a:moveTo>
                      <a:cubicBezTo>
                        <a:pt x="0" y="4"/>
                        <a:pt x="0" y="2"/>
                        <a:pt x="0" y="1"/>
                      </a:cubicBezTo>
                      <a:cubicBezTo>
                        <a:pt x="1" y="0"/>
                        <a:pt x="3" y="1"/>
                        <a:pt x="4" y="2"/>
                      </a:cubicBezTo>
                      <a:cubicBezTo>
                        <a:pt x="4" y="2"/>
                        <a:pt x="7" y="3"/>
                        <a:pt x="7" y="4"/>
                      </a:cubicBezTo>
                      <a:cubicBezTo>
                        <a:pt x="7" y="4"/>
                        <a:pt x="2" y="5"/>
                        <a:pt x="1" y="5"/>
                      </a:cubicBezTo>
                      <a:cubicBezTo>
                        <a:pt x="0" y="4"/>
                        <a:pt x="4" y="5"/>
                        <a:pt x="1" y="5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57" name="Google Shape;957;p35"/>
                <p:cNvSpPr/>
                <p:nvPr/>
              </p:nvSpPr>
              <p:spPr>
                <a:xfrm>
                  <a:off x="6238241" y="2812416"/>
                  <a:ext cx="121974" cy="95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9" extrusionOk="0">
                      <a:moveTo>
                        <a:pt x="8" y="8"/>
                      </a:moveTo>
                      <a:cubicBezTo>
                        <a:pt x="6" y="9"/>
                        <a:pt x="0" y="0"/>
                        <a:pt x="3" y="1"/>
                      </a:cubicBezTo>
                      <a:cubicBezTo>
                        <a:pt x="6" y="3"/>
                        <a:pt x="12" y="8"/>
                        <a:pt x="8" y="8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58" name="Google Shape;958;p35"/>
                <p:cNvSpPr/>
                <p:nvPr/>
              </p:nvSpPr>
              <p:spPr>
                <a:xfrm>
                  <a:off x="6433399" y="2801354"/>
                  <a:ext cx="90610" cy="33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" h="3" extrusionOk="0">
                      <a:moveTo>
                        <a:pt x="2" y="1"/>
                      </a:moveTo>
                      <a:cubicBezTo>
                        <a:pt x="5" y="0"/>
                        <a:pt x="9" y="2"/>
                        <a:pt x="8" y="2"/>
                      </a:cubicBezTo>
                      <a:cubicBezTo>
                        <a:pt x="3" y="3"/>
                        <a:pt x="0" y="2"/>
                        <a:pt x="2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59" name="Google Shape;959;p35"/>
                <p:cNvSpPr/>
                <p:nvPr/>
              </p:nvSpPr>
              <p:spPr>
                <a:xfrm>
                  <a:off x="6259149" y="2628024"/>
                  <a:ext cx="365922" cy="206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9" extrusionOk="0">
                      <a:moveTo>
                        <a:pt x="28" y="17"/>
                      </a:moveTo>
                      <a:cubicBezTo>
                        <a:pt x="27" y="17"/>
                        <a:pt x="27" y="16"/>
                        <a:pt x="27" y="15"/>
                      </a:cubicBezTo>
                      <a:cubicBezTo>
                        <a:pt x="26" y="14"/>
                        <a:pt x="23" y="13"/>
                        <a:pt x="22" y="13"/>
                      </a:cubicBezTo>
                      <a:cubicBezTo>
                        <a:pt x="21" y="13"/>
                        <a:pt x="14" y="15"/>
                        <a:pt x="14" y="14"/>
                      </a:cubicBezTo>
                      <a:cubicBezTo>
                        <a:pt x="14" y="14"/>
                        <a:pt x="18" y="12"/>
                        <a:pt x="18" y="12"/>
                      </a:cubicBezTo>
                      <a:cubicBezTo>
                        <a:pt x="15" y="11"/>
                        <a:pt x="11" y="14"/>
                        <a:pt x="8" y="12"/>
                      </a:cubicBezTo>
                      <a:cubicBezTo>
                        <a:pt x="2" y="9"/>
                        <a:pt x="13" y="10"/>
                        <a:pt x="13" y="10"/>
                      </a:cubicBezTo>
                      <a:cubicBezTo>
                        <a:pt x="13" y="10"/>
                        <a:pt x="12" y="9"/>
                        <a:pt x="12" y="9"/>
                      </a:cubicBezTo>
                      <a:cubicBezTo>
                        <a:pt x="12" y="9"/>
                        <a:pt x="13" y="8"/>
                        <a:pt x="13" y="8"/>
                      </a:cubicBezTo>
                      <a:cubicBezTo>
                        <a:pt x="14" y="7"/>
                        <a:pt x="11" y="8"/>
                        <a:pt x="11" y="8"/>
                      </a:cubicBezTo>
                      <a:cubicBezTo>
                        <a:pt x="10" y="7"/>
                        <a:pt x="12" y="6"/>
                        <a:pt x="10" y="6"/>
                      </a:cubicBezTo>
                      <a:cubicBezTo>
                        <a:pt x="9" y="6"/>
                        <a:pt x="7" y="7"/>
                        <a:pt x="6" y="6"/>
                      </a:cubicBezTo>
                      <a:cubicBezTo>
                        <a:pt x="6" y="5"/>
                        <a:pt x="4" y="6"/>
                        <a:pt x="3" y="5"/>
                      </a:cubicBezTo>
                      <a:cubicBezTo>
                        <a:pt x="0" y="0"/>
                        <a:pt x="7" y="2"/>
                        <a:pt x="9" y="2"/>
                      </a:cubicBezTo>
                      <a:cubicBezTo>
                        <a:pt x="11" y="1"/>
                        <a:pt x="14" y="0"/>
                        <a:pt x="16" y="1"/>
                      </a:cubicBezTo>
                      <a:cubicBezTo>
                        <a:pt x="19" y="2"/>
                        <a:pt x="14" y="7"/>
                        <a:pt x="18" y="5"/>
                      </a:cubicBezTo>
                      <a:cubicBezTo>
                        <a:pt x="19" y="5"/>
                        <a:pt x="21" y="3"/>
                        <a:pt x="22" y="4"/>
                      </a:cubicBezTo>
                      <a:cubicBezTo>
                        <a:pt x="23" y="5"/>
                        <a:pt x="24" y="7"/>
                        <a:pt x="25" y="7"/>
                      </a:cubicBezTo>
                      <a:cubicBezTo>
                        <a:pt x="26" y="7"/>
                        <a:pt x="29" y="6"/>
                        <a:pt x="30" y="7"/>
                      </a:cubicBezTo>
                      <a:cubicBezTo>
                        <a:pt x="32" y="8"/>
                        <a:pt x="32" y="11"/>
                        <a:pt x="33" y="12"/>
                      </a:cubicBezTo>
                      <a:cubicBezTo>
                        <a:pt x="34" y="14"/>
                        <a:pt x="36" y="15"/>
                        <a:pt x="34" y="16"/>
                      </a:cubicBezTo>
                      <a:cubicBezTo>
                        <a:pt x="33" y="18"/>
                        <a:pt x="30" y="18"/>
                        <a:pt x="28" y="17"/>
                      </a:cubicBezTo>
                      <a:cubicBezTo>
                        <a:pt x="27" y="16"/>
                        <a:pt x="31" y="19"/>
                        <a:pt x="28" y="17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60" name="Google Shape;960;p35"/>
                <p:cNvSpPr/>
                <p:nvPr/>
              </p:nvSpPr>
              <p:spPr>
                <a:xfrm>
                  <a:off x="6544916" y="2528452"/>
                  <a:ext cx="111517" cy="55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5" extrusionOk="0">
                      <a:moveTo>
                        <a:pt x="8" y="5"/>
                      </a:moveTo>
                      <a:cubicBezTo>
                        <a:pt x="6" y="5"/>
                        <a:pt x="6" y="4"/>
                        <a:pt x="4" y="4"/>
                      </a:cubicBezTo>
                      <a:cubicBezTo>
                        <a:pt x="4" y="4"/>
                        <a:pt x="0" y="4"/>
                        <a:pt x="2" y="3"/>
                      </a:cubicBezTo>
                      <a:cubicBezTo>
                        <a:pt x="3" y="1"/>
                        <a:pt x="6" y="0"/>
                        <a:pt x="7" y="2"/>
                      </a:cubicBezTo>
                      <a:cubicBezTo>
                        <a:pt x="9" y="3"/>
                        <a:pt x="11" y="5"/>
                        <a:pt x="8" y="5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61" name="Google Shape;961;p35"/>
                <p:cNvSpPr/>
                <p:nvPr/>
              </p:nvSpPr>
              <p:spPr>
                <a:xfrm>
                  <a:off x="6635526" y="2701782"/>
                  <a:ext cx="205612" cy="121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1" extrusionOk="0">
                      <a:moveTo>
                        <a:pt x="8" y="7"/>
                      </a:moveTo>
                      <a:cubicBezTo>
                        <a:pt x="6" y="7"/>
                        <a:pt x="4" y="6"/>
                        <a:pt x="3" y="5"/>
                      </a:cubicBezTo>
                      <a:cubicBezTo>
                        <a:pt x="0" y="4"/>
                        <a:pt x="4" y="3"/>
                        <a:pt x="4" y="3"/>
                      </a:cubicBezTo>
                      <a:cubicBezTo>
                        <a:pt x="4" y="2"/>
                        <a:pt x="2" y="1"/>
                        <a:pt x="1" y="1"/>
                      </a:cubicBezTo>
                      <a:cubicBezTo>
                        <a:pt x="1" y="0"/>
                        <a:pt x="6" y="1"/>
                        <a:pt x="6" y="1"/>
                      </a:cubicBezTo>
                      <a:cubicBezTo>
                        <a:pt x="8" y="1"/>
                        <a:pt x="10" y="2"/>
                        <a:pt x="12" y="3"/>
                      </a:cubicBezTo>
                      <a:cubicBezTo>
                        <a:pt x="14" y="3"/>
                        <a:pt x="15" y="3"/>
                        <a:pt x="16" y="3"/>
                      </a:cubicBezTo>
                      <a:cubicBezTo>
                        <a:pt x="17" y="3"/>
                        <a:pt x="20" y="4"/>
                        <a:pt x="19" y="4"/>
                      </a:cubicBezTo>
                      <a:cubicBezTo>
                        <a:pt x="17" y="6"/>
                        <a:pt x="16" y="5"/>
                        <a:pt x="18" y="8"/>
                      </a:cubicBezTo>
                      <a:cubicBezTo>
                        <a:pt x="19" y="9"/>
                        <a:pt x="16" y="9"/>
                        <a:pt x="15" y="10"/>
                      </a:cubicBezTo>
                      <a:cubicBezTo>
                        <a:pt x="13" y="10"/>
                        <a:pt x="11" y="11"/>
                        <a:pt x="9" y="11"/>
                      </a:cubicBezTo>
                      <a:cubicBezTo>
                        <a:pt x="8" y="10"/>
                        <a:pt x="4" y="9"/>
                        <a:pt x="4" y="8"/>
                      </a:cubicBezTo>
                      <a:cubicBezTo>
                        <a:pt x="4" y="8"/>
                        <a:pt x="10" y="7"/>
                        <a:pt x="8" y="7"/>
                      </a:cubicBezTo>
                      <a:cubicBezTo>
                        <a:pt x="5" y="6"/>
                        <a:pt x="10" y="7"/>
                        <a:pt x="8" y="7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62" name="Google Shape;962;p35"/>
                <p:cNvSpPr/>
                <p:nvPr/>
              </p:nvSpPr>
              <p:spPr>
                <a:xfrm>
                  <a:off x="6750531" y="2812416"/>
                  <a:ext cx="181217" cy="55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" h="5" extrusionOk="0">
                      <a:moveTo>
                        <a:pt x="14" y="5"/>
                      </a:moveTo>
                      <a:cubicBezTo>
                        <a:pt x="14" y="4"/>
                        <a:pt x="18" y="2"/>
                        <a:pt x="16" y="2"/>
                      </a:cubicBezTo>
                      <a:cubicBezTo>
                        <a:pt x="15" y="1"/>
                        <a:pt x="14" y="1"/>
                        <a:pt x="13" y="1"/>
                      </a:cubicBezTo>
                      <a:cubicBezTo>
                        <a:pt x="10" y="1"/>
                        <a:pt x="6" y="0"/>
                        <a:pt x="3" y="1"/>
                      </a:cubicBezTo>
                      <a:cubicBezTo>
                        <a:pt x="0" y="1"/>
                        <a:pt x="1" y="4"/>
                        <a:pt x="4" y="4"/>
                      </a:cubicBezTo>
                      <a:cubicBezTo>
                        <a:pt x="7" y="4"/>
                        <a:pt x="11" y="5"/>
                        <a:pt x="14" y="5"/>
                      </a:cubicBezTo>
                      <a:cubicBezTo>
                        <a:pt x="16" y="4"/>
                        <a:pt x="12" y="5"/>
                        <a:pt x="14" y="5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63" name="Google Shape;963;p35"/>
                <p:cNvSpPr/>
                <p:nvPr/>
              </p:nvSpPr>
              <p:spPr>
                <a:xfrm>
                  <a:off x="6740078" y="3059504"/>
                  <a:ext cx="170762" cy="121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11" extrusionOk="0">
                      <a:moveTo>
                        <a:pt x="7" y="1"/>
                      </a:moveTo>
                      <a:cubicBezTo>
                        <a:pt x="5" y="0"/>
                        <a:pt x="2" y="4"/>
                        <a:pt x="1" y="6"/>
                      </a:cubicBezTo>
                      <a:cubicBezTo>
                        <a:pt x="0" y="8"/>
                        <a:pt x="8" y="10"/>
                        <a:pt x="10" y="10"/>
                      </a:cubicBezTo>
                      <a:cubicBezTo>
                        <a:pt x="11" y="11"/>
                        <a:pt x="14" y="11"/>
                        <a:pt x="15" y="10"/>
                      </a:cubicBezTo>
                      <a:cubicBezTo>
                        <a:pt x="16" y="10"/>
                        <a:pt x="15" y="9"/>
                        <a:pt x="15" y="8"/>
                      </a:cubicBezTo>
                      <a:cubicBezTo>
                        <a:pt x="15" y="7"/>
                        <a:pt x="15" y="6"/>
                        <a:pt x="16" y="6"/>
                      </a:cubicBezTo>
                      <a:cubicBezTo>
                        <a:pt x="17" y="4"/>
                        <a:pt x="9" y="1"/>
                        <a:pt x="7" y="1"/>
                      </a:cubicBezTo>
                      <a:cubicBezTo>
                        <a:pt x="5" y="0"/>
                        <a:pt x="8" y="1"/>
                        <a:pt x="7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64" name="Google Shape;964;p35"/>
                <p:cNvSpPr/>
                <p:nvPr/>
              </p:nvSpPr>
              <p:spPr>
                <a:xfrm>
                  <a:off x="6820230" y="3030002"/>
                  <a:ext cx="41820" cy="29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3" extrusionOk="0">
                      <a:moveTo>
                        <a:pt x="3" y="2"/>
                      </a:moveTo>
                      <a:cubicBezTo>
                        <a:pt x="1" y="3"/>
                        <a:pt x="0" y="1"/>
                        <a:pt x="1" y="1"/>
                      </a:cubicBezTo>
                      <a:cubicBezTo>
                        <a:pt x="2" y="0"/>
                        <a:pt x="4" y="2"/>
                        <a:pt x="3" y="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65" name="Google Shape;965;p35"/>
                <p:cNvSpPr/>
                <p:nvPr/>
              </p:nvSpPr>
              <p:spPr>
                <a:xfrm>
                  <a:off x="7004933" y="2834544"/>
                  <a:ext cx="90610" cy="62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" h="6" extrusionOk="0">
                      <a:moveTo>
                        <a:pt x="1" y="5"/>
                      </a:moveTo>
                      <a:cubicBezTo>
                        <a:pt x="1" y="5"/>
                        <a:pt x="2" y="2"/>
                        <a:pt x="1" y="1"/>
                      </a:cubicBezTo>
                      <a:cubicBezTo>
                        <a:pt x="1" y="0"/>
                        <a:pt x="4" y="1"/>
                        <a:pt x="5" y="1"/>
                      </a:cubicBezTo>
                      <a:cubicBezTo>
                        <a:pt x="6" y="1"/>
                        <a:pt x="9" y="2"/>
                        <a:pt x="9" y="3"/>
                      </a:cubicBezTo>
                      <a:cubicBezTo>
                        <a:pt x="8" y="4"/>
                        <a:pt x="6" y="5"/>
                        <a:pt x="5" y="5"/>
                      </a:cubicBezTo>
                      <a:cubicBezTo>
                        <a:pt x="3" y="6"/>
                        <a:pt x="3" y="6"/>
                        <a:pt x="1" y="5"/>
                      </a:cubicBezTo>
                      <a:cubicBezTo>
                        <a:pt x="0" y="4"/>
                        <a:pt x="2" y="6"/>
                        <a:pt x="1" y="5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66" name="Google Shape;966;p35"/>
                <p:cNvSpPr/>
                <p:nvPr/>
              </p:nvSpPr>
              <p:spPr>
                <a:xfrm>
                  <a:off x="7053722" y="2930426"/>
                  <a:ext cx="31364" cy="44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4" extrusionOk="0">
                      <a:moveTo>
                        <a:pt x="2" y="1"/>
                      </a:moveTo>
                      <a:cubicBezTo>
                        <a:pt x="0" y="0"/>
                        <a:pt x="0" y="3"/>
                        <a:pt x="1" y="3"/>
                      </a:cubicBezTo>
                      <a:cubicBezTo>
                        <a:pt x="2" y="4"/>
                        <a:pt x="3" y="2"/>
                        <a:pt x="2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67" name="Google Shape;967;p35"/>
                <p:cNvSpPr/>
                <p:nvPr/>
              </p:nvSpPr>
              <p:spPr>
                <a:xfrm>
                  <a:off x="6719165" y="2897239"/>
                  <a:ext cx="909578" cy="295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" h="27" extrusionOk="0">
                      <a:moveTo>
                        <a:pt x="17" y="7"/>
                      </a:moveTo>
                      <a:cubicBezTo>
                        <a:pt x="18" y="7"/>
                        <a:pt x="20" y="5"/>
                        <a:pt x="19" y="4"/>
                      </a:cubicBezTo>
                      <a:cubicBezTo>
                        <a:pt x="18" y="3"/>
                        <a:pt x="16" y="2"/>
                        <a:pt x="15" y="2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9" y="1"/>
                        <a:pt x="7" y="0"/>
                        <a:pt x="4" y="1"/>
                      </a:cubicBezTo>
                      <a:cubicBezTo>
                        <a:pt x="0" y="2"/>
                        <a:pt x="3" y="2"/>
                        <a:pt x="4" y="3"/>
                      </a:cubicBezTo>
                      <a:cubicBezTo>
                        <a:pt x="4" y="3"/>
                        <a:pt x="0" y="3"/>
                        <a:pt x="0" y="4"/>
                      </a:cubicBezTo>
                      <a:cubicBezTo>
                        <a:pt x="0" y="5"/>
                        <a:pt x="4" y="5"/>
                        <a:pt x="5" y="5"/>
                      </a:cubicBezTo>
                      <a:cubicBezTo>
                        <a:pt x="5" y="6"/>
                        <a:pt x="7" y="6"/>
                        <a:pt x="7" y="6"/>
                      </a:cubicBezTo>
                      <a:cubicBezTo>
                        <a:pt x="7" y="7"/>
                        <a:pt x="6" y="7"/>
                        <a:pt x="6" y="7"/>
                      </a:cubicBezTo>
                      <a:cubicBezTo>
                        <a:pt x="12" y="11"/>
                        <a:pt x="21" y="5"/>
                        <a:pt x="24" y="13"/>
                      </a:cubicBezTo>
                      <a:cubicBezTo>
                        <a:pt x="24" y="14"/>
                        <a:pt x="26" y="15"/>
                        <a:pt x="25" y="16"/>
                      </a:cubicBezTo>
                      <a:cubicBezTo>
                        <a:pt x="24" y="18"/>
                        <a:pt x="23" y="19"/>
                        <a:pt x="24" y="21"/>
                      </a:cubicBezTo>
                      <a:cubicBezTo>
                        <a:pt x="24" y="21"/>
                        <a:pt x="26" y="25"/>
                        <a:pt x="27" y="25"/>
                      </a:cubicBezTo>
                      <a:cubicBezTo>
                        <a:pt x="28" y="26"/>
                        <a:pt x="30" y="23"/>
                        <a:pt x="30" y="24"/>
                      </a:cubicBezTo>
                      <a:cubicBezTo>
                        <a:pt x="31" y="24"/>
                        <a:pt x="32" y="26"/>
                        <a:pt x="33" y="26"/>
                      </a:cubicBezTo>
                      <a:cubicBezTo>
                        <a:pt x="35" y="27"/>
                        <a:pt x="37" y="26"/>
                        <a:pt x="38" y="26"/>
                      </a:cubicBezTo>
                      <a:cubicBezTo>
                        <a:pt x="39" y="25"/>
                        <a:pt x="41" y="23"/>
                        <a:pt x="42" y="23"/>
                      </a:cubicBezTo>
                      <a:cubicBezTo>
                        <a:pt x="42" y="23"/>
                        <a:pt x="44" y="26"/>
                        <a:pt x="45" y="26"/>
                      </a:cubicBezTo>
                      <a:cubicBezTo>
                        <a:pt x="47" y="27"/>
                        <a:pt x="50" y="27"/>
                        <a:pt x="52" y="27"/>
                      </a:cubicBezTo>
                      <a:cubicBezTo>
                        <a:pt x="56" y="27"/>
                        <a:pt x="59" y="27"/>
                        <a:pt x="62" y="27"/>
                      </a:cubicBezTo>
                      <a:cubicBezTo>
                        <a:pt x="63" y="27"/>
                        <a:pt x="64" y="27"/>
                        <a:pt x="65" y="27"/>
                      </a:cubicBezTo>
                      <a:cubicBezTo>
                        <a:pt x="67" y="26"/>
                        <a:pt x="66" y="24"/>
                        <a:pt x="67" y="24"/>
                      </a:cubicBezTo>
                      <a:cubicBezTo>
                        <a:pt x="68" y="23"/>
                        <a:pt x="69" y="24"/>
                        <a:pt x="70" y="25"/>
                      </a:cubicBezTo>
                      <a:cubicBezTo>
                        <a:pt x="71" y="26"/>
                        <a:pt x="74" y="27"/>
                        <a:pt x="76" y="27"/>
                      </a:cubicBezTo>
                      <a:cubicBezTo>
                        <a:pt x="78" y="27"/>
                        <a:pt x="80" y="27"/>
                        <a:pt x="82" y="26"/>
                      </a:cubicBezTo>
                      <a:cubicBezTo>
                        <a:pt x="84" y="26"/>
                        <a:pt x="83" y="24"/>
                        <a:pt x="85" y="24"/>
                      </a:cubicBezTo>
                      <a:cubicBezTo>
                        <a:pt x="86" y="24"/>
                        <a:pt x="87" y="21"/>
                        <a:pt x="85" y="22"/>
                      </a:cubicBezTo>
                      <a:cubicBezTo>
                        <a:pt x="85" y="22"/>
                        <a:pt x="83" y="22"/>
                        <a:pt x="82" y="22"/>
                      </a:cubicBezTo>
                      <a:cubicBezTo>
                        <a:pt x="82" y="22"/>
                        <a:pt x="89" y="18"/>
                        <a:pt x="85" y="17"/>
                      </a:cubicBezTo>
                      <a:cubicBezTo>
                        <a:pt x="84" y="17"/>
                        <a:pt x="82" y="16"/>
                        <a:pt x="80" y="16"/>
                      </a:cubicBezTo>
                      <a:cubicBezTo>
                        <a:pt x="78" y="16"/>
                        <a:pt x="80" y="14"/>
                        <a:pt x="78" y="14"/>
                      </a:cubicBezTo>
                      <a:cubicBezTo>
                        <a:pt x="75" y="14"/>
                        <a:pt x="73" y="14"/>
                        <a:pt x="70" y="14"/>
                      </a:cubicBezTo>
                      <a:cubicBezTo>
                        <a:pt x="68" y="14"/>
                        <a:pt x="67" y="13"/>
                        <a:pt x="65" y="14"/>
                      </a:cubicBezTo>
                      <a:cubicBezTo>
                        <a:pt x="64" y="14"/>
                        <a:pt x="55" y="16"/>
                        <a:pt x="55" y="17"/>
                      </a:cubicBezTo>
                      <a:cubicBezTo>
                        <a:pt x="55" y="17"/>
                        <a:pt x="56" y="17"/>
                        <a:pt x="56" y="18"/>
                      </a:cubicBezTo>
                      <a:cubicBezTo>
                        <a:pt x="56" y="18"/>
                        <a:pt x="53" y="18"/>
                        <a:pt x="52" y="18"/>
                      </a:cubicBezTo>
                      <a:cubicBezTo>
                        <a:pt x="51" y="18"/>
                        <a:pt x="50" y="17"/>
                        <a:pt x="49" y="16"/>
                      </a:cubicBezTo>
                      <a:cubicBezTo>
                        <a:pt x="48" y="16"/>
                        <a:pt x="47" y="17"/>
                        <a:pt x="46" y="17"/>
                      </a:cubicBezTo>
                      <a:cubicBezTo>
                        <a:pt x="45" y="17"/>
                        <a:pt x="43" y="16"/>
                        <a:pt x="42" y="16"/>
                      </a:cubicBezTo>
                      <a:cubicBezTo>
                        <a:pt x="41" y="16"/>
                        <a:pt x="42" y="18"/>
                        <a:pt x="41" y="18"/>
                      </a:cubicBezTo>
                      <a:cubicBezTo>
                        <a:pt x="40" y="18"/>
                        <a:pt x="39" y="16"/>
                        <a:pt x="38" y="16"/>
                      </a:cubicBezTo>
                      <a:cubicBezTo>
                        <a:pt x="35" y="16"/>
                        <a:pt x="39" y="15"/>
                        <a:pt x="39" y="14"/>
                      </a:cubicBezTo>
                      <a:cubicBezTo>
                        <a:pt x="39" y="13"/>
                        <a:pt x="35" y="12"/>
                        <a:pt x="34" y="12"/>
                      </a:cubicBezTo>
                      <a:cubicBezTo>
                        <a:pt x="34" y="12"/>
                        <a:pt x="30" y="13"/>
                        <a:pt x="30" y="13"/>
                      </a:cubicBezTo>
                      <a:cubicBezTo>
                        <a:pt x="30" y="12"/>
                        <a:pt x="32" y="12"/>
                        <a:pt x="32" y="12"/>
                      </a:cubicBezTo>
                      <a:cubicBezTo>
                        <a:pt x="32" y="11"/>
                        <a:pt x="27" y="10"/>
                        <a:pt x="28" y="9"/>
                      </a:cubicBezTo>
                      <a:cubicBezTo>
                        <a:pt x="28" y="9"/>
                        <a:pt x="38" y="10"/>
                        <a:pt x="38" y="10"/>
                      </a:cubicBezTo>
                      <a:cubicBezTo>
                        <a:pt x="38" y="9"/>
                        <a:pt x="34" y="8"/>
                        <a:pt x="33" y="7"/>
                      </a:cubicBezTo>
                      <a:cubicBezTo>
                        <a:pt x="32" y="7"/>
                        <a:pt x="30" y="7"/>
                        <a:pt x="28" y="7"/>
                      </a:cubicBezTo>
                      <a:cubicBezTo>
                        <a:pt x="29" y="7"/>
                        <a:pt x="31" y="7"/>
                        <a:pt x="32" y="6"/>
                      </a:cubicBezTo>
                      <a:cubicBezTo>
                        <a:pt x="32" y="5"/>
                        <a:pt x="27" y="5"/>
                        <a:pt x="27" y="5"/>
                      </a:cubicBezTo>
                      <a:cubicBezTo>
                        <a:pt x="23" y="5"/>
                        <a:pt x="21" y="6"/>
                        <a:pt x="17" y="7"/>
                      </a:cubicBezTo>
                      <a:cubicBezTo>
                        <a:pt x="17" y="7"/>
                        <a:pt x="18" y="7"/>
                        <a:pt x="17" y="7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68" name="Google Shape;968;p35"/>
                <p:cNvSpPr/>
                <p:nvPr/>
              </p:nvSpPr>
              <p:spPr>
                <a:xfrm>
                  <a:off x="6740078" y="2388314"/>
                  <a:ext cx="602900" cy="401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" h="37" extrusionOk="0">
                      <a:moveTo>
                        <a:pt x="58" y="24"/>
                      </a:moveTo>
                      <a:cubicBezTo>
                        <a:pt x="58" y="22"/>
                        <a:pt x="56" y="22"/>
                        <a:pt x="55" y="21"/>
                      </a:cubicBezTo>
                      <a:cubicBezTo>
                        <a:pt x="54" y="20"/>
                        <a:pt x="53" y="22"/>
                        <a:pt x="52" y="21"/>
                      </a:cubicBezTo>
                      <a:cubicBezTo>
                        <a:pt x="50" y="19"/>
                        <a:pt x="48" y="21"/>
                        <a:pt x="46" y="20"/>
                      </a:cubicBezTo>
                      <a:cubicBezTo>
                        <a:pt x="46" y="20"/>
                        <a:pt x="48" y="19"/>
                        <a:pt x="48" y="18"/>
                      </a:cubicBezTo>
                      <a:cubicBezTo>
                        <a:pt x="48" y="18"/>
                        <a:pt x="46" y="18"/>
                        <a:pt x="46" y="18"/>
                      </a:cubicBezTo>
                      <a:cubicBezTo>
                        <a:pt x="46" y="17"/>
                        <a:pt x="47" y="17"/>
                        <a:pt x="47" y="16"/>
                      </a:cubicBezTo>
                      <a:cubicBezTo>
                        <a:pt x="47" y="15"/>
                        <a:pt x="44" y="16"/>
                        <a:pt x="44" y="15"/>
                      </a:cubicBezTo>
                      <a:cubicBezTo>
                        <a:pt x="43" y="15"/>
                        <a:pt x="45" y="14"/>
                        <a:pt x="45" y="14"/>
                      </a:cubicBezTo>
                      <a:cubicBezTo>
                        <a:pt x="46" y="13"/>
                        <a:pt x="44" y="12"/>
                        <a:pt x="44" y="11"/>
                      </a:cubicBezTo>
                      <a:cubicBezTo>
                        <a:pt x="43" y="10"/>
                        <a:pt x="38" y="11"/>
                        <a:pt x="38" y="11"/>
                      </a:cubicBezTo>
                      <a:cubicBezTo>
                        <a:pt x="38" y="12"/>
                        <a:pt x="43" y="14"/>
                        <a:pt x="43" y="15"/>
                      </a:cubicBezTo>
                      <a:cubicBezTo>
                        <a:pt x="42" y="16"/>
                        <a:pt x="39" y="14"/>
                        <a:pt x="38" y="13"/>
                      </a:cubicBezTo>
                      <a:cubicBezTo>
                        <a:pt x="36" y="12"/>
                        <a:pt x="39" y="10"/>
                        <a:pt x="35" y="10"/>
                      </a:cubicBezTo>
                      <a:cubicBezTo>
                        <a:pt x="33" y="10"/>
                        <a:pt x="30" y="10"/>
                        <a:pt x="29" y="8"/>
                      </a:cubicBezTo>
                      <a:cubicBezTo>
                        <a:pt x="28" y="6"/>
                        <a:pt x="26" y="3"/>
                        <a:pt x="24" y="2"/>
                      </a:cubicBezTo>
                      <a:cubicBezTo>
                        <a:pt x="21" y="1"/>
                        <a:pt x="18" y="0"/>
                        <a:pt x="16" y="0"/>
                      </a:cubicBezTo>
                      <a:cubicBezTo>
                        <a:pt x="15" y="0"/>
                        <a:pt x="10" y="0"/>
                        <a:pt x="12" y="1"/>
                      </a:cubicBezTo>
                      <a:cubicBezTo>
                        <a:pt x="13" y="1"/>
                        <a:pt x="17" y="2"/>
                        <a:pt x="17" y="2"/>
                      </a:cubicBezTo>
                      <a:cubicBezTo>
                        <a:pt x="17" y="4"/>
                        <a:pt x="13" y="3"/>
                        <a:pt x="12" y="3"/>
                      </a:cubicBezTo>
                      <a:cubicBezTo>
                        <a:pt x="12" y="3"/>
                        <a:pt x="13" y="4"/>
                        <a:pt x="13" y="4"/>
                      </a:cubicBezTo>
                      <a:cubicBezTo>
                        <a:pt x="13" y="5"/>
                        <a:pt x="7" y="2"/>
                        <a:pt x="6" y="5"/>
                      </a:cubicBezTo>
                      <a:cubicBezTo>
                        <a:pt x="6" y="5"/>
                        <a:pt x="11" y="7"/>
                        <a:pt x="12" y="7"/>
                      </a:cubicBezTo>
                      <a:cubicBezTo>
                        <a:pt x="10" y="6"/>
                        <a:pt x="11" y="9"/>
                        <a:pt x="11" y="9"/>
                      </a:cubicBezTo>
                      <a:cubicBezTo>
                        <a:pt x="11" y="10"/>
                        <a:pt x="4" y="7"/>
                        <a:pt x="3" y="8"/>
                      </a:cubicBezTo>
                      <a:cubicBezTo>
                        <a:pt x="3" y="7"/>
                        <a:pt x="6" y="8"/>
                        <a:pt x="6" y="9"/>
                      </a:cubicBezTo>
                      <a:cubicBezTo>
                        <a:pt x="6" y="8"/>
                        <a:pt x="4" y="9"/>
                        <a:pt x="4" y="9"/>
                      </a:cubicBezTo>
                      <a:cubicBezTo>
                        <a:pt x="3" y="10"/>
                        <a:pt x="5" y="11"/>
                        <a:pt x="5" y="11"/>
                      </a:cubicBezTo>
                      <a:cubicBezTo>
                        <a:pt x="6" y="12"/>
                        <a:pt x="2" y="12"/>
                        <a:pt x="1" y="12"/>
                      </a:cubicBezTo>
                      <a:cubicBezTo>
                        <a:pt x="2" y="12"/>
                        <a:pt x="4" y="13"/>
                        <a:pt x="6" y="14"/>
                      </a:cubicBezTo>
                      <a:cubicBezTo>
                        <a:pt x="8" y="14"/>
                        <a:pt x="10" y="13"/>
                        <a:pt x="12" y="13"/>
                      </a:cubicBezTo>
                      <a:cubicBezTo>
                        <a:pt x="12" y="13"/>
                        <a:pt x="10" y="14"/>
                        <a:pt x="10" y="14"/>
                      </a:cubicBezTo>
                      <a:cubicBezTo>
                        <a:pt x="10" y="15"/>
                        <a:pt x="11" y="15"/>
                        <a:pt x="11" y="15"/>
                      </a:cubicBezTo>
                      <a:cubicBezTo>
                        <a:pt x="11" y="16"/>
                        <a:pt x="0" y="15"/>
                        <a:pt x="0" y="15"/>
                      </a:cubicBezTo>
                      <a:cubicBezTo>
                        <a:pt x="0" y="15"/>
                        <a:pt x="2" y="18"/>
                        <a:pt x="2" y="18"/>
                      </a:cubicBezTo>
                      <a:cubicBezTo>
                        <a:pt x="3" y="19"/>
                        <a:pt x="7" y="21"/>
                        <a:pt x="7" y="20"/>
                      </a:cubicBezTo>
                      <a:cubicBezTo>
                        <a:pt x="7" y="21"/>
                        <a:pt x="5" y="20"/>
                        <a:pt x="6" y="22"/>
                      </a:cubicBezTo>
                      <a:cubicBezTo>
                        <a:pt x="6" y="22"/>
                        <a:pt x="7" y="23"/>
                        <a:pt x="8" y="23"/>
                      </a:cubicBezTo>
                      <a:cubicBezTo>
                        <a:pt x="9" y="24"/>
                        <a:pt x="10" y="23"/>
                        <a:pt x="11" y="23"/>
                      </a:cubicBezTo>
                      <a:cubicBezTo>
                        <a:pt x="12" y="22"/>
                        <a:pt x="13" y="24"/>
                        <a:pt x="14" y="23"/>
                      </a:cubicBezTo>
                      <a:cubicBezTo>
                        <a:pt x="17" y="22"/>
                        <a:pt x="19" y="21"/>
                        <a:pt x="21" y="22"/>
                      </a:cubicBezTo>
                      <a:cubicBezTo>
                        <a:pt x="23" y="23"/>
                        <a:pt x="24" y="23"/>
                        <a:pt x="26" y="23"/>
                      </a:cubicBezTo>
                      <a:cubicBezTo>
                        <a:pt x="25" y="23"/>
                        <a:pt x="23" y="23"/>
                        <a:pt x="21" y="23"/>
                      </a:cubicBezTo>
                      <a:cubicBezTo>
                        <a:pt x="23" y="23"/>
                        <a:pt x="27" y="23"/>
                        <a:pt x="28" y="24"/>
                      </a:cubicBezTo>
                      <a:cubicBezTo>
                        <a:pt x="28" y="24"/>
                        <a:pt x="23" y="25"/>
                        <a:pt x="23" y="25"/>
                      </a:cubicBezTo>
                      <a:cubicBezTo>
                        <a:pt x="21" y="25"/>
                        <a:pt x="18" y="25"/>
                        <a:pt x="16" y="25"/>
                      </a:cubicBezTo>
                      <a:cubicBezTo>
                        <a:pt x="16" y="26"/>
                        <a:pt x="12" y="27"/>
                        <a:pt x="13" y="27"/>
                      </a:cubicBezTo>
                      <a:cubicBezTo>
                        <a:pt x="14" y="28"/>
                        <a:pt x="15" y="28"/>
                        <a:pt x="16" y="30"/>
                      </a:cubicBezTo>
                      <a:cubicBezTo>
                        <a:pt x="16" y="32"/>
                        <a:pt x="22" y="30"/>
                        <a:pt x="23" y="32"/>
                      </a:cubicBezTo>
                      <a:cubicBezTo>
                        <a:pt x="23" y="32"/>
                        <a:pt x="19" y="32"/>
                        <a:pt x="19" y="33"/>
                      </a:cubicBezTo>
                      <a:cubicBezTo>
                        <a:pt x="20" y="34"/>
                        <a:pt x="25" y="36"/>
                        <a:pt x="26" y="36"/>
                      </a:cubicBezTo>
                      <a:cubicBezTo>
                        <a:pt x="26" y="36"/>
                        <a:pt x="32" y="36"/>
                        <a:pt x="32" y="35"/>
                      </a:cubicBezTo>
                      <a:cubicBezTo>
                        <a:pt x="32" y="35"/>
                        <a:pt x="31" y="35"/>
                        <a:pt x="31" y="35"/>
                      </a:cubicBezTo>
                      <a:cubicBezTo>
                        <a:pt x="31" y="33"/>
                        <a:pt x="35" y="36"/>
                        <a:pt x="34" y="36"/>
                      </a:cubicBezTo>
                      <a:cubicBezTo>
                        <a:pt x="35" y="36"/>
                        <a:pt x="33" y="33"/>
                        <a:pt x="33" y="32"/>
                      </a:cubicBezTo>
                      <a:cubicBezTo>
                        <a:pt x="35" y="31"/>
                        <a:pt x="37" y="37"/>
                        <a:pt x="40" y="35"/>
                      </a:cubicBezTo>
                      <a:cubicBezTo>
                        <a:pt x="41" y="34"/>
                        <a:pt x="39" y="32"/>
                        <a:pt x="40" y="32"/>
                      </a:cubicBezTo>
                      <a:cubicBezTo>
                        <a:pt x="41" y="32"/>
                        <a:pt x="41" y="34"/>
                        <a:pt x="41" y="35"/>
                      </a:cubicBezTo>
                      <a:cubicBezTo>
                        <a:pt x="42" y="35"/>
                        <a:pt x="43" y="31"/>
                        <a:pt x="42" y="31"/>
                      </a:cubicBezTo>
                      <a:cubicBezTo>
                        <a:pt x="42" y="30"/>
                        <a:pt x="42" y="29"/>
                        <a:pt x="41" y="29"/>
                      </a:cubicBezTo>
                      <a:cubicBezTo>
                        <a:pt x="41" y="28"/>
                        <a:pt x="42" y="26"/>
                        <a:pt x="43" y="27"/>
                      </a:cubicBezTo>
                      <a:cubicBezTo>
                        <a:pt x="44" y="28"/>
                        <a:pt x="43" y="32"/>
                        <a:pt x="46" y="30"/>
                      </a:cubicBezTo>
                      <a:cubicBezTo>
                        <a:pt x="47" y="29"/>
                        <a:pt x="50" y="25"/>
                        <a:pt x="52" y="27"/>
                      </a:cubicBezTo>
                      <a:cubicBezTo>
                        <a:pt x="53" y="27"/>
                        <a:pt x="51" y="28"/>
                        <a:pt x="51" y="28"/>
                      </a:cubicBezTo>
                      <a:cubicBezTo>
                        <a:pt x="51" y="28"/>
                        <a:pt x="56" y="27"/>
                        <a:pt x="56" y="27"/>
                      </a:cubicBezTo>
                      <a:cubicBezTo>
                        <a:pt x="56" y="27"/>
                        <a:pt x="54" y="27"/>
                        <a:pt x="54" y="26"/>
                      </a:cubicBezTo>
                      <a:cubicBezTo>
                        <a:pt x="54" y="25"/>
                        <a:pt x="59" y="25"/>
                        <a:pt x="58" y="24"/>
                      </a:cubicBezTo>
                      <a:cubicBezTo>
                        <a:pt x="58" y="22"/>
                        <a:pt x="58" y="25"/>
                        <a:pt x="58" y="2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69" name="Google Shape;969;p35"/>
                <p:cNvSpPr/>
                <p:nvPr/>
              </p:nvSpPr>
              <p:spPr>
                <a:xfrm>
                  <a:off x="6984022" y="2141229"/>
                  <a:ext cx="1592632" cy="877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" h="81" extrusionOk="0">
                      <a:moveTo>
                        <a:pt x="26" y="70"/>
                      </a:moveTo>
                      <a:cubicBezTo>
                        <a:pt x="22" y="70"/>
                        <a:pt x="17" y="70"/>
                        <a:pt x="13" y="71"/>
                      </a:cubicBezTo>
                      <a:cubicBezTo>
                        <a:pt x="11" y="72"/>
                        <a:pt x="11" y="75"/>
                        <a:pt x="12" y="76"/>
                      </a:cubicBezTo>
                      <a:cubicBezTo>
                        <a:pt x="13" y="77"/>
                        <a:pt x="15" y="78"/>
                        <a:pt x="15" y="77"/>
                      </a:cubicBezTo>
                      <a:cubicBezTo>
                        <a:pt x="17" y="77"/>
                        <a:pt x="16" y="76"/>
                        <a:pt x="17" y="75"/>
                      </a:cubicBezTo>
                      <a:cubicBezTo>
                        <a:pt x="17" y="75"/>
                        <a:pt x="17" y="78"/>
                        <a:pt x="17" y="78"/>
                      </a:cubicBezTo>
                      <a:cubicBezTo>
                        <a:pt x="19" y="78"/>
                        <a:pt x="22" y="78"/>
                        <a:pt x="24" y="78"/>
                      </a:cubicBezTo>
                      <a:cubicBezTo>
                        <a:pt x="26" y="78"/>
                        <a:pt x="26" y="76"/>
                        <a:pt x="27" y="76"/>
                      </a:cubicBezTo>
                      <a:cubicBezTo>
                        <a:pt x="29" y="76"/>
                        <a:pt x="27" y="78"/>
                        <a:pt x="27" y="78"/>
                      </a:cubicBezTo>
                      <a:cubicBezTo>
                        <a:pt x="27" y="78"/>
                        <a:pt x="37" y="79"/>
                        <a:pt x="37" y="78"/>
                      </a:cubicBezTo>
                      <a:cubicBezTo>
                        <a:pt x="37" y="78"/>
                        <a:pt x="35" y="77"/>
                        <a:pt x="34" y="76"/>
                      </a:cubicBezTo>
                      <a:cubicBezTo>
                        <a:pt x="34" y="76"/>
                        <a:pt x="38" y="77"/>
                        <a:pt x="37" y="78"/>
                      </a:cubicBezTo>
                      <a:cubicBezTo>
                        <a:pt x="38" y="77"/>
                        <a:pt x="37" y="76"/>
                        <a:pt x="38" y="76"/>
                      </a:cubicBezTo>
                      <a:cubicBezTo>
                        <a:pt x="38" y="76"/>
                        <a:pt x="40" y="77"/>
                        <a:pt x="41" y="77"/>
                      </a:cubicBezTo>
                      <a:cubicBezTo>
                        <a:pt x="43" y="79"/>
                        <a:pt x="41" y="76"/>
                        <a:pt x="42" y="75"/>
                      </a:cubicBezTo>
                      <a:cubicBezTo>
                        <a:pt x="42" y="75"/>
                        <a:pt x="48" y="78"/>
                        <a:pt x="48" y="77"/>
                      </a:cubicBezTo>
                      <a:cubicBezTo>
                        <a:pt x="48" y="76"/>
                        <a:pt x="46" y="76"/>
                        <a:pt x="46" y="75"/>
                      </a:cubicBezTo>
                      <a:cubicBezTo>
                        <a:pt x="46" y="75"/>
                        <a:pt x="53" y="76"/>
                        <a:pt x="53" y="76"/>
                      </a:cubicBezTo>
                      <a:cubicBezTo>
                        <a:pt x="57" y="76"/>
                        <a:pt x="52" y="79"/>
                        <a:pt x="52" y="80"/>
                      </a:cubicBezTo>
                      <a:cubicBezTo>
                        <a:pt x="52" y="81"/>
                        <a:pt x="64" y="76"/>
                        <a:pt x="65" y="76"/>
                      </a:cubicBezTo>
                      <a:cubicBezTo>
                        <a:pt x="67" y="76"/>
                        <a:pt x="72" y="73"/>
                        <a:pt x="68" y="72"/>
                      </a:cubicBezTo>
                      <a:cubicBezTo>
                        <a:pt x="66" y="71"/>
                        <a:pt x="63" y="73"/>
                        <a:pt x="61" y="72"/>
                      </a:cubicBezTo>
                      <a:cubicBezTo>
                        <a:pt x="61" y="72"/>
                        <a:pt x="63" y="70"/>
                        <a:pt x="63" y="70"/>
                      </a:cubicBezTo>
                      <a:cubicBezTo>
                        <a:pt x="63" y="69"/>
                        <a:pt x="60" y="70"/>
                        <a:pt x="59" y="70"/>
                      </a:cubicBezTo>
                      <a:cubicBezTo>
                        <a:pt x="57" y="70"/>
                        <a:pt x="56" y="68"/>
                        <a:pt x="54" y="68"/>
                      </a:cubicBezTo>
                      <a:cubicBezTo>
                        <a:pt x="53" y="69"/>
                        <a:pt x="50" y="70"/>
                        <a:pt x="48" y="69"/>
                      </a:cubicBezTo>
                      <a:cubicBezTo>
                        <a:pt x="49" y="69"/>
                        <a:pt x="50" y="69"/>
                        <a:pt x="51" y="69"/>
                      </a:cubicBezTo>
                      <a:cubicBezTo>
                        <a:pt x="52" y="68"/>
                        <a:pt x="50" y="66"/>
                        <a:pt x="50" y="65"/>
                      </a:cubicBezTo>
                      <a:cubicBezTo>
                        <a:pt x="50" y="67"/>
                        <a:pt x="59" y="68"/>
                        <a:pt x="60" y="68"/>
                      </a:cubicBezTo>
                      <a:cubicBezTo>
                        <a:pt x="61" y="68"/>
                        <a:pt x="63" y="68"/>
                        <a:pt x="65" y="68"/>
                      </a:cubicBezTo>
                      <a:cubicBezTo>
                        <a:pt x="67" y="68"/>
                        <a:pt x="69" y="65"/>
                        <a:pt x="68" y="64"/>
                      </a:cubicBezTo>
                      <a:cubicBezTo>
                        <a:pt x="65" y="61"/>
                        <a:pt x="71" y="61"/>
                        <a:pt x="73" y="61"/>
                      </a:cubicBezTo>
                      <a:cubicBezTo>
                        <a:pt x="74" y="61"/>
                        <a:pt x="79" y="61"/>
                        <a:pt x="80" y="60"/>
                      </a:cubicBezTo>
                      <a:cubicBezTo>
                        <a:pt x="80" y="60"/>
                        <a:pt x="75" y="58"/>
                        <a:pt x="75" y="58"/>
                      </a:cubicBezTo>
                      <a:cubicBezTo>
                        <a:pt x="77" y="57"/>
                        <a:pt x="81" y="59"/>
                        <a:pt x="82" y="57"/>
                      </a:cubicBezTo>
                      <a:cubicBezTo>
                        <a:pt x="83" y="56"/>
                        <a:pt x="77" y="55"/>
                        <a:pt x="76" y="55"/>
                      </a:cubicBezTo>
                      <a:cubicBezTo>
                        <a:pt x="77" y="55"/>
                        <a:pt x="84" y="54"/>
                        <a:pt x="85" y="53"/>
                      </a:cubicBezTo>
                      <a:cubicBezTo>
                        <a:pt x="87" y="52"/>
                        <a:pt x="77" y="50"/>
                        <a:pt x="77" y="51"/>
                      </a:cubicBezTo>
                      <a:cubicBezTo>
                        <a:pt x="77" y="50"/>
                        <a:pt x="79" y="50"/>
                        <a:pt x="79" y="50"/>
                      </a:cubicBezTo>
                      <a:cubicBezTo>
                        <a:pt x="79" y="49"/>
                        <a:pt x="72" y="50"/>
                        <a:pt x="71" y="50"/>
                      </a:cubicBezTo>
                      <a:cubicBezTo>
                        <a:pt x="69" y="50"/>
                        <a:pt x="68" y="51"/>
                        <a:pt x="66" y="52"/>
                      </a:cubicBezTo>
                      <a:cubicBezTo>
                        <a:pt x="67" y="52"/>
                        <a:pt x="70" y="49"/>
                        <a:pt x="68" y="49"/>
                      </a:cubicBezTo>
                      <a:cubicBezTo>
                        <a:pt x="68" y="49"/>
                        <a:pt x="64" y="49"/>
                        <a:pt x="64" y="48"/>
                      </a:cubicBezTo>
                      <a:cubicBezTo>
                        <a:pt x="64" y="48"/>
                        <a:pt x="71" y="48"/>
                        <a:pt x="72" y="48"/>
                      </a:cubicBezTo>
                      <a:cubicBezTo>
                        <a:pt x="71" y="48"/>
                        <a:pt x="68" y="47"/>
                        <a:pt x="68" y="47"/>
                      </a:cubicBezTo>
                      <a:cubicBezTo>
                        <a:pt x="69" y="46"/>
                        <a:pt x="72" y="48"/>
                        <a:pt x="74" y="47"/>
                      </a:cubicBezTo>
                      <a:cubicBezTo>
                        <a:pt x="73" y="47"/>
                        <a:pt x="69" y="46"/>
                        <a:pt x="69" y="46"/>
                      </a:cubicBezTo>
                      <a:cubicBezTo>
                        <a:pt x="69" y="45"/>
                        <a:pt x="77" y="46"/>
                        <a:pt x="78" y="45"/>
                      </a:cubicBezTo>
                      <a:cubicBezTo>
                        <a:pt x="78" y="45"/>
                        <a:pt x="75" y="44"/>
                        <a:pt x="75" y="44"/>
                      </a:cubicBezTo>
                      <a:cubicBezTo>
                        <a:pt x="74" y="44"/>
                        <a:pt x="77" y="44"/>
                        <a:pt x="77" y="44"/>
                      </a:cubicBezTo>
                      <a:cubicBezTo>
                        <a:pt x="79" y="45"/>
                        <a:pt x="80" y="46"/>
                        <a:pt x="82" y="46"/>
                      </a:cubicBezTo>
                      <a:cubicBezTo>
                        <a:pt x="84" y="46"/>
                        <a:pt x="87" y="45"/>
                        <a:pt x="90" y="44"/>
                      </a:cubicBezTo>
                      <a:cubicBezTo>
                        <a:pt x="98" y="43"/>
                        <a:pt x="85" y="42"/>
                        <a:pt x="84" y="40"/>
                      </a:cubicBezTo>
                      <a:cubicBezTo>
                        <a:pt x="84" y="39"/>
                        <a:pt x="93" y="40"/>
                        <a:pt x="94" y="41"/>
                      </a:cubicBezTo>
                      <a:cubicBezTo>
                        <a:pt x="96" y="42"/>
                        <a:pt x="97" y="42"/>
                        <a:pt x="100" y="41"/>
                      </a:cubicBezTo>
                      <a:cubicBezTo>
                        <a:pt x="101" y="41"/>
                        <a:pt x="106" y="39"/>
                        <a:pt x="105" y="37"/>
                      </a:cubicBezTo>
                      <a:cubicBezTo>
                        <a:pt x="105" y="36"/>
                        <a:pt x="94" y="41"/>
                        <a:pt x="97" y="36"/>
                      </a:cubicBezTo>
                      <a:cubicBezTo>
                        <a:pt x="96" y="37"/>
                        <a:pt x="101" y="37"/>
                        <a:pt x="101" y="37"/>
                      </a:cubicBezTo>
                      <a:cubicBezTo>
                        <a:pt x="104" y="37"/>
                        <a:pt x="106" y="36"/>
                        <a:pt x="108" y="36"/>
                      </a:cubicBezTo>
                      <a:cubicBezTo>
                        <a:pt x="108" y="35"/>
                        <a:pt x="105" y="32"/>
                        <a:pt x="105" y="32"/>
                      </a:cubicBezTo>
                      <a:cubicBezTo>
                        <a:pt x="106" y="32"/>
                        <a:pt x="107" y="33"/>
                        <a:pt x="107" y="34"/>
                      </a:cubicBezTo>
                      <a:cubicBezTo>
                        <a:pt x="108" y="35"/>
                        <a:pt x="110" y="34"/>
                        <a:pt x="111" y="34"/>
                      </a:cubicBezTo>
                      <a:cubicBezTo>
                        <a:pt x="114" y="32"/>
                        <a:pt x="116" y="30"/>
                        <a:pt x="119" y="29"/>
                      </a:cubicBezTo>
                      <a:cubicBezTo>
                        <a:pt x="121" y="28"/>
                        <a:pt x="136" y="22"/>
                        <a:pt x="136" y="21"/>
                      </a:cubicBezTo>
                      <a:cubicBezTo>
                        <a:pt x="136" y="20"/>
                        <a:pt x="123" y="23"/>
                        <a:pt x="122" y="23"/>
                      </a:cubicBezTo>
                      <a:cubicBezTo>
                        <a:pt x="119" y="24"/>
                        <a:pt x="116" y="24"/>
                        <a:pt x="112" y="25"/>
                      </a:cubicBezTo>
                      <a:cubicBezTo>
                        <a:pt x="112" y="25"/>
                        <a:pt x="108" y="25"/>
                        <a:pt x="108" y="25"/>
                      </a:cubicBezTo>
                      <a:cubicBezTo>
                        <a:pt x="108" y="24"/>
                        <a:pt x="114" y="24"/>
                        <a:pt x="115" y="23"/>
                      </a:cubicBezTo>
                      <a:cubicBezTo>
                        <a:pt x="116" y="23"/>
                        <a:pt x="123" y="22"/>
                        <a:pt x="123" y="21"/>
                      </a:cubicBezTo>
                      <a:cubicBezTo>
                        <a:pt x="123" y="22"/>
                        <a:pt x="113" y="20"/>
                        <a:pt x="114" y="19"/>
                      </a:cubicBezTo>
                      <a:cubicBezTo>
                        <a:pt x="114" y="19"/>
                        <a:pt x="126" y="20"/>
                        <a:pt x="127" y="19"/>
                      </a:cubicBezTo>
                      <a:cubicBezTo>
                        <a:pt x="129" y="19"/>
                        <a:pt x="132" y="18"/>
                        <a:pt x="134" y="18"/>
                      </a:cubicBezTo>
                      <a:cubicBezTo>
                        <a:pt x="135" y="18"/>
                        <a:pt x="137" y="18"/>
                        <a:pt x="138" y="18"/>
                      </a:cubicBezTo>
                      <a:cubicBezTo>
                        <a:pt x="142" y="17"/>
                        <a:pt x="146" y="16"/>
                        <a:pt x="149" y="15"/>
                      </a:cubicBezTo>
                      <a:cubicBezTo>
                        <a:pt x="149" y="15"/>
                        <a:pt x="156" y="11"/>
                        <a:pt x="153" y="10"/>
                      </a:cubicBezTo>
                      <a:cubicBezTo>
                        <a:pt x="151" y="10"/>
                        <a:pt x="148" y="10"/>
                        <a:pt x="146" y="10"/>
                      </a:cubicBezTo>
                      <a:cubicBezTo>
                        <a:pt x="145" y="9"/>
                        <a:pt x="143" y="10"/>
                        <a:pt x="143" y="9"/>
                      </a:cubicBezTo>
                      <a:cubicBezTo>
                        <a:pt x="143" y="7"/>
                        <a:pt x="141" y="7"/>
                        <a:pt x="141" y="5"/>
                      </a:cubicBezTo>
                      <a:cubicBezTo>
                        <a:pt x="141" y="5"/>
                        <a:pt x="137" y="6"/>
                        <a:pt x="136" y="6"/>
                      </a:cubicBezTo>
                      <a:cubicBezTo>
                        <a:pt x="135" y="5"/>
                        <a:pt x="134" y="3"/>
                        <a:pt x="133" y="5"/>
                      </a:cubicBezTo>
                      <a:cubicBezTo>
                        <a:pt x="133" y="5"/>
                        <a:pt x="127" y="6"/>
                        <a:pt x="126" y="6"/>
                      </a:cubicBezTo>
                      <a:cubicBezTo>
                        <a:pt x="124" y="7"/>
                        <a:pt x="122" y="7"/>
                        <a:pt x="120" y="7"/>
                      </a:cubicBezTo>
                      <a:cubicBezTo>
                        <a:pt x="120" y="7"/>
                        <a:pt x="116" y="7"/>
                        <a:pt x="116" y="7"/>
                      </a:cubicBezTo>
                      <a:cubicBezTo>
                        <a:pt x="116" y="6"/>
                        <a:pt x="120" y="6"/>
                        <a:pt x="121" y="5"/>
                      </a:cubicBezTo>
                      <a:cubicBezTo>
                        <a:pt x="123" y="5"/>
                        <a:pt x="125" y="4"/>
                        <a:pt x="126" y="3"/>
                      </a:cubicBezTo>
                      <a:cubicBezTo>
                        <a:pt x="124" y="6"/>
                        <a:pt x="103" y="0"/>
                        <a:pt x="102" y="2"/>
                      </a:cubicBezTo>
                      <a:cubicBezTo>
                        <a:pt x="102" y="3"/>
                        <a:pt x="104" y="3"/>
                        <a:pt x="105" y="4"/>
                      </a:cubicBezTo>
                      <a:cubicBezTo>
                        <a:pt x="105" y="5"/>
                        <a:pt x="100" y="2"/>
                        <a:pt x="100" y="2"/>
                      </a:cubicBezTo>
                      <a:cubicBezTo>
                        <a:pt x="98" y="1"/>
                        <a:pt x="95" y="2"/>
                        <a:pt x="94" y="2"/>
                      </a:cubicBezTo>
                      <a:cubicBezTo>
                        <a:pt x="93" y="2"/>
                        <a:pt x="90" y="2"/>
                        <a:pt x="91" y="3"/>
                      </a:cubicBezTo>
                      <a:cubicBezTo>
                        <a:pt x="92" y="4"/>
                        <a:pt x="94" y="7"/>
                        <a:pt x="95" y="6"/>
                      </a:cubicBezTo>
                      <a:cubicBezTo>
                        <a:pt x="95" y="7"/>
                        <a:pt x="91" y="6"/>
                        <a:pt x="91" y="5"/>
                      </a:cubicBezTo>
                      <a:cubicBezTo>
                        <a:pt x="88" y="5"/>
                        <a:pt x="87" y="2"/>
                        <a:pt x="85" y="2"/>
                      </a:cubicBezTo>
                      <a:cubicBezTo>
                        <a:pt x="81" y="2"/>
                        <a:pt x="78" y="2"/>
                        <a:pt x="75" y="2"/>
                      </a:cubicBezTo>
                      <a:cubicBezTo>
                        <a:pt x="70" y="3"/>
                        <a:pt x="73" y="4"/>
                        <a:pt x="76" y="5"/>
                      </a:cubicBezTo>
                      <a:cubicBezTo>
                        <a:pt x="77" y="6"/>
                        <a:pt x="79" y="7"/>
                        <a:pt x="80" y="8"/>
                      </a:cubicBezTo>
                      <a:cubicBezTo>
                        <a:pt x="80" y="8"/>
                        <a:pt x="77" y="10"/>
                        <a:pt x="77" y="10"/>
                      </a:cubicBezTo>
                      <a:cubicBezTo>
                        <a:pt x="76" y="10"/>
                        <a:pt x="78" y="9"/>
                        <a:pt x="78" y="9"/>
                      </a:cubicBezTo>
                      <a:cubicBezTo>
                        <a:pt x="78" y="8"/>
                        <a:pt x="71" y="4"/>
                        <a:pt x="70" y="4"/>
                      </a:cubicBezTo>
                      <a:cubicBezTo>
                        <a:pt x="66" y="4"/>
                        <a:pt x="62" y="3"/>
                        <a:pt x="58" y="4"/>
                      </a:cubicBezTo>
                      <a:cubicBezTo>
                        <a:pt x="58" y="4"/>
                        <a:pt x="60" y="6"/>
                        <a:pt x="61" y="6"/>
                      </a:cubicBezTo>
                      <a:cubicBezTo>
                        <a:pt x="62" y="6"/>
                        <a:pt x="64" y="7"/>
                        <a:pt x="66" y="6"/>
                      </a:cubicBezTo>
                      <a:cubicBezTo>
                        <a:pt x="64" y="7"/>
                        <a:pt x="61" y="8"/>
                        <a:pt x="59" y="7"/>
                      </a:cubicBezTo>
                      <a:cubicBezTo>
                        <a:pt x="58" y="7"/>
                        <a:pt x="51" y="4"/>
                        <a:pt x="52" y="5"/>
                      </a:cubicBezTo>
                      <a:cubicBezTo>
                        <a:pt x="52" y="4"/>
                        <a:pt x="57" y="10"/>
                        <a:pt x="53" y="9"/>
                      </a:cubicBezTo>
                      <a:cubicBezTo>
                        <a:pt x="52" y="8"/>
                        <a:pt x="49" y="7"/>
                        <a:pt x="47" y="8"/>
                      </a:cubicBezTo>
                      <a:cubicBezTo>
                        <a:pt x="48" y="8"/>
                        <a:pt x="51" y="9"/>
                        <a:pt x="51" y="9"/>
                      </a:cubicBezTo>
                      <a:cubicBezTo>
                        <a:pt x="50" y="10"/>
                        <a:pt x="46" y="8"/>
                        <a:pt x="46" y="10"/>
                      </a:cubicBezTo>
                      <a:cubicBezTo>
                        <a:pt x="46" y="11"/>
                        <a:pt x="50" y="12"/>
                        <a:pt x="51" y="13"/>
                      </a:cubicBezTo>
                      <a:cubicBezTo>
                        <a:pt x="54" y="13"/>
                        <a:pt x="61" y="14"/>
                        <a:pt x="61" y="17"/>
                      </a:cubicBezTo>
                      <a:cubicBezTo>
                        <a:pt x="61" y="16"/>
                        <a:pt x="54" y="15"/>
                        <a:pt x="52" y="14"/>
                      </a:cubicBezTo>
                      <a:cubicBezTo>
                        <a:pt x="50" y="14"/>
                        <a:pt x="47" y="11"/>
                        <a:pt x="45" y="12"/>
                      </a:cubicBezTo>
                      <a:cubicBezTo>
                        <a:pt x="45" y="12"/>
                        <a:pt x="48" y="14"/>
                        <a:pt x="48" y="14"/>
                      </a:cubicBezTo>
                      <a:cubicBezTo>
                        <a:pt x="48" y="14"/>
                        <a:pt x="45" y="15"/>
                        <a:pt x="45" y="14"/>
                      </a:cubicBezTo>
                      <a:cubicBezTo>
                        <a:pt x="43" y="13"/>
                        <a:pt x="42" y="12"/>
                        <a:pt x="40" y="11"/>
                      </a:cubicBezTo>
                      <a:cubicBezTo>
                        <a:pt x="39" y="10"/>
                        <a:pt x="31" y="10"/>
                        <a:pt x="31" y="10"/>
                      </a:cubicBezTo>
                      <a:cubicBezTo>
                        <a:pt x="31" y="11"/>
                        <a:pt x="34" y="11"/>
                        <a:pt x="31" y="12"/>
                      </a:cubicBezTo>
                      <a:cubicBezTo>
                        <a:pt x="30" y="12"/>
                        <a:pt x="25" y="14"/>
                        <a:pt x="25" y="14"/>
                      </a:cubicBezTo>
                      <a:cubicBezTo>
                        <a:pt x="26" y="14"/>
                        <a:pt x="29" y="13"/>
                        <a:pt x="29" y="13"/>
                      </a:cubicBezTo>
                      <a:cubicBezTo>
                        <a:pt x="30" y="14"/>
                        <a:pt x="34" y="16"/>
                        <a:pt x="34" y="16"/>
                      </a:cubicBezTo>
                      <a:cubicBezTo>
                        <a:pt x="34" y="16"/>
                        <a:pt x="31" y="15"/>
                        <a:pt x="31" y="16"/>
                      </a:cubicBezTo>
                      <a:cubicBezTo>
                        <a:pt x="31" y="16"/>
                        <a:pt x="32" y="19"/>
                        <a:pt x="30" y="17"/>
                      </a:cubicBezTo>
                      <a:cubicBezTo>
                        <a:pt x="29" y="16"/>
                        <a:pt x="28" y="14"/>
                        <a:pt x="26" y="15"/>
                      </a:cubicBezTo>
                      <a:cubicBezTo>
                        <a:pt x="25" y="15"/>
                        <a:pt x="24" y="17"/>
                        <a:pt x="23" y="16"/>
                      </a:cubicBezTo>
                      <a:cubicBezTo>
                        <a:pt x="22" y="15"/>
                        <a:pt x="21" y="14"/>
                        <a:pt x="19" y="14"/>
                      </a:cubicBezTo>
                      <a:cubicBezTo>
                        <a:pt x="18" y="14"/>
                        <a:pt x="15" y="15"/>
                        <a:pt x="14" y="16"/>
                      </a:cubicBezTo>
                      <a:cubicBezTo>
                        <a:pt x="12" y="17"/>
                        <a:pt x="13" y="18"/>
                        <a:pt x="10" y="17"/>
                      </a:cubicBezTo>
                      <a:cubicBezTo>
                        <a:pt x="8" y="16"/>
                        <a:pt x="7" y="17"/>
                        <a:pt x="5" y="17"/>
                      </a:cubicBezTo>
                      <a:cubicBezTo>
                        <a:pt x="4" y="18"/>
                        <a:pt x="0" y="18"/>
                        <a:pt x="0" y="19"/>
                      </a:cubicBezTo>
                      <a:cubicBezTo>
                        <a:pt x="0" y="21"/>
                        <a:pt x="9" y="19"/>
                        <a:pt x="9" y="20"/>
                      </a:cubicBezTo>
                      <a:cubicBezTo>
                        <a:pt x="9" y="21"/>
                        <a:pt x="6" y="21"/>
                        <a:pt x="5" y="22"/>
                      </a:cubicBezTo>
                      <a:cubicBezTo>
                        <a:pt x="5" y="21"/>
                        <a:pt x="10" y="21"/>
                        <a:pt x="11" y="21"/>
                      </a:cubicBezTo>
                      <a:cubicBezTo>
                        <a:pt x="12" y="21"/>
                        <a:pt x="17" y="21"/>
                        <a:pt x="17" y="21"/>
                      </a:cubicBezTo>
                      <a:cubicBezTo>
                        <a:pt x="17" y="21"/>
                        <a:pt x="15" y="22"/>
                        <a:pt x="14" y="22"/>
                      </a:cubicBezTo>
                      <a:cubicBezTo>
                        <a:pt x="12" y="22"/>
                        <a:pt x="11" y="22"/>
                        <a:pt x="9" y="24"/>
                      </a:cubicBezTo>
                      <a:cubicBezTo>
                        <a:pt x="5" y="26"/>
                        <a:pt x="12" y="26"/>
                        <a:pt x="13" y="26"/>
                      </a:cubicBezTo>
                      <a:cubicBezTo>
                        <a:pt x="17" y="27"/>
                        <a:pt x="20" y="27"/>
                        <a:pt x="24" y="26"/>
                      </a:cubicBezTo>
                      <a:cubicBezTo>
                        <a:pt x="26" y="25"/>
                        <a:pt x="31" y="22"/>
                        <a:pt x="34" y="24"/>
                      </a:cubicBezTo>
                      <a:cubicBezTo>
                        <a:pt x="34" y="24"/>
                        <a:pt x="29" y="26"/>
                        <a:pt x="29" y="26"/>
                      </a:cubicBezTo>
                      <a:cubicBezTo>
                        <a:pt x="27" y="26"/>
                        <a:pt x="25" y="26"/>
                        <a:pt x="23" y="27"/>
                      </a:cubicBezTo>
                      <a:cubicBezTo>
                        <a:pt x="22" y="27"/>
                        <a:pt x="20" y="27"/>
                        <a:pt x="18" y="27"/>
                      </a:cubicBezTo>
                      <a:cubicBezTo>
                        <a:pt x="16" y="28"/>
                        <a:pt x="14" y="27"/>
                        <a:pt x="12" y="28"/>
                      </a:cubicBezTo>
                      <a:cubicBezTo>
                        <a:pt x="13" y="28"/>
                        <a:pt x="16" y="29"/>
                        <a:pt x="16" y="29"/>
                      </a:cubicBezTo>
                      <a:cubicBezTo>
                        <a:pt x="17" y="30"/>
                        <a:pt x="18" y="31"/>
                        <a:pt x="20" y="31"/>
                      </a:cubicBezTo>
                      <a:cubicBezTo>
                        <a:pt x="24" y="31"/>
                        <a:pt x="26" y="28"/>
                        <a:pt x="30" y="27"/>
                      </a:cubicBezTo>
                      <a:cubicBezTo>
                        <a:pt x="31" y="27"/>
                        <a:pt x="44" y="26"/>
                        <a:pt x="44" y="25"/>
                      </a:cubicBezTo>
                      <a:cubicBezTo>
                        <a:pt x="44" y="26"/>
                        <a:pt x="38" y="26"/>
                        <a:pt x="37" y="26"/>
                      </a:cubicBezTo>
                      <a:cubicBezTo>
                        <a:pt x="34" y="27"/>
                        <a:pt x="29" y="28"/>
                        <a:pt x="26" y="30"/>
                      </a:cubicBezTo>
                      <a:cubicBezTo>
                        <a:pt x="23" y="33"/>
                        <a:pt x="32" y="32"/>
                        <a:pt x="33" y="32"/>
                      </a:cubicBezTo>
                      <a:cubicBezTo>
                        <a:pt x="35" y="32"/>
                        <a:pt x="37" y="33"/>
                        <a:pt x="39" y="31"/>
                      </a:cubicBezTo>
                      <a:cubicBezTo>
                        <a:pt x="40" y="31"/>
                        <a:pt x="40" y="30"/>
                        <a:pt x="40" y="29"/>
                      </a:cubicBezTo>
                      <a:cubicBezTo>
                        <a:pt x="41" y="29"/>
                        <a:pt x="42" y="29"/>
                        <a:pt x="42" y="30"/>
                      </a:cubicBezTo>
                      <a:cubicBezTo>
                        <a:pt x="42" y="30"/>
                        <a:pt x="42" y="30"/>
                        <a:pt x="41" y="30"/>
                      </a:cubicBezTo>
                      <a:cubicBezTo>
                        <a:pt x="43" y="30"/>
                        <a:pt x="48" y="28"/>
                        <a:pt x="50" y="29"/>
                      </a:cubicBezTo>
                      <a:cubicBezTo>
                        <a:pt x="49" y="28"/>
                        <a:pt x="44" y="32"/>
                        <a:pt x="43" y="32"/>
                      </a:cubicBezTo>
                      <a:cubicBezTo>
                        <a:pt x="44" y="33"/>
                        <a:pt x="50" y="31"/>
                        <a:pt x="52" y="31"/>
                      </a:cubicBezTo>
                      <a:cubicBezTo>
                        <a:pt x="55" y="31"/>
                        <a:pt x="58" y="30"/>
                        <a:pt x="61" y="28"/>
                      </a:cubicBezTo>
                      <a:cubicBezTo>
                        <a:pt x="62" y="27"/>
                        <a:pt x="62" y="25"/>
                        <a:pt x="62" y="25"/>
                      </a:cubicBezTo>
                      <a:cubicBezTo>
                        <a:pt x="64" y="25"/>
                        <a:pt x="64" y="25"/>
                        <a:pt x="65" y="24"/>
                      </a:cubicBezTo>
                      <a:cubicBezTo>
                        <a:pt x="66" y="24"/>
                        <a:pt x="73" y="20"/>
                        <a:pt x="73" y="21"/>
                      </a:cubicBezTo>
                      <a:cubicBezTo>
                        <a:pt x="73" y="21"/>
                        <a:pt x="69" y="24"/>
                        <a:pt x="69" y="24"/>
                      </a:cubicBezTo>
                      <a:cubicBezTo>
                        <a:pt x="68" y="25"/>
                        <a:pt x="64" y="27"/>
                        <a:pt x="64" y="28"/>
                      </a:cubicBezTo>
                      <a:cubicBezTo>
                        <a:pt x="64" y="29"/>
                        <a:pt x="75" y="28"/>
                        <a:pt x="75" y="29"/>
                      </a:cubicBezTo>
                      <a:cubicBezTo>
                        <a:pt x="75" y="28"/>
                        <a:pt x="60" y="32"/>
                        <a:pt x="60" y="31"/>
                      </a:cubicBezTo>
                      <a:cubicBezTo>
                        <a:pt x="60" y="31"/>
                        <a:pt x="69" y="32"/>
                        <a:pt x="68" y="32"/>
                      </a:cubicBezTo>
                      <a:cubicBezTo>
                        <a:pt x="68" y="33"/>
                        <a:pt x="64" y="33"/>
                        <a:pt x="63" y="33"/>
                      </a:cubicBezTo>
                      <a:cubicBezTo>
                        <a:pt x="61" y="33"/>
                        <a:pt x="58" y="33"/>
                        <a:pt x="56" y="34"/>
                      </a:cubicBezTo>
                      <a:cubicBezTo>
                        <a:pt x="52" y="34"/>
                        <a:pt x="48" y="34"/>
                        <a:pt x="44" y="35"/>
                      </a:cubicBezTo>
                      <a:cubicBezTo>
                        <a:pt x="43" y="35"/>
                        <a:pt x="43" y="36"/>
                        <a:pt x="45" y="36"/>
                      </a:cubicBezTo>
                      <a:cubicBezTo>
                        <a:pt x="46" y="37"/>
                        <a:pt x="49" y="38"/>
                        <a:pt x="50" y="39"/>
                      </a:cubicBezTo>
                      <a:cubicBezTo>
                        <a:pt x="52" y="41"/>
                        <a:pt x="50" y="43"/>
                        <a:pt x="53" y="43"/>
                      </a:cubicBezTo>
                      <a:cubicBezTo>
                        <a:pt x="54" y="42"/>
                        <a:pt x="57" y="43"/>
                        <a:pt x="58" y="42"/>
                      </a:cubicBezTo>
                      <a:cubicBezTo>
                        <a:pt x="49" y="47"/>
                        <a:pt x="44" y="36"/>
                        <a:pt x="37" y="36"/>
                      </a:cubicBezTo>
                      <a:cubicBezTo>
                        <a:pt x="35" y="36"/>
                        <a:pt x="26" y="34"/>
                        <a:pt x="26" y="36"/>
                      </a:cubicBezTo>
                      <a:cubicBezTo>
                        <a:pt x="26" y="36"/>
                        <a:pt x="25" y="38"/>
                        <a:pt x="25" y="38"/>
                      </a:cubicBezTo>
                      <a:cubicBezTo>
                        <a:pt x="26" y="38"/>
                        <a:pt x="32" y="38"/>
                        <a:pt x="32" y="39"/>
                      </a:cubicBezTo>
                      <a:cubicBezTo>
                        <a:pt x="32" y="39"/>
                        <a:pt x="26" y="39"/>
                        <a:pt x="26" y="41"/>
                      </a:cubicBezTo>
                      <a:cubicBezTo>
                        <a:pt x="26" y="42"/>
                        <a:pt x="32" y="42"/>
                        <a:pt x="34" y="43"/>
                      </a:cubicBezTo>
                      <a:cubicBezTo>
                        <a:pt x="35" y="44"/>
                        <a:pt x="36" y="45"/>
                        <a:pt x="37" y="46"/>
                      </a:cubicBezTo>
                      <a:cubicBezTo>
                        <a:pt x="38" y="48"/>
                        <a:pt x="40" y="49"/>
                        <a:pt x="42" y="50"/>
                      </a:cubicBezTo>
                      <a:cubicBezTo>
                        <a:pt x="44" y="51"/>
                        <a:pt x="45" y="51"/>
                        <a:pt x="47" y="50"/>
                      </a:cubicBezTo>
                      <a:cubicBezTo>
                        <a:pt x="48" y="50"/>
                        <a:pt x="50" y="49"/>
                        <a:pt x="51" y="50"/>
                      </a:cubicBezTo>
                      <a:cubicBezTo>
                        <a:pt x="51" y="50"/>
                        <a:pt x="50" y="52"/>
                        <a:pt x="50" y="52"/>
                      </a:cubicBezTo>
                      <a:cubicBezTo>
                        <a:pt x="48" y="52"/>
                        <a:pt x="45" y="51"/>
                        <a:pt x="44" y="52"/>
                      </a:cubicBezTo>
                      <a:cubicBezTo>
                        <a:pt x="44" y="51"/>
                        <a:pt x="48" y="54"/>
                        <a:pt x="48" y="54"/>
                      </a:cubicBezTo>
                      <a:cubicBezTo>
                        <a:pt x="48" y="55"/>
                        <a:pt x="43" y="53"/>
                        <a:pt x="43" y="53"/>
                      </a:cubicBezTo>
                      <a:cubicBezTo>
                        <a:pt x="40" y="51"/>
                        <a:pt x="38" y="51"/>
                        <a:pt x="35" y="51"/>
                      </a:cubicBezTo>
                      <a:cubicBezTo>
                        <a:pt x="33" y="51"/>
                        <a:pt x="32" y="51"/>
                        <a:pt x="30" y="52"/>
                      </a:cubicBezTo>
                      <a:cubicBezTo>
                        <a:pt x="28" y="53"/>
                        <a:pt x="27" y="52"/>
                        <a:pt x="26" y="53"/>
                      </a:cubicBezTo>
                      <a:cubicBezTo>
                        <a:pt x="25" y="54"/>
                        <a:pt x="25" y="55"/>
                        <a:pt x="23" y="55"/>
                      </a:cubicBezTo>
                      <a:cubicBezTo>
                        <a:pt x="22" y="56"/>
                        <a:pt x="21" y="59"/>
                        <a:pt x="23" y="59"/>
                      </a:cubicBezTo>
                      <a:cubicBezTo>
                        <a:pt x="25" y="59"/>
                        <a:pt x="27" y="58"/>
                        <a:pt x="27" y="59"/>
                      </a:cubicBezTo>
                      <a:cubicBezTo>
                        <a:pt x="28" y="61"/>
                        <a:pt x="32" y="60"/>
                        <a:pt x="32" y="59"/>
                      </a:cubicBezTo>
                      <a:cubicBezTo>
                        <a:pt x="33" y="59"/>
                        <a:pt x="35" y="56"/>
                        <a:pt x="35" y="55"/>
                      </a:cubicBezTo>
                      <a:cubicBezTo>
                        <a:pt x="35" y="56"/>
                        <a:pt x="35" y="56"/>
                        <a:pt x="35" y="57"/>
                      </a:cubicBezTo>
                      <a:cubicBezTo>
                        <a:pt x="35" y="57"/>
                        <a:pt x="36" y="57"/>
                        <a:pt x="36" y="57"/>
                      </a:cubicBezTo>
                      <a:cubicBezTo>
                        <a:pt x="36" y="57"/>
                        <a:pt x="35" y="58"/>
                        <a:pt x="35" y="59"/>
                      </a:cubicBezTo>
                      <a:cubicBezTo>
                        <a:pt x="35" y="59"/>
                        <a:pt x="35" y="59"/>
                        <a:pt x="36" y="59"/>
                      </a:cubicBezTo>
                      <a:cubicBezTo>
                        <a:pt x="36" y="59"/>
                        <a:pt x="33" y="60"/>
                        <a:pt x="34" y="60"/>
                      </a:cubicBezTo>
                      <a:cubicBezTo>
                        <a:pt x="34" y="60"/>
                        <a:pt x="34" y="60"/>
                        <a:pt x="34" y="60"/>
                      </a:cubicBezTo>
                      <a:cubicBezTo>
                        <a:pt x="34" y="61"/>
                        <a:pt x="31" y="60"/>
                        <a:pt x="30" y="61"/>
                      </a:cubicBezTo>
                      <a:cubicBezTo>
                        <a:pt x="31" y="61"/>
                        <a:pt x="35" y="61"/>
                        <a:pt x="36" y="62"/>
                      </a:cubicBezTo>
                      <a:cubicBezTo>
                        <a:pt x="36" y="62"/>
                        <a:pt x="31" y="65"/>
                        <a:pt x="32" y="65"/>
                      </a:cubicBezTo>
                      <a:cubicBezTo>
                        <a:pt x="32" y="66"/>
                        <a:pt x="37" y="65"/>
                        <a:pt x="37" y="65"/>
                      </a:cubicBezTo>
                      <a:cubicBezTo>
                        <a:pt x="37" y="65"/>
                        <a:pt x="36" y="65"/>
                        <a:pt x="36" y="65"/>
                      </a:cubicBezTo>
                      <a:cubicBezTo>
                        <a:pt x="36" y="66"/>
                        <a:pt x="41" y="65"/>
                        <a:pt x="42" y="64"/>
                      </a:cubicBezTo>
                      <a:cubicBezTo>
                        <a:pt x="42" y="64"/>
                        <a:pt x="46" y="59"/>
                        <a:pt x="47" y="60"/>
                      </a:cubicBezTo>
                      <a:cubicBezTo>
                        <a:pt x="48" y="61"/>
                        <a:pt x="40" y="67"/>
                        <a:pt x="38" y="68"/>
                      </a:cubicBezTo>
                      <a:cubicBezTo>
                        <a:pt x="35" y="68"/>
                        <a:pt x="33" y="68"/>
                        <a:pt x="30" y="66"/>
                      </a:cubicBezTo>
                      <a:cubicBezTo>
                        <a:pt x="28" y="65"/>
                        <a:pt x="28" y="63"/>
                        <a:pt x="26" y="63"/>
                      </a:cubicBezTo>
                      <a:cubicBezTo>
                        <a:pt x="24" y="62"/>
                        <a:pt x="22" y="62"/>
                        <a:pt x="20" y="62"/>
                      </a:cubicBezTo>
                      <a:cubicBezTo>
                        <a:pt x="17" y="62"/>
                        <a:pt x="17" y="63"/>
                        <a:pt x="19" y="65"/>
                      </a:cubicBezTo>
                      <a:cubicBezTo>
                        <a:pt x="20" y="66"/>
                        <a:pt x="20" y="67"/>
                        <a:pt x="22" y="67"/>
                      </a:cubicBezTo>
                      <a:cubicBezTo>
                        <a:pt x="25" y="67"/>
                        <a:pt x="22" y="67"/>
                        <a:pt x="22" y="68"/>
                      </a:cubicBezTo>
                      <a:cubicBezTo>
                        <a:pt x="22" y="68"/>
                        <a:pt x="26" y="70"/>
                        <a:pt x="26" y="70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70" name="Google Shape;970;p35"/>
                <p:cNvSpPr/>
                <p:nvPr/>
              </p:nvSpPr>
              <p:spPr>
                <a:xfrm>
                  <a:off x="7729809" y="2628024"/>
                  <a:ext cx="142883" cy="55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5" extrusionOk="0">
                      <a:moveTo>
                        <a:pt x="13" y="4"/>
                      </a:moveTo>
                      <a:cubicBezTo>
                        <a:pt x="12" y="3"/>
                        <a:pt x="13" y="3"/>
                        <a:pt x="11" y="2"/>
                      </a:cubicBezTo>
                      <a:cubicBezTo>
                        <a:pt x="10" y="2"/>
                        <a:pt x="9" y="2"/>
                        <a:pt x="8" y="2"/>
                      </a:cubicBezTo>
                      <a:cubicBezTo>
                        <a:pt x="7" y="2"/>
                        <a:pt x="2" y="0"/>
                        <a:pt x="1" y="1"/>
                      </a:cubicBezTo>
                      <a:cubicBezTo>
                        <a:pt x="1" y="1"/>
                        <a:pt x="3" y="2"/>
                        <a:pt x="2" y="2"/>
                      </a:cubicBezTo>
                      <a:cubicBezTo>
                        <a:pt x="2" y="3"/>
                        <a:pt x="0" y="4"/>
                        <a:pt x="0" y="3"/>
                      </a:cubicBezTo>
                      <a:cubicBezTo>
                        <a:pt x="0" y="4"/>
                        <a:pt x="2" y="3"/>
                        <a:pt x="3" y="3"/>
                      </a:cubicBezTo>
                      <a:cubicBezTo>
                        <a:pt x="4" y="3"/>
                        <a:pt x="6" y="4"/>
                        <a:pt x="8" y="4"/>
                      </a:cubicBezTo>
                      <a:cubicBezTo>
                        <a:pt x="9" y="4"/>
                        <a:pt x="13" y="4"/>
                        <a:pt x="13" y="4"/>
                      </a:cubicBezTo>
                      <a:cubicBezTo>
                        <a:pt x="12" y="3"/>
                        <a:pt x="14" y="5"/>
                        <a:pt x="13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71" name="Google Shape;971;p35"/>
                <p:cNvSpPr/>
                <p:nvPr/>
              </p:nvSpPr>
              <p:spPr>
                <a:xfrm>
                  <a:off x="7332522" y="2672276"/>
                  <a:ext cx="59247" cy="221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2" extrusionOk="0">
                      <a:moveTo>
                        <a:pt x="5" y="1"/>
                      </a:moveTo>
                      <a:cubicBezTo>
                        <a:pt x="4" y="2"/>
                        <a:pt x="0" y="0"/>
                        <a:pt x="2" y="0"/>
                      </a:cubicBezTo>
                      <a:cubicBezTo>
                        <a:pt x="3" y="0"/>
                        <a:pt x="6" y="1"/>
                        <a:pt x="5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72" name="Google Shape;972;p35"/>
                <p:cNvSpPr/>
                <p:nvPr/>
              </p:nvSpPr>
              <p:spPr>
                <a:xfrm>
                  <a:off x="7597379" y="3007874"/>
                  <a:ext cx="59247" cy="33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3" extrusionOk="0">
                      <a:moveTo>
                        <a:pt x="4" y="1"/>
                      </a:moveTo>
                      <a:cubicBezTo>
                        <a:pt x="3" y="0"/>
                        <a:pt x="0" y="2"/>
                        <a:pt x="1" y="2"/>
                      </a:cubicBezTo>
                      <a:cubicBezTo>
                        <a:pt x="2" y="3"/>
                        <a:pt x="6" y="1"/>
                        <a:pt x="4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73" name="Google Shape;973;p35"/>
                <p:cNvSpPr/>
                <p:nvPr/>
              </p:nvSpPr>
              <p:spPr>
                <a:xfrm>
                  <a:off x="4122862" y="4512521"/>
                  <a:ext cx="52274" cy="44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4" extrusionOk="0">
                      <a:moveTo>
                        <a:pt x="4" y="1"/>
                      </a:moveTo>
                      <a:cubicBezTo>
                        <a:pt x="3" y="0"/>
                        <a:pt x="0" y="4"/>
                        <a:pt x="1" y="4"/>
                      </a:cubicBezTo>
                      <a:cubicBezTo>
                        <a:pt x="1" y="4"/>
                        <a:pt x="5" y="1"/>
                        <a:pt x="4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74" name="Google Shape;974;p35"/>
                <p:cNvSpPr/>
                <p:nvPr/>
              </p:nvSpPr>
              <p:spPr>
                <a:xfrm>
                  <a:off x="4196050" y="4501456"/>
                  <a:ext cx="10457" cy="11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cubicBezTo>
                        <a:pt x="0" y="1"/>
                        <a:pt x="1" y="1"/>
                        <a:pt x="1" y="1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75" name="Google Shape;975;p35"/>
                <p:cNvSpPr/>
                <p:nvPr/>
              </p:nvSpPr>
              <p:spPr>
                <a:xfrm>
                  <a:off x="3154041" y="4512521"/>
                  <a:ext cx="69700" cy="66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6" extrusionOk="0">
                      <a:moveTo>
                        <a:pt x="5" y="2"/>
                      </a:moveTo>
                      <a:cubicBezTo>
                        <a:pt x="7" y="0"/>
                        <a:pt x="2" y="0"/>
                        <a:pt x="1" y="2"/>
                      </a:cubicBezTo>
                      <a:cubicBezTo>
                        <a:pt x="0" y="3"/>
                        <a:pt x="4" y="5"/>
                        <a:pt x="5" y="2"/>
                      </a:cubicBezTo>
                      <a:cubicBezTo>
                        <a:pt x="6" y="1"/>
                        <a:pt x="3" y="6"/>
                        <a:pt x="5" y="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76" name="Google Shape;976;p35"/>
                <p:cNvSpPr/>
                <p:nvPr/>
              </p:nvSpPr>
              <p:spPr>
                <a:xfrm>
                  <a:off x="8994850" y="9941052"/>
                  <a:ext cx="104549" cy="95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9" extrusionOk="0">
                      <a:moveTo>
                        <a:pt x="4" y="4"/>
                      </a:moveTo>
                      <a:cubicBezTo>
                        <a:pt x="4" y="5"/>
                        <a:pt x="1" y="7"/>
                        <a:pt x="0" y="8"/>
                      </a:cubicBezTo>
                      <a:cubicBezTo>
                        <a:pt x="0" y="9"/>
                        <a:pt x="2" y="8"/>
                        <a:pt x="2" y="8"/>
                      </a:cubicBezTo>
                      <a:cubicBezTo>
                        <a:pt x="3" y="7"/>
                        <a:pt x="4" y="6"/>
                        <a:pt x="5" y="5"/>
                      </a:cubicBezTo>
                      <a:cubicBezTo>
                        <a:pt x="6" y="4"/>
                        <a:pt x="10" y="0"/>
                        <a:pt x="8" y="0"/>
                      </a:cubicBezTo>
                      <a:cubicBezTo>
                        <a:pt x="7" y="0"/>
                        <a:pt x="4" y="3"/>
                        <a:pt x="4" y="4"/>
                      </a:cubicBezTo>
                      <a:cubicBezTo>
                        <a:pt x="4" y="5"/>
                        <a:pt x="4" y="3"/>
                        <a:pt x="4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77" name="Google Shape;977;p35"/>
                <p:cNvSpPr/>
                <p:nvPr/>
              </p:nvSpPr>
              <p:spPr>
                <a:xfrm>
                  <a:off x="7423131" y="5574626"/>
                  <a:ext cx="73184" cy="33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3" extrusionOk="0">
                      <a:moveTo>
                        <a:pt x="7" y="1"/>
                      </a:moveTo>
                      <a:cubicBezTo>
                        <a:pt x="7" y="0"/>
                        <a:pt x="0" y="0"/>
                        <a:pt x="1" y="0"/>
                      </a:cubicBezTo>
                      <a:cubicBezTo>
                        <a:pt x="2" y="0"/>
                        <a:pt x="6" y="3"/>
                        <a:pt x="7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78" name="Google Shape;978;p35"/>
                <p:cNvSpPr/>
                <p:nvPr/>
              </p:nvSpPr>
              <p:spPr>
                <a:xfrm>
                  <a:off x="8148002" y="11401441"/>
                  <a:ext cx="184705" cy="173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" h="16" extrusionOk="0">
                      <a:moveTo>
                        <a:pt x="17" y="14"/>
                      </a:moveTo>
                      <a:cubicBezTo>
                        <a:pt x="13" y="14"/>
                        <a:pt x="11" y="11"/>
                        <a:pt x="8" y="9"/>
                      </a:cubicBezTo>
                      <a:cubicBezTo>
                        <a:pt x="7" y="7"/>
                        <a:pt x="5" y="6"/>
                        <a:pt x="4" y="5"/>
                      </a:cubicBezTo>
                      <a:cubicBezTo>
                        <a:pt x="3" y="5"/>
                        <a:pt x="1" y="4"/>
                        <a:pt x="1" y="3"/>
                      </a:cubicBezTo>
                      <a:cubicBezTo>
                        <a:pt x="1" y="3"/>
                        <a:pt x="2" y="3"/>
                        <a:pt x="2" y="2"/>
                      </a:cubicBezTo>
                      <a:cubicBezTo>
                        <a:pt x="3" y="2"/>
                        <a:pt x="1" y="0"/>
                        <a:pt x="0" y="0"/>
                      </a:cubicBezTo>
                      <a:cubicBezTo>
                        <a:pt x="0" y="5"/>
                        <a:pt x="0" y="10"/>
                        <a:pt x="0" y="14"/>
                      </a:cubicBezTo>
                      <a:cubicBezTo>
                        <a:pt x="0" y="15"/>
                        <a:pt x="6" y="15"/>
                        <a:pt x="7" y="15"/>
                      </a:cubicBezTo>
                      <a:cubicBezTo>
                        <a:pt x="8" y="15"/>
                        <a:pt x="9" y="15"/>
                        <a:pt x="10" y="16"/>
                      </a:cubicBezTo>
                      <a:cubicBezTo>
                        <a:pt x="12" y="16"/>
                        <a:pt x="12" y="16"/>
                        <a:pt x="13" y="15"/>
                      </a:cubicBezTo>
                      <a:cubicBezTo>
                        <a:pt x="14" y="15"/>
                        <a:pt x="18" y="15"/>
                        <a:pt x="18" y="14"/>
                      </a:cubicBezTo>
                      <a:cubicBezTo>
                        <a:pt x="18" y="14"/>
                        <a:pt x="18" y="13"/>
                        <a:pt x="17" y="1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79" name="Google Shape;979;p35"/>
                <p:cNvSpPr/>
                <p:nvPr/>
              </p:nvSpPr>
              <p:spPr>
                <a:xfrm>
                  <a:off x="7952847" y="11379319"/>
                  <a:ext cx="306678" cy="250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" h="23" extrusionOk="0">
                      <a:moveTo>
                        <a:pt x="19" y="17"/>
                      </a:moveTo>
                      <a:cubicBezTo>
                        <a:pt x="19" y="13"/>
                        <a:pt x="19" y="10"/>
                        <a:pt x="19" y="7"/>
                      </a:cubicBezTo>
                      <a:cubicBezTo>
                        <a:pt x="19" y="6"/>
                        <a:pt x="19" y="4"/>
                        <a:pt x="19" y="3"/>
                      </a:cubicBezTo>
                      <a:cubicBezTo>
                        <a:pt x="19" y="2"/>
                        <a:pt x="16" y="0"/>
                        <a:pt x="15" y="1"/>
                      </a:cubicBezTo>
                      <a:cubicBezTo>
                        <a:pt x="14" y="2"/>
                        <a:pt x="12" y="1"/>
                        <a:pt x="12" y="3"/>
                      </a:cubicBezTo>
                      <a:cubicBezTo>
                        <a:pt x="11" y="5"/>
                        <a:pt x="9" y="7"/>
                        <a:pt x="13" y="6"/>
                      </a:cubicBezTo>
                      <a:cubicBezTo>
                        <a:pt x="13" y="6"/>
                        <a:pt x="15" y="6"/>
                        <a:pt x="15" y="6"/>
                      </a:cubicBezTo>
                      <a:cubicBezTo>
                        <a:pt x="16" y="6"/>
                        <a:pt x="14" y="8"/>
                        <a:pt x="14" y="8"/>
                      </a:cubicBezTo>
                      <a:cubicBezTo>
                        <a:pt x="13" y="8"/>
                        <a:pt x="11" y="10"/>
                        <a:pt x="13" y="11"/>
                      </a:cubicBezTo>
                      <a:cubicBezTo>
                        <a:pt x="13" y="12"/>
                        <a:pt x="16" y="12"/>
                        <a:pt x="16" y="13"/>
                      </a:cubicBezTo>
                      <a:cubicBezTo>
                        <a:pt x="16" y="13"/>
                        <a:pt x="12" y="13"/>
                        <a:pt x="12" y="13"/>
                      </a:cubicBezTo>
                      <a:cubicBezTo>
                        <a:pt x="11" y="13"/>
                        <a:pt x="9" y="12"/>
                        <a:pt x="9" y="12"/>
                      </a:cubicBezTo>
                      <a:cubicBezTo>
                        <a:pt x="9" y="12"/>
                        <a:pt x="10" y="13"/>
                        <a:pt x="10" y="12"/>
                      </a:cubicBezTo>
                      <a:cubicBezTo>
                        <a:pt x="10" y="11"/>
                        <a:pt x="11" y="10"/>
                        <a:pt x="10" y="9"/>
                      </a:cubicBezTo>
                      <a:cubicBezTo>
                        <a:pt x="10" y="9"/>
                        <a:pt x="8" y="11"/>
                        <a:pt x="8" y="11"/>
                      </a:cubicBezTo>
                      <a:cubicBezTo>
                        <a:pt x="7" y="12"/>
                        <a:pt x="6" y="11"/>
                        <a:pt x="5" y="11"/>
                      </a:cubicBezTo>
                      <a:cubicBezTo>
                        <a:pt x="4" y="11"/>
                        <a:pt x="0" y="10"/>
                        <a:pt x="0" y="12"/>
                      </a:cubicBezTo>
                      <a:cubicBezTo>
                        <a:pt x="0" y="13"/>
                        <a:pt x="2" y="12"/>
                        <a:pt x="2" y="12"/>
                      </a:cubicBezTo>
                      <a:cubicBezTo>
                        <a:pt x="3" y="11"/>
                        <a:pt x="2" y="12"/>
                        <a:pt x="3" y="12"/>
                      </a:cubicBezTo>
                      <a:cubicBezTo>
                        <a:pt x="4" y="13"/>
                        <a:pt x="4" y="11"/>
                        <a:pt x="5" y="12"/>
                      </a:cubicBezTo>
                      <a:cubicBezTo>
                        <a:pt x="5" y="12"/>
                        <a:pt x="6" y="13"/>
                        <a:pt x="6" y="13"/>
                      </a:cubicBezTo>
                      <a:cubicBezTo>
                        <a:pt x="6" y="13"/>
                        <a:pt x="2" y="14"/>
                        <a:pt x="4" y="15"/>
                      </a:cubicBezTo>
                      <a:cubicBezTo>
                        <a:pt x="5" y="16"/>
                        <a:pt x="6" y="14"/>
                        <a:pt x="6" y="15"/>
                      </a:cubicBezTo>
                      <a:cubicBezTo>
                        <a:pt x="7" y="15"/>
                        <a:pt x="8" y="16"/>
                        <a:pt x="8" y="16"/>
                      </a:cubicBezTo>
                      <a:cubicBezTo>
                        <a:pt x="8" y="16"/>
                        <a:pt x="8" y="16"/>
                        <a:pt x="7" y="16"/>
                      </a:cubicBezTo>
                      <a:cubicBezTo>
                        <a:pt x="7" y="17"/>
                        <a:pt x="9" y="17"/>
                        <a:pt x="10" y="17"/>
                      </a:cubicBezTo>
                      <a:cubicBezTo>
                        <a:pt x="11" y="17"/>
                        <a:pt x="11" y="15"/>
                        <a:pt x="12" y="17"/>
                      </a:cubicBezTo>
                      <a:cubicBezTo>
                        <a:pt x="12" y="17"/>
                        <a:pt x="16" y="22"/>
                        <a:pt x="17" y="21"/>
                      </a:cubicBezTo>
                      <a:cubicBezTo>
                        <a:pt x="17" y="21"/>
                        <a:pt x="16" y="20"/>
                        <a:pt x="16" y="20"/>
                      </a:cubicBezTo>
                      <a:cubicBezTo>
                        <a:pt x="16" y="19"/>
                        <a:pt x="22" y="23"/>
                        <a:pt x="23" y="23"/>
                      </a:cubicBezTo>
                      <a:cubicBezTo>
                        <a:pt x="23" y="22"/>
                        <a:pt x="19" y="19"/>
                        <a:pt x="19" y="18"/>
                      </a:cubicBezTo>
                      <a:cubicBezTo>
                        <a:pt x="20" y="18"/>
                        <a:pt x="24" y="19"/>
                        <a:pt x="24" y="19"/>
                      </a:cubicBezTo>
                      <a:cubicBezTo>
                        <a:pt x="26" y="19"/>
                        <a:pt x="28" y="19"/>
                        <a:pt x="30" y="18"/>
                      </a:cubicBezTo>
                      <a:cubicBezTo>
                        <a:pt x="27" y="16"/>
                        <a:pt x="23" y="17"/>
                        <a:pt x="19" y="17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80" name="Google Shape;980;p35"/>
                <p:cNvSpPr/>
                <p:nvPr/>
              </p:nvSpPr>
              <p:spPr>
                <a:xfrm>
                  <a:off x="7904054" y="7621385"/>
                  <a:ext cx="777151" cy="597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55" extrusionOk="0">
                      <a:moveTo>
                        <a:pt x="63" y="28"/>
                      </a:moveTo>
                      <a:cubicBezTo>
                        <a:pt x="63" y="26"/>
                        <a:pt x="63" y="25"/>
                        <a:pt x="66" y="24"/>
                      </a:cubicBezTo>
                      <a:cubicBezTo>
                        <a:pt x="66" y="23"/>
                        <a:pt x="68" y="23"/>
                        <a:pt x="67" y="22"/>
                      </a:cubicBezTo>
                      <a:cubicBezTo>
                        <a:pt x="66" y="21"/>
                        <a:pt x="65" y="19"/>
                        <a:pt x="67" y="18"/>
                      </a:cubicBezTo>
                      <a:cubicBezTo>
                        <a:pt x="76" y="14"/>
                        <a:pt x="61" y="15"/>
                        <a:pt x="61" y="15"/>
                      </a:cubicBezTo>
                      <a:cubicBezTo>
                        <a:pt x="61" y="14"/>
                        <a:pt x="62" y="14"/>
                        <a:pt x="63" y="14"/>
                      </a:cubicBezTo>
                      <a:cubicBezTo>
                        <a:pt x="64" y="14"/>
                        <a:pt x="64" y="12"/>
                        <a:pt x="64" y="11"/>
                      </a:cubicBezTo>
                      <a:cubicBezTo>
                        <a:pt x="64" y="10"/>
                        <a:pt x="60" y="8"/>
                        <a:pt x="60" y="9"/>
                      </a:cubicBezTo>
                      <a:cubicBezTo>
                        <a:pt x="60" y="10"/>
                        <a:pt x="59" y="8"/>
                        <a:pt x="59" y="8"/>
                      </a:cubicBezTo>
                      <a:cubicBezTo>
                        <a:pt x="58" y="8"/>
                        <a:pt x="58" y="10"/>
                        <a:pt x="57" y="9"/>
                      </a:cubicBezTo>
                      <a:cubicBezTo>
                        <a:pt x="57" y="9"/>
                        <a:pt x="57" y="8"/>
                        <a:pt x="57" y="7"/>
                      </a:cubicBezTo>
                      <a:cubicBezTo>
                        <a:pt x="56" y="6"/>
                        <a:pt x="55" y="8"/>
                        <a:pt x="54" y="8"/>
                      </a:cubicBezTo>
                      <a:cubicBezTo>
                        <a:pt x="54" y="8"/>
                        <a:pt x="54" y="6"/>
                        <a:pt x="54" y="6"/>
                      </a:cubicBezTo>
                      <a:cubicBezTo>
                        <a:pt x="54" y="4"/>
                        <a:pt x="57" y="5"/>
                        <a:pt x="58" y="5"/>
                      </a:cubicBezTo>
                      <a:cubicBezTo>
                        <a:pt x="59" y="4"/>
                        <a:pt x="55" y="4"/>
                        <a:pt x="55" y="4"/>
                      </a:cubicBezTo>
                      <a:cubicBezTo>
                        <a:pt x="53" y="4"/>
                        <a:pt x="51" y="3"/>
                        <a:pt x="49" y="4"/>
                      </a:cubicBezTo>
                      <a:cubicBezTo>
                        <a:pt x="47" y="5"/>
                        <a:pt x="46" y="8"/>
                        <a:pt x="44" y="7"/>
                      </a:cubicBezTo>
                      <a:cubicBezTo>
                        <a:pt x="41" y="7"/>
                        <a:pt x="40" y="7"/>
                        <a:pt x="38" y="5"/>
                      </a:cubicBezTo>
                      <a:cubicBezTo>
                        <a:pt x="36" y="3"/>
                        <a:pt x="32" y="5"/>
                        <a:pt x="29" y="5"/>
                      </a:cubicBezTo>
                      <a:cubicBezTo>
                        <a:pt x="27" y="5"/>
                        <a:pt x="27" y="4"/>
                        <a:pt x="26" y="2"/>
                      </a:cubicBezTo>
                      <a:cubicBezTo>
                        <a:pt x="25" y="0"/>
                        <a:pt x="23" y="0"/>
                        <a:pt x="20" y="0"/>
                      </a:cubicBezTo>
                      <a:cubicBezTo>
                        <a:pt x="19" y="0"/>
                        <a:pt x="11" y="1"/>
                        <a:pt x="11" y="4"/>
                      </a:cubicBezTo>
                      <a:cubicBezTo>
                        <a:pt x="11" y="7"/>
                        <a:pt x="15" y="8"/>
                        <a:pt x="13" y="12"/>
                      </a:cubicBezTo>
                      <a:cubicBezTo>
                        <a:pt x="11" y="14"/>
                        <a:pt x="7" y="10"/>
                        <a:pt x="8" y="8"/>
                      </a:cubicBezTo>
                      <a:cubicBezTo>
                        <a:pt x="8" y="7"/>
                        <a:pt x="10" y="6"/>
                        <a:pt x="10" y="5"/>
                      </a:cubicBezTo>
                      <a:cubicBezTo>
                        <a:pt x="11" y="3"/>
                        <a:pt x="8" y="2"/>
                        <a:pt x="8" y="1"/>
                      </a:cubicBezTo>
                      <a:cubicBezTo>
                        <a:pt x="5" y="3"/>
                        <a:pt x="4" y="4"/>
                        <a:pt x="4" y="7"/>
                      </a:cubicBezTo>
                      <a:cubicBezTo>
                        <a:pt x="3" y="8"/>
                        <a:pt x="0" y="12"/>
                        <a:pt x="3" y="12"/>
                      </a:cubicBezTo>
                      <a:cubicBezTo>
                        <a:pt x="3" y="12"/>
                        <a:pt x="4" y="12"/>
                        <a:pt x="5" y="13"/>
                      </a:cubicBezTo>
                      <a:cubicBezTo>
                        <a:pt x="5" y="14"/>
                        <a:pt x="6" y="15"/>
                        <a:pt x="7" y="16"/>
                      </a:cubicBezTo>
                      <a:cubicBezTo>
                        <a:pt x="9" y="18"/>
                        <a:pt x="5" y="22"/>
                        <a:pt x="10" y="23"/>
                      </a:cubicBezTo>
                      <a:cubicBezTo>
                        <a:pt x="10" y="23"/>
                        <a:pt x="12" y="23"/>
                        <a:pt x="13" y="23"/>
                      </a:cubicBezTo>
                      <a:cubicBezTo>
                        <a:pt x="14" y="23"/>
                        <a:pt x="14" y="22"/>
                        <a:pt x="15" y="22"/>
                      </a:cubicBezTo>
                      <a:cubicBezTo>
                        <a:pt x="18" y="22"/>
                        <a:pt x="19" y="25"/>
                        <a:pt x="21" y="27"/>
                      </a:cubicBezTo>
                      <a:cubicBezTo>
                        <a:pt x="21" y="27"/>
                        <a:pt x="22" y="28"/>
                        <a:pt x="23" y="27"/>
                      </a:cubicBezTo>
                      <a:cubicBezTo>
                        <a:pt x="23" y="26"/>
                        <a:pt x="24" y="27"/>
                        <a:pt x="26" y="27"/>
                      </a:cubicBezTo>
                      <a:cubicBezTo>
                        <a:pt x="28" y="28"/>
                        <a:pt x="33" y="25"/>
                        <a:pt x="31" y="29"/>
                      </a:cubicBezTo>
                      <a:cubicBezTo>
                        <a:pt x="29" y="32"/>
                        <a:pt x="29" y="35"/>
                        <a:pt x="31" y="38"/>
                      </a:cubicBezTo>
                      <a:cubicBezTo>
                        <a:pt x="31" y="39"/>
                        <a:pt x="32" y="40"/>
                        <a:pt x="32" y="41"/>
                      </a:cubicBezTo>
                      <a:cubicBezTo>
                        <a:pt x="32" y="42"/>
                        <a:pt x="29" y="43"/>
                        <a:pt x="30" y="44"/>
                      </a:cubicBezTo>
                      <a:cubicBezTo>
                        <a:pt x="33" y="47"/>
                        <a:pt x="34" y="55"/>
                        <a:pt x="40" y="53"/>
                      </a:cubicBezTo>
                      <a:cubicBezTo>
                        <a:pt x="41" y="53"/>
                        <a:pt x="41" y="54"/>
                        <a:pt x="42" y="54"/>
                      </a:cubicBezTo>
                      <a:cubicBezTo>
                        <a:pt x="43" y="54"/>
                        <a:pt x="44" y="53"/>
                        <a:pt x="45" y="52"/>
                      </a:cubicBezTo>
                      <a:cubicBezTo>
                        <a:pt x="47" y="51"/>
                        <a:pt x="48" y="49"/>
                        <a:pt x="51" y="47"/>
                      </a:cubicBezTo>
                      <a:cubicBezTo>
                        <a:pt x="53" y="46"/>
                        <a:pt x="49" y="46"/>
                        <a:pt x="49" y="44"/>
                      </a:cubicBezTo>
                      <a:cubicBezTo>
                        <a:pt x="49" y="43"/>
                        <a:pt x="48" y="42"/>
                        <a:pt x="48" y="41"/>
                      </a:cubicBezTo>
                      <a:cubicBezTo>
                        <a:pt x="48" y="40"/>
                        <a:pt x="45" y="39"/>
                        <a:pt x="45" y="38"/>
                      </a:cubicBezTo>
                      <a:cubicBezTo>
                        <a:pt x="45" y="37"/>
                        <a:pt x="51" y="38"/>
                        <a:pt x="52" y="38"/>
                      </a:cubicBezTo>
                      <a:cubicBezTo>
                        <a:pt x="54" y="38"/>
                        <a:pt x="53" y="39"/>
                        <a:pt x="54" y="40"/>
                      </a:cubicBezTo>
                      <a:cubicBezTo>
                        <a:pt x="55" y="40"/>
                        <a:pt x="55" y="38"/>
                        <a:pt x="56" y="38"/>
                      </a:cubicBezTo>
                      <a:cubicBezTo>
                        <a:pt x="57" y="37"/>
                        <a:pt x="60" y="37"/>
                        <a:pt x="62" y="36"/>
                      </a:cubicBezTo>
                      <a:cubicBezTo>
                        <a:pt x="63" y="35"/>
                        <a:pt x="65" y="34"/>
                        <a:pt x="67" y="33"/>
                      </a:cubicBezTo>
                      <a:cubicBezTo>
                        <a:pt x="66" y="31"/>
                        <a:pt x="63" y="30"/>
                        <a:pt x="63" y="28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81" name="Google Shape;981;p35"/>
                <p:cNvSpPr/>
                <p:nvPr/>
              </p:nvSpPr>
              <p:spPr>
                <a:xfrm>
                  <a:off x="8527864" y="7783652"/>
                  <a:ext cx="264855" cy="4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" h="38" extrusionOk="0">
                      <a:moveTo>
                        <a:pt x="22" y="29"/>
                      </a:moveTo>
                      <a:cubicBezTo>
                        <a:pt x="22" y="28"/>
                        <a:pt x="17" y="22"/>
                        <a:pt x="18" y="21"/>
                      </a:cubicBezTo>
                      <a:cubicBezTo>
                        <a:pt x="19" y="20"/>
                        <a:pt x="18" y="19"/>
                        <a:pt x="20" y="18"/>
                      </a:cubicBezTo>
                      <a:cubicBezTo>
                        <a:pt x="23" y="18"/>
                        <a:pt x="22" y="16"/>
                        <a:pt x="22" y="15"/>
                      </a:cubicBezTo>
                      <a:cubicBezTo>
                        <a:pt x="22" y="14"/>
                        <a:pt x="22" y="13"/>
                        <a:pt x="22" y="13"/>
                      </a:cubicBezTo>
                      <a:cubicBezTo>
                        <a:pt x="22" y="12"/>
                        <a:pt x="21" y="12"/>
                        <a:pt x="20" y="11"/>
                      </a:cubicBezTo>
                      <a:cubicBezTo>
                        <a:pt x="19" y="9"/>
                        <a:pt x="16" y="9"/>
                        <a:pt x="16" y="7"/>
                      </a:cubicBezTo>
                      <a:cubicBezTo>
                        <a:pt x="15" y="4"/>
                        <a:pt x="11" y="1"/>
                        <a:pt x="9" y="0"/>
                      </a:cubicBezTo>
                      <a:cubicBezTo>
                        <a:pt x="9" y="3"/>
                        <a:pt x="4" y="3"/>
                        <a:pt x="5" y="5"/>
                      </a:cubicBezTo>
                      <a:cubicBezTo>
                        <a:pt x="5" y="6"/>
                        <a:pt x="7" y="7"/>
                        <a:pt x="6" y="8"/>
                      </a:cubicBezTo>
                      <a:cubicBezTo>
                        <a:pt x="5" y="8"/>
                        <a:pt x="3" y="9"/>
                        <a:pt x="3" y="10"/>
                      </a:cubicBezTo>
                      <a:cubicBezTo>
                        <a:pt x="0" y="11"/>
                        <a:pt x="2" y="14"/>
                        <a:pt x="4" y="16"/>
                      </a:cubicBezTo>
                      <a:cubicBezTo>
                        <a:pt x="5" y="17"/>
                        <a:pt x="5" y="18"/>
                        <a:pt x="7" y="18"/>
                      </a:cubicBezTo>
                      <a:cubicBezTo>
                        <a:pt x="8" y="18"/>
                        <a:pt x="7" y="19"/>
                        <a:pt x="8" y="20"/>
                      </a:cubicBezTo>
                      <a:cubicBezTo>
                        <a:pt x="10" y="23"/>
                        <a:pt x="9" y="24"/>
                        <a:pt x="8" y="27"/>
                      </a:cubicBezTo>
                      <a:cubicBezTo>
                        <a:pt x="8" y="30"/>
                        <a:pt x="10" y="33"/>
                        <a:pt x="11" y="35"/>
                      </a:cubicBezTo>
                      <a:cubicBezTo>
                        <a:pt x="14" y="38"/>
                        <a:pt x="15" y="35"/>
                        <a:pt x="17" y="35"/>
                      </a:cubicBezTo>
                      <a:cubicBezTo>
                        <a:pt x="19" y="35"/>
                        <a:pt x="20" y="34"/>
                        <a:pt x="21" y="34"/>
                      </a:cubicBezTo>
                      <a:cubicBezTo>
                        <a:pt x="23" y="33"/>
                        <a:pt x="24" y="33"/>
                        <a:pt x="26" y="34"/>
                      </a:cubicBezTo>
                      <a:cubicBezTo>
                        <a:pt x="25" y="32"/>
                        <a:pt x="24" y="30"/>
                        <a:pt x="22" y="29"/>
                      </a:cubicBezTo>
                      <a:cubicBezTo>
                        <a:pt x="21" y="27"/>
                        <a:pt x="23" y="29"/>
                        <a:pt x="22" y="29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82" name="Google Shape;982;p35"/>
                <p:cNvSpPr/>
                <p:nvPr/>
              </p:nvSpPr>
              <p:spPr>
                <a:xfrm>
                  <a:off x="8698628" y="7912727"/>
                  <a:ext cx="226522" cy="250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23" extrusionOk="0">
                      <a:moveTo>
                        <a:pt x="19" y="7"/>
                      </a:moveTo>
                      <a:cubicBezTo>
                        <a:pt x="19" y="5"/>
                        <a:pt x="21" y="3"/>
                        <a:pt x="22" y="2"/>
                      </a:cubicBezTo>
                      <a:cubicBezTo>
                        <a:pt x="19" y="1"/>
                        <a:pt x="14" y="0"/>
                        <a:pt x="12" y="2"/>
                      </a:cubicBezTo>
                      <a:cubicBezTo>
                        <a:pt x="10" y="3"/>
                        <a:pt x="9" y="1"/>
                        <a:pt x="9" y="0"/>
                      </a:cubicBezTo>
                      <a:cubicBezTo>
                        <a:pt x="8" y="0"/>
                        <a:pt x="7" y="2"/>
                        <a:pt x="5" y="1"/>
                      </a:cubicBezTo>
                      <a:cubicBezTo>
                        <a:pt x="5" y="2"/>
                        <a:pt x="7" y="6"/>
                        <a:pt x="4" y="6"/>
                      </a:cubicBezTo>
                      <a:cubicBezTo>
                        <a:pt x="2" y="7"/>
                        <a:pt x="0" y="8"/>
                        <a:pt x="1" y="10"/>
                      </a:cubicBezTo>
                      <a:cubicBezTo>
                        <a:pt x="2" y="12"/>
                        <a:pt x="3" y="13"/>
                        <a:pt x="4" y="15"/>
                      </a:cubicBezTo>
                      <a:cubicBezTo>
                        <a:pt x="5" y="17"/>
                        <a:pt x="7" y="19"/>
                        <a:pt x="9" y="22"/>
                      </a:cubicBezTo>
                      <a:cubicBezTo>
                        <a:pt x="12" y="23"/>
                        <a:pt x="10" y="19"/>
                        <a:pt x="12" y="19"/>
                      </a:cubicBezTo>
                      <a:cubicBezTo>
                        <a:pt x="14" y="19"/>
                        <a:pt x="15" y="19"/>
                        <a:pt x="16" y="18"/>
                      </a:cubicBezTo>
                      <a:cubicBezTo>
                        <a:pt x="17" y="18"/>
                        <a:pt x="17" y="20"/>
                        <a:pt x="19" y="19"/>
                      </a:cubicBezTo>
                      <a:cubicBezTo>
                        <a:pt x="20" y="17"/>
                        <a:pt x="21" y="16"/>
                        <a:pt x="20" y="14"/>
                      </a:cubicBezTo>
                      <a:cubicBezTo>
                        <a:pt x="20" y="12"/>
                        <a:pt x="19" y="9"/>
                        <a:pt x="19" y="7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83" name="Google Shape;983;p35"/>
                <p:cNvSpPr/>
                <p:nvPr/>
              </p:nvSpPr>
              <p:spPr>
                <a:xfrm>
                  <a:off x="8883333" y="7934858"/>
                  <a:ext cx="163794" cy="1954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" h="18" extrusionOk="0">
                      <a:moveTo>
                        <a:pt x="12" y="5"/>
                      </a:moveTo>
                      <a:cubicBezTo>
                        <a:pt x="10" y="3"/>
                        <a:pt x="8" y="1"/>
                        <a:pt x="5" y="1"/>
                      </a:cubicBezTo>
                      <a:cubicBezTo>
                        <a:pt x="3" y="0"/>
                        <a:pt x="0" y="4"/>
                        <a:pt x="1" y="6"/>
                      </a:cubicBezTo>
                      <a:cubicBezTo>
                        <a:pt x="1" y="8"/>
                        <a:pt x="2" y="10"/>
                        <a:pt x="2" y="12"/>
                      </a:cubicBezTo>
                      <a:cubicBezTo>
                        <a:pt x="3" y="14"/>
                        <a:pt x="1" y="16"/>
                        <a:pt x="0" y="17"/>
                      </a:cubicBezTo>
                      <a:cubicBezTo>
                        <a:pt x="1" y="18"/>
                        <a:pt x="3" y="17"/>
                        <a:pt x="4" y="17"/>
                      </a:cubicBezTo>
                      <a:cubicBezTo>
                        <a:pt x="6" y="17"/>
                        <a:pt x="7" y="18"/>
                        <a:pt x="9" y="17"/>
                      </a:cubicBezTo>
                      <a:cubicBezTo>
                        <a:pt x="12" y="16"/>
                        <a:pt x="13" y="10"/>
                        <a:pt x="16" y="8"/>
                      </a:cubicBezTo>
                      <a:cubicBezTo>
                        <a:pt x="14" y="7"/>
                        <a:pt x="13" y="6"/>
                        <a:pt x="12" y="5"/>
                      </a:cubicBezTo>
                      <a:cubicBezTo>
                        <a:pt x="10" y="4"/>
                        <a:pt x="13" y="6"/>
                        <a:pt x="12" y="5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84" name="Google Shape;984;p35"/>
                <p:cNvSpPr/>
                <p:nvPr/>
              </p:nvSpPr>
              <p:spPr>
                <a:xfrm>
                  <a:off x="7423131" y="7566069"/>
                  <a:ext cx="825940" cy="910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" h="84" extrusionOk="0">
                      <a:moveTo>
                        <a:pt x="77" y="48"/>
                      </a:moveTo>
                      <a:cubicBezTo>
                        <a:pt x="81" y="45"/>
                        <a:pt x="76" y="42"/>
                        <a:pt x="76" y="39"/>
                      </a:cubicBezTo>
                      <a:cubicBezTo>
                        <a:pt x="76" y="37"/>
                        <a:pt x="78" y="35"/>
                        <a:pt x="78" y="33"/>
                      </a:cubicBezTo>
                      <a:cubicBezTo>
                        <a:pt x="79" y="30"/>
                        <a:pt x="75" y="32"/>
                        <a:pt x="74" y="32"/>
                      </a:cubicBezTo>
                      <a:cubicBezTo>
                        <a:pt x="73" y="32"/>
                        <a:pt x="72" y="32"/>
                        <a:pt x="71" y="32"/>
                      </a:cubicBezTo>
                      <a:cubicBezTo>
                        <a:pt x="70" y="32"/>
                        <a:pt x="70" y="33"/>
                        <a:pt x="69" y="33"/>
                      </a:cubicBezTo>
                      <a:cubicBezTo>
                        <a:pt x="68" y="33"/>
                        <a:pt x="67" y="30"/>
                        <a:pt x="66" y="30"/>
                      </a:cubicBezTo>
                      <a:cubicBezTo>
                        <a:pt x="64" y="26"/>
                        <a:pt x="62" y="28"/>
                        <a:pt x="58" y="28"/>
                      </a:cubicBezTo>
                      <a:cubicBezTo>
                        <a:pt x="56" y="28"/>
                        <a:pt x="55" y="28"/>
                        <a:pt x="54" y="26"/>
                      </a:cubicBezTo>
                      <a:cubicBezTo>
                        <a:pt x="53" y="24"/>
                        <a:pt x="56" y="22"/>
                        <a:pt x="53" y="20"/>
                      </a:cubicBezTo>
                      <a:cubicBezTo>
                        <a:pt x="52" y="19"/>
                        <a:pt x="52" y="17"/>
                        <a:pt x="50" y="17"/>
                      </a:cubicBezTo>
                      <a:cubicBezTo>
                        <a:pt x="48" y="17"/>
                        <a:pt x="49" y="17"/>
                        <a:pt x="50" y="15"/>
                      </a:cubicBezTo>
                      <a:cubicBezTo>
                        <a:pt x="51" y="13"/>
                        <a:pt x="50" y="11"/>
                        <a:pt x="51" y="9"/>
                      </a:cubicBezTo>
                      <a:cubicBezTo>
                        <a:pt x="52" y="7"/>
                        <a:pt x="54" y="6"/>
                        <a:pt x="56" y="5"/>
                      </a:cubicBezTo>
                      <a:cubicBezTo>
                        <a:pt x="57" y="4"/>
                        <a:pt x="59" y="4"/>
                        <a:pt x="60" y="2"/>
                      </a:cubicBezTo>
                      <a:cubicBezTo>
                        <a:pt x="60" y="0"/>
                        <a:pt x="56" y="0"/>
                        <a:pt x="56" y="1"/>
                      </a:cubicBezTo>
                      <a:cubicBezTo>
                        <a:pt x="54" y="3"/>
                        <a:pt x="51" y="6"/>
                        <a:pt x="48" y="6"/>
                      </a:cubicBezTo>
                      <a:cubicBezTo>
                        <a:pt x="45" y="6"/>
                        <a:pt x="45" y="6"/>
                        <a:pt x="44" y="8"/>
                      </a:cubicBezTo>
                      <a:cubicBezTo>
                        <a:pt x="43" y="10"/>
                        <a:pt x="43" y="7"/>
                        <a:pt x="41" y="7"/>
                      </a:cubicBezTo>
                      <a:cubicBezTo>
                        <a:pt x="37" y="8"/>
                        <a:pt x="39" y="14"/>
                        <a:pt x="36" y="16"/>
                      </a:cubicBezTo>
                      <a:cubicBezTo>
                        <a:pt x="35" y="17"/>
                        <a:pt x="33" y="18"/>
                        <a:pt x="32" y="20"/>
                      </a:cubicBezTo>
                      <a:cubicBezTo>
                        <a:pt x="32" y="20"/>
                        <a:pt x="32" y="23"/>
                        <a:pt x="31" y="23"/>
                      </a:cubicBezTo>
                      <a:cubicBezTo>
                        <a:pt x="30" y="21"/>
                        <a:pt x="29" y="20"/>
                        <a:pt x="28" y="19"/>
                      </a:cubicBezTo>
                      <a:cubicBezTo>
                        <a:pt x="27" y="17"/>
                        <a:pt x="26" y="17"/>
                        <a:pt x="25" y="17"/>
                      </a:cubicBezTo>
                      <a:cubicBezTo>
                        <a:pt x="21" y="16"/>
                        <a:pt x="19" y="13"/>
                        <a:pt x="15" y="16"/>
                      </a:cubicBezTo>
                      <a:cubicBezTo>
                        <a:pt x="13" y="17"/>
                        <a:pt x="9" y="20"/>
                        <a:pt x="7" y="18"/>
                      </a:cubicBezTo>
                      <a:cubicBezTo>
                        <a:pt x="6" y="17"/>
                        <a:pt x="5" y="17"/>
                        <a:pt x="4" y="16"/>
                      </a:cubicBezTo>
                      <a:cubicBezTo>
                        <a:pt x="2" y="16"/>
                        <a:pt x="3" y="14"/>
                        <a:pt x="1" y="16"/>
                      </a:cubicBezTo>
                      <a:cubicBezTo>
                        <a:pt x="0" y="17"/>
                        <a:pt x="1" y="17"/>
                        <a:pt x="2" y="18"/>
                      </a:cubicBezTo>
                      <a:cubicBezTo>
                        <a:pt x="2" y="19"/>
                        <a:pt x="1" y="20"/>
                        <a:pt x="1" y="21"/>
                      </a:cubicBezTo>
                      <a:cubicBezTo>
                        <a:pt x="3" y="21"/>
                        <a:pt x="5" y="22"/>
                        <a:pt x="6" y="22"/>
                      </a:cubicBezTo>
                      <a:cubicBezTo>
                        <a:pt x="7" y="23"/>
                        <a:pt x="8" y="23"/>
                        <a:pt x="8" y="24"/>
                      </a:cubicBezTo>
                      <a:cubicBezTo>
                        <a:pt x="9" y="25"/>
                        <a:pt x="9" y="24"/>
                        <a:pt x="10" y="24"/>
                      </a:cubicBezTo>
                      <a:cubicBezTo>
                        <a:pt x="10" y="23"/>
                        <a:pt x="10" y="26"/>
                        <a:pt x="11" y="26"/>
                      </a:cubicBezTo>
                      <a:cubicBezTo>
                        <a:pt x="12" y="27"/>
                        <a:pt x="13" y="26"/>
                        <a:pt x="15" y="25"/>
                      </a:cubicBezTo>
                      <a:cubicBezTo>
                        <a:pt x="16" y="25"/>
                        <a:pt x="13" y="23"/>
                        <a:pt x="13" y="23"/>
                      </a:cubicBezTo>
                      <a:cubicBezTo>
                        <a:pt x="13" y="22"/>
                        <a:pt x="16" y="20"/>
                        <a:pt x="16" y="19"/>
                      </a:cubicBezTo>
                      <a:cubicBezTo>
                        <a:pt x="17" y="18"/>
                        <a:pt x="19" y="17"/>
                        <a:pt x="20" y="18"/>
                      </a:cubicBezTo>
                      <a:cubicBezTo>
                        <a:pt x="21" y="18"/>
                        <a:pt x="23" y="19"/>
                        <a:pt x="23" y="19"/>
                      </a:cubicBezTo>
                      <a:cubicBezTo>
                        <a:pt x="23" y="20"/>
                        <a:pt x="23" y="20"/>
                        <a:pt x="24" y="20"/>
                      </a:cubicBezTo>
                      <a:cubicBezTo>
                        <a:pt x="24" y="21"/>
                        <a:pt x="23" y="22"/>
                        <a:pt x="23" y="22"/>
                      </a:cubicBezTo>
                      <a:cubicBezTo>
                        <a:pt x="23" y="23"/>
                        <a:pt x="25" y="25"/>
                        <a:pt x="25" y="26"/>
                      </a:cubicBezTo>
                      <a:cubicBezTo>
                        <a:pt x="27" y="29"/>
                        <a:pt x="29" y="29"/>
                        <a:pt x="29" y="33"/>
                      </a:cubicBezTo>
                      <a:cubicBezTo>
                        <a:pt x="29" y="36"/>
                        <a:pt x="29" y="39"/>
                        <a:pt x="28" y="42"/>
                      </a:cubicBezTo>
                      <a:cubicBezTo>
                        <a:pt x="28" y="43"/>
                        <a:pt x="30" y="43"/>
                        <a:pt x="30" y="44"/>
                      </a:cubicBezTo>
                      <a:cubicBezTo>
                        <a:pt x="29" y="45"/>
                        <a:pt x="28" y="46"/>
                        <a:pt x="28" y="47"/>
                      </a:cubicBezTo>
                      <a:cubicBezTo>
                        <a:pt x="27" y="48"/>
                        <a:pt x="27" y="50"/>
                        <a:pt x="26" y="50"/>
                      </a:cubicBezTo>
                      <a:cubicBezTo>
                        <a:pt x="24" y="51"/>
                        <a:pt x="22" y="50"/>
                        <a:pt x="22" y="53"/>
                      </a:cubicBezTo>
                      <a:cubicBezTo>
                        <a:pt x="22" y="55"/>
                        <a:pt x="19" y="55"/>
                        <a:pt x="22" y="56"/>
                      </a:cubicBezTo>
                      <a:cubicBezTo>
                        <a:pt x="23" y="57"/>
                        <a:pt x="24" y="57"/>
                        <a:pt x="26" y="58"/>
                      </a:cubicBezTo>
                      <a:cubicBezTo>
                        <a:pt x="27" y="59"/>
                        <a:pt x="28" y="60"/>
                        <a:pt x="29" y="61"/>
                      </a:cubicBezTo>
                      <a:cubicBezTo>
                        <a:pt x="31" y="62"/>
                        <a:pt x="32" y="61"/>
                        <a:pt x="34" y="61"/>
                      </a:cubicBezTo>
                      <a:cubicBezTo>
                        <a:pt x="35" y="61"/>
                        <a:pt x="36" y="62"/>
                        <a:pt x="38" y="63"/>
                      </a:cubicBezTo>
                      <a:cubicBezTo>
                        <a:pt x="39" y="63"/>
                        <a:pt x="40" y="63"/>
                        <a:pt x="41" y="64"/>
                      </a:cubicBezTo>
                      <a:cubicBezTo>
                        <a:pt x="44" y="66"/>
                        <a:pt x="46" y="68"/>
                        <a:pt x="48" y="71"/>
                      </a:cubicBezTo>
                      <a:cubicBezTo>
                        <a:pt x="49" y="74"/>
                        <a:pt x="50" y="75"/>
                        <a:pt x="54" y="76"/>
                      </a:cubicBezTo>
                      <a:cubicBezTo>
                        <a:pt x="55" y="76"/>
                        <a:pt x="56" y="75"/>
                        <a:pt x="57" y="74"/>
                      </a:cubicBezTo>
                      <a:cubicBezTo>
                        <a:pt x="58" y="74"/>
                        <a:pt x="59" y="76"/>
                        <a:pt x="60" y="75"/>
                      </a:cubicBezTo>
                      <a:cubicBezTo>
                        <a:pt x="62" y="74"/>
                        <a:pt x="64" y="75"/>
                        <a:pt x="65" y="76"/>
                      </a:cubicBezTo>
                      <a:cubicBezTo>
                        <a:pt x="65" y="77"/>
                        <a:pt x="64" y="79"/>
                        <a:pt x="64" y="80"/>
                      </a:cubicBezTo>
                      <a:cubicBezTo>
                        <a:pt x="63" y="81"/>
                        <a:pt x="62" y="81"/>
                        <a:pt x="64" y="82"/>
                      </a:cubicBezTo>
                      <a:cubicBezTo>
                        <a:pt x="64" y="82"/>
                        <a:pt x="66" y="84"/>
                        <a:pt x="65" y="84"/>
                      </a:cubicBezTo>
                      <a:cubicBezTo>
                        <a:pt x="67" y="84"/>
                        <a:pt x="68" y="73"/>
                        <a:pt x="69" y="71"/>
                      </a:cubicBezTo>
                      <a:cubicBezTo>
                        <a:pt x="69" y="67"/>
                        <a:pt x="66" y="66"/>
                        <a:pt x="65" y="63"/>
                      </a:cubicBezTo>
                      <a:cubicBezTo>
                        <a:pt x="65" y="61"/>
                        <a:pt x="65" y="60"/>
                        <a:pt x="66" y="60"/>
                      </a:cubicBezTo>
                      <a:cubicBezTo>
                        <a:pt x="67" y="60"/>
                        <a:pt x="70" y="59"/>
                        <a:pt x="70" y="58"/>
                      </a:cubicBezTo>
                      <a:cubicBezTo>
                        <a:pt x="69" y="58"/>
                        <a:pt x="67" y="58"/>
                        <a:pt x="67" y="57"/>
                      </a:cubicBezTo>
                      <a:cubicBezTo>
                        <a:pt x="66" y="57"/>
                        <a:pt x="66" y="55"/>
                        <a:pt x="66" y="55"/>
                      </a:cubicBezTo>
                      <a:cubicBezTo>
                        <a:pt x="68" y="55"/>
                        <a:pt x="70" y="55"/>
                        <a:pt x="72" y="55"/>
                      </a:cubicBezTo>
                      <a:cubicBezTo>
                        <a:pt x="73" y="55"/>
                        <a:pt x="79" y="52"/>
                        <a:pt x="79" y="53"/>
                      </a:cubicBezTo>
                      <a:cubicBezTo>
                        <a:pt x="79" y="51"/>
                        <a:pt x="76" y="48"/>
                        <a:pt x="77" y="48"/>
                      </a:cubicBezTo>
                      <a:cubicBezTo>
                        <a:pt x="78" y="47"/>
                        <a:pt x="76" y="48"/>
                        <a:pt x="77" y="48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85" name="Google Shape;985;p35"/>
                <p:cNvSpPr/>
                <p:nvPr/>
              </p:nvSpPr>
              <p:spPr>
                <a:xfrm>
                  <a:off x="7534648" y="8174565"/>
                  <a:ext cx="285766" cy="35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" h="33" extrusionOk="0">
                      <a:moveTo>
                        <a:pt x="20" y="6"/>
                      </a:moveTo>
                      <a:cubicBezTo>
                        <a:pt x="18" y="6"/>
                        <a:pt x="17" y="4"/>
                        <a:pt x="15" y="3"/>
                      </a:cubicBezTo>
                      <a:cubicBezTo>
                        <a:pt x="14" y="2"/>
                        <a:pt x="12" y="0"/>
                        <a:pt x="10" y="0"/>
                      </a:cubicBezTo>
                      <a:cubicBezTo>
                        <a:pt x="10" y="3"/>
                        <a:pt x="4" y="1"/>
                        <a:pt x="4" y="4"/>
                      </a:cubicBezTo>
                      <a:cubicBezTo>
                        <a:pt x="4" y="6"/>
                        <a:pt x="4" y="6"/>
                        <a:pt x="3" y="7"/>
                      </a:cubicBezTo>
                      <a:cubicBezTo>
                        <a:pt x="1" y="8"/>
                        <a:pt x="2" y="9"/>
                        <a:pt x="2" y="10"/>
                      </a:cubicBezTo>
                      <a:cubicBezTo>
                        <a:pt x="2" y="11"/>
                        <a:pt x="1" y="12"/>
                        <a:pt x="0" y="13"/>
                      </a:cubicBezTo>
                      <a:cubicBezTo>
                        <a:pt x="0" y="13"/>
                        <a:pt x="0" y="14"/>
                        <a:pt x="0" y="15"/>
                      </a:cubicBezTo>
                      <a:cubicBezTo>
                        <a:pt x="1" y="16"/>
                        <a:pt x="0" y="17"/>
                        <a:pt x="0" y="18"/>
                      </a:cubicBezTo>
                      <a:cubicBezTo>
                        <a:pt x="0" y="18"/>
                        <a:pt x="1" y="21"/>
                        <a:pt x="2" y="20"/>
                      </a:cubicBezTo>
                      <a:cubicBezTo>
                        <a:pt x="4" y="20"/>
                        <a:pt x="4" y="18"/>
                        <a:pt x="5" y="18"/>
                      </a:cubicBezTo>
                      <a:cubicBezTo>
                        <a:pt x="4" y="18"/>
                        <a:pt x="6" y="20"/>
                        <a:pt x="5" y="20"/>
                      </a:cubicBezTo>
                      <a:cubicBezTo>
                        <a:pt x="5" y="22"/>
                        <a:pt x="5" y="23"/>
                        <a:pt x="3" y="24"/>
                      </a:cubicBezTo>
                      <a:cubicBezTo>
                        <a:pt x="3" y="24"/>
                        <a:pt x="4" y="26"/>
                        <a:pt x="3" y="26"/>
                      </a:cubicBezTo>
                      <a:cubicBezTo>
                        <a:pt x="3" y="27"/>
                        <a:pt x="2" y="27"/>
                        <a:pt x="3" y="28"/>
                      </a:cubicBezTo>
                      <a:cubicBezTo>
                        <a:pt x="5" y="29"/>
                        <a:pt x="6" y="29"/>
                        <a:pt x="8" y="32"/>
                      </a:cubicBezTo>
                      <a:cubicBezTo>
                        <a:pt x="9" y="33"/>
                        <a:pt x="10" y="29"/>
                        <a:pt x="11" y="29"/>
                      </a:cubicBezTo>
                      <a:cubicBezTo>
                        <a:pt x="12" y="26"/>
                        <a:pt x="13" y="23"/>
                        <a:pt x="16" y="22"/>
                      </a:cubicBezTo>
                      <a:cubicBezTo>
                        <a:pt x="18" y="21"/>
                        <a:pt x="20" y="21"/>
                        <a:pt x="22" y="19"/>
                      </a:cubicBezTo>
                      <a:cubicBezTo>
                        <a:pt x="24" y="18"/>
                        <a:pt x="26" y="16"/>
                        <a:pt x="27" y="13"/>
                      </a:cubicBezTo>
                      <a:cubicBezTo>
                        <a:pt x="27" y="11"/>
                        <a:pt x="28" y="10"/>
                        <a:pt x="27" y="8"/>
                      </a:cubicBezTo>
                      <a:cubicBezTo>
                        <a:pt x="26" y="7"/>
                        <a:pt x="25" y="6"/>
                        <a:pt x="24" y="5"/>
                      </a:cubicBezTo>
                      <a:cubicBezTo>
                        <a:pt x="23" y="5"/>
                        <a:pt x="21" y="6"/>
                        <a:pt x="20" y="6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86" name="Google Shape;986;p35"/>
                <p:cNvSpPr/>
                <p:nvPr/>
              </p:nvSpPr>
              <p:spPr>
                <a:xfrm>
                  <a:off x="7503284" y="8240948"/>
                  <a:ext cx="655175" cy="10289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95" extrusionOk="0">
                      <a:moveTo>
                        <a:pt x="57" y="21"/>
                      </a:moveTo>
                      <a:cubicBezTo>
                        <a:pt x="53" y="19"/>
                        <a:pt x="59" y="15"/>
                        <a:pt x="56" y="14"/>
                      </a:cubicBezTo>
                      <a:cubicBezTo>
                        <a:pt x="54" y="12"/>
                        <a:pt x="52" y="13"/>
                        <a:pt x="50" y="13"/>
                      </a:cubicBezTo>
                      <a:cubicBezTo>
                        <a:pt x="48" y="12"/>
                        <a:pt x="48" y="14"/>
                        <a:pt x="46" y="14"/>
                      </a:cubicBezTo>
                      <a:cubicBezTo>
                        <a:pt x="44" y="13"/>
                        <a:pt x="42" y="13"/>
                        <a:pt x="41" y="11"/>
                      </a:cubicBezTo>
                      <a:cubicBezTo>
                        <a:pt x="40" y="10"/>
                        <a:pt x="39" y="7"/>
                        <a:pt x="38" y="6"/>
                      </a:cubicBezTo>
                      <a:cubicBezTo>
                        <a:pt x="36" y="5"/>
                        <a:pt x="35" y="3"/>
                        <a:pt x="33" y="2"/>
                      </a:cubicBezTo>
                      <a:cubicBezTo>
                        <a:pt x="32" y="0"/>
                        <a:pt x="30" y="1"/>
                        <a:pt x="28" y="0"/>
                      </a:cubicBezTo>
                      <a:cubicBezTo>
                        <a:pt x="30" y="2"/>
                        <a:pt x="31" y="3"/>
                        <a:pt x="31" y="5"/>
                      </a:cubicBezTo>
                      <a:cubicBezTo>
                        <a:pt x="30" y="7"/>
                        <a:pt x="30" y="9"/>
                        <a:pt x="28" y="10"/>
                      </a:cubicBezTo>
                      <a:cubicBezTo>
                        <a:pt x="26" y="12"/>
                        <a:pt x="25" y="14"/>
                        <a:pt x="23" y="14"/>
                      </a:cubicBezTo>
                      <a:cubicBezTo>
                        <a:pt x="21" y="15"/>
                        <a:pt x="19" y="15"/>
                        <a:pt x="17" y="17"/>
                      </a:cubicBezTo>
                      <a:cubicBezTo>
                        <a:pt x="16" y="18"/>
                        <a:pt x="12" y="27"/>
                        <a:pt x="11" y="26"/>
                      </a:cubicBezTo>
                      <a:cubicBezTo>
                        <a:pt x="9" y="23"/>
                        <a:pt x="8" y="23"/>
                        <a:pt x="6" y="22"/>
                      </a:cubicBezTo>
                      <a:cubicBezTo>
                        <a:pt x="5" y="22"/>
                        <a:pt x="5" y="22"/>
                        <a:pt x="6" y="21"/>
                      </a:cubicBezTo>
                      <a:cubicBezTo>
                        <a:pt x="7" y="20"/>
                        <a:pt x="7" y="19"/>
                        <a:pt x="6" y="18"/>
                      </a:cubicBezTo>
                      <a:cubicBezTo>
                        <a:pt x="4" y="19"/>
                        <a:pt x="0" y="23"/>
                        <a:pt x="2" y="26"/>
                      </a:cubicBezTo>
                      <a:cubicBezTo>
                        <a:pt x="2" y="26"/>
                        <a:pt x="4" y="29"/>
                        <a:pt x="3" y="30"/>
                      </a:cubicBezTo>
                      <a:cubicBezTo>
                        <a:pt x="2" y="30"/>
                        <a:pt x="1" y="31"/>
                        <a:pt x="3" y="32"/>
                      </a:cubicBezTo>
                      <a:cubicBezTo>
                        <a:pt x="8" y="35"/>
                        <a:pt x="12" y="41"/>
                        <a:pt x="14" y="47"/>
                      </a:cubicBezTo>
                      <a:cubicBezTo>
                        <a:pt x="17" y="52"/>
                        <a:pt x="19" y="58"/>
                        <a:pt x="23" y="63"/>
                      </a:cubicBezTo>
                      <a:cubicBezTo>
                        <a:pt x="24" y="65"/>
                        <a:pt x="26" y="67"/>
                        <a:pt x="26" y="70"/>
                      </a:cubicBezTo>
                      <a:cubicBezTo>
                        <a:pt x="26" y="71"/>
                        <a:pt x="25" y="70"/>
                        <a:pt x="25" y="71"/>
                      </a:cubicBezTo>
                      <a:cubicBezTo>
                        <a:pt x="26" y="72"/>
                        <a:pt x="27" y="73"/>
                        <a:pt x="28" y="74"/>
                      </a:cubicBezTo>
                      <a:cubicBezTo>
                        <a:pt x="29" y="76"/>
                        <a:pt x="30" y="78"/>
                        <a:pt x="32" y="79"/>
                      </a:cubicBezTo>
                      <a:cubicBezTo>
                        <a:pt x="35" y="80"/>
                        <a:pt x="38" y="82"/>
                        <a:pt x="41" y="83"/>
                      </a:cubicBezTo>
                      <a:cubicBezTo>
                        <a:pt x="43" y="84"/>
                        <a:pt x="45" y="86"/>
                        <a:pt x="48" y="87"/>
                      </a:cubicBezTo>
                      <a:cubicBezTo>
                        <a:pt x="50" y="89"/>
                        <a:pt x="52" y="91"/>
                        <a:pt x="54" y="93"/>
                      </a:cubicBezTo>
                      <a:cubicBezTo>
                        <a:pt x="58" y="95"/>
                        <a:pt x="57" y="91"/>
                        <a:pt x="59" y="90"/>
                      </a:cubicBezTo>
                      <a:cubicBezTo>
                        <a:pt x="60" y="89"/>
                        <a:pt x="60" y="87"/>
                        <a:pt x="61" y="86"/>
                      </a:cubicBezTo>
                      <a:cubicBezTo>
                        <a:pt x="61" y="85"/>
                        <a:pt x="64" y="83"/>
                        <a:pt x="63" y="82"/>
                      </a:cubicBezTo>
                      <a:cubicBezTo>
                        <a:pt x="61" y="81"/>
                        <a:pt x="60" y="81"/>
                        <a:pt x="61" y="78"/>
                      </a:cubicBezTo>
                      <a:cubicBezTo>
                        <a:pt x="61" y="77"/>
                        <a:pt x="61" y="76"/>
                        <a:pt x="61" y="76"/>
                      </a:cubicBezTo>
                      <a:cubicBezTo>
                        <a:pt x="62" y="75"/>
                        <a:pt x="63" y="74"/>
                        <a:pt x="63" y="74"/>
                      </a:cubicBezTo>
                      <a:cubicBezTo>
                        <a:pt x="64" y="71"/>
                        <a:pt x="62" y="66"/>
                        <a:pt x="64" y="64"/>
                      </a:cubicBezTo>
                      <a:cubicBezTo>
                        <a:pt x="64" y="63"/>
                        <a:pt x="63" y="61"/>
                        <a:pt x="62" y="59"/>
                      </a:cubicBezTo>
                      <a:cubicBezTo>
                        <a:pt x="61" y="56"/>
                        <a:pt x="60" y="56"/>
                        <a:pt x="57" y="57"/>
                      </a:cubicBezTo>
                      <a:cubicBezTo>
                        <a:pt x="53" y="57"/>
                        <a:pt x="55" y="50"/>
                        <a:pt x="55" y="48"/>
                      </a:cubicBezTo>
                      <a:cubicBezTo>
                        <a:pt x="53" y="49"/>
                        <a:pt x="52" y="51"/>
                        <a:pt x="50" y="51"/>
                      </a:cubicBezTo>
                      <a:cubicBezTo>
                        <a:pt x="49" y="51"/>
                        <a:pt x="47" y="51"/>
                        <a:pt x="46" y="51"/>
                      </a:cubicBezTo>
                      <a:cubicBezTo>
                        <a:pt x="45" y="50"/>
                        <a:pt x="45" y="48"/>
                        <a:pt x="44" y="48"/>
                      </a:cubicBezTo>
                      <a:cubicBezTo>
                        <a:pt x="41" y="48"/>
                        <a:pt x="41" y="44"/>
                        <a:pt x="40" y="42"/>
                      </a:cubicBezTo>
                      <a:cubicBezTo>
                        <a:pt x="38" y="40"/>
                        <a:pt x="37" y="37"/>
                        <a:pt x="39" y="35"/>
                      </a:cubicBezTo>
                      <a:cubicBezTo>
                        <a:pt x="40" y="34"/>
                        <a:pt x="42" y="34"/>
                        <a:pt x="42" y="33"/>
                      </a:cubicBezTo>
                      <a:cubicBezTo>
                        <a:pt x="42" y="32"/>
                        <a:pt x="42" y="31"/>
                        <a:pt x="42" y="30"/>
                      </a:cubicBezTo>
                      <a:cubicBezTo>
                        <a:pt x="42" y="27"/>
                        <a:pt x="42" y="26"/>
                        <a:pt x="45" y="25"/>
                      </a:cubicBezTo>
                      <a:cubicBezTo>
                        <a:pt x="47" y="24"/>
                        <a:pt x="48" y="24"/>
                        <a:pt x="50" y="24"/>
                      </a:cubicBezTo>
                      <a:cubicBezTo>
                        <a:pt x="51" y="24"/>
                        <a:pt x="52" y="23"/>
                        <a:pt x="53" y="22"/>
                      </a:cubicBezTo>
                      <a:cubicBezTo>
                        <a:pt x="54" y="22"/>
                        <a:pt x="59" y="23"/>
                        <a:pt x="57" y="2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87" name="Google Shape;987;p35"/>
                <p:cNvSpPr/>
                <p:nvPr/>
              </p:nvSpPr>
              <p:spPr>
                <a:xfrm>
                  <a:off x="7792537" y="9203480"/>
                  <a:ext cx="446075" cy="229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212" extrusionOk="0">
                      <a:moveTo>
                        <a:pt x="40" y="28"/>
                      </a:moveTo>
                      <a:cubicBezTo>
                        <a:pt x="38" y="27"/>
                        <a:pt x="40" y="22"/>
                        <a:pt x="38" y="20"/>
                      </a:cubicBezTo>
                      <a:cubicBezTo>
                        <a:pt x="37" y="19"/>
                        <a:pt x="35" y="16"/>
                        <a:pt x="36" y="14"/>
                      </a:cubicBezTo>
                      <a:cubicBezTo>
                        <a:pt x="38" y="13"/>
                        <a:pt x="35" y="13"/>
                        <a:pt x="36" y="12"/>
                      </a:cubicBezTo>
                      <a:cubicBezTo>
                        <a:pt x="37" y="11"/>
                        <a:pt x="36" y="10"/>
                        <a:pt x="35" y="9"/>
                      </a:cubicBezTo>
                      <a:cubicBezTo>
                        <a:pt x="34" y="8"/>
                        <a:pt x="34" y="7"/>
                        <a:pt x="34" y="5"/>
                      </a:cubicBezTo>
                      <a:cubicBezTo>
                        <a:pt x="34" y="3"/>
                        <a:pt x="33" y="2"/>
                        <a:pt x="32" y="0"/>
                      </a:cubicBezTo>
                      <a:cubicBezTo>
                        <a:pt x="31" y="1"/>
                        <a:pt x="30" y="2"/>
                        <a:pt x="30" y="3"/>
                      </a:cubicBezTo>
                      <a:cubicBezTo>
                        <a:pt x="29" y="5"/>
                        <a:pt x="27" y="4"/>
                        <a:pt x="28" y="6"/>
                      </a:cubicBezTo>
                      <a:cubicBezTo>
                        <a:pt x="28" y="9"/>
                        <a:pt x="28" y="12"/>
                        <a:pt x="28" y="15"/>
                      </a:cubicBezTo>
                      <a:cubicBezTo>
                        <a:pt x="28" y="19"/>
                        <a:pt x="29" y="24"/>
                        <a:pt x="28" y="28"/>
                      </a:cubicBezTo>
                      <a:cubicBezTo>
                        <a:pt x="27" y="29"/>
                        <a:pt x="26" y="30"/>
                        <a:pt x="26" y="31"/>
                      </a:cubicBezTo>
                      <a:cubicBezTo>
                        <a:pt x="26" y="33"/>
                        <a:pt x="27" y="35"/>
                        <a:pt x="27" y="37"/>
                      </a:cubicBezTo>
                      <a:cubicBezTo>
                        <a:pt x="27" y="43"/>
                        <a:pt x="25" y="50"/>
                        <a:pt x="23" y="56"/>
                      </a:cubicBezTo>
                      <a:cubicBezTo>
                        <a:pt x="22" y="59"/>
                        <a:pt x="22" y="61"/>
                        <a:pt x="23" y="64"/>
                      </a:cubicBezTo>
                      <a:cubicBezTo>
                        <a:pt x="23" y="66"/>
                        <a:pt x="23" y="67"/>
                        <a:pt x="21" y="68"/>
                      </a:cubicBezTo>
                      <a:cubicBezTo>
                        <a:pt x="20" y="69"/>
                        <a:pt x="21" y="70"/>
                        <a:pt x="21" y="71"/>
                      </a:cubicBezTo>
                      <a:cubicBezTo>
                        <a:pt x="21" y="74"/>
                        <a:pt x="21" y="77"/>
                        <a:pt x="21" y="80"/>
                      </a:cubicBezTo>
                      <a:cubicBezTo>
                        <a:pt x="21" y="81"/>
                        <a:pt x="21" y="83"/>
                        <a:pt x="21" y="84"/>
                      </a:cubicBezTo>
                      <a:cubicBezTo>
                        <a:pt x="20" y="85"/>
                        <a:pt x="21" y="87"/>
                        <a:pt x="20" y="88"/>
                      </a:cubicBezTo>
                      <a:cubicBezTo>
                        <a:pt x="18" y="93"/>
                        <a:pt x="16" y="98"/>
                        <a:pt x="14" y="103"/>
                      </a:cubicBezTo>
                      <a:cubicBezTo>
                        <a:pt x="13" y="106"/>
                        <a:pt x="10" y="107"/>
                        <a:pt x="11" y="110"/>
                      </a:cubicBezTo>
                      <a:cubicBezTo>
                        <a:pt x="12" y="113"/>
                        <a:pt x="14" y="118"/>
                        <a:pt x="12" y="122"/>
                      </a:cubicBezTo>
                      <a:cubicBezTo>
                        <a:pt x="10" y="124"/>
                        <a:pt x="8" y="129"/>
                        <a:pt x="10" y="132"/>
                      </a:cubicBezTo>
                      <a:cubicBezTo>
                        <a:pt x="11" y="134"/>
                        <a:pt x="12" y="134"/>
                        <a:pt x="13" y="133"/>
                      </a:cubicBezTo>
                      <a:cubicBezTo>
                        <a:pt x="14" y="132"/>
                        <a:pt x="18" y="132"/>
                        <a:pt x="17" y="133"/>
                      </a:cubicBezTo>
                      <a:cubicBezTo>
                        <a:pt x="17" y="133"/>
                        <a:pt x="16" y="133"/>
                        <a:pt x="15" y="134"/>
                      </a:cubicBezTo>
                      <a:cubicBezTo>
                        <a:pt x="15" y="135"/>
                        <a:pt x="15" y="135"/>
                        <a:pt x="16" y="136"/>
                      </a:cubicBezTo>
                      <a:cubicBezTo>
                        <a:pt x="16" y="136"/>
                        <a:pt x="15" y="137"/>
                        <a:pt x="15" y="137"/>
                      </a:cubicBezTo>
                      <a:cubicBezTo>
                        <a:pt x="14" y="139"/>
                        <a:pt x="13" y="143"/>
                        <a:pt x="14" y="145"/>
                      </a:cubicBezTo>
                      <a:cubicBezTo>
                        <a:pt x="14" y="146"/>
                        <a:pt x="14" y="146"/>
                        <a:pt x="13" y="148"/>
                      </a:cubicBezTo>
                      <a:cubicBezTo>
                        <a:pt x="12" y="149"/>
                        <a:pt x="14" y="149"/>
                        <a:pt x="15" y="150"/>
                      </a:cubicBezTo>
                      <a:cubicBezTo>
                        <a:pt x="15" y="150"/>
                        <a:pt x="15" y="150"/>
                        <a:pt x="14" y="151"/>
                      </a:cubicBezTo>
                      <a:cubicBezTo>
                        <a:pt x="13" y="151"/>
                        <a:pt x="11" y="152"/>
                        <a:pt x="13" y="152"/>
                      </a:cubicBezTo>
                      <a:cubicBezTo>
                        <a:pt x="12" y="153"/>
                        <a:pt x="13" y="156"/>
                        <a:pt x="14" y="156"/>
                      </a:cubicBezTo>
                      <a:cubicBezTo>
                        <a:pt x="13" y="156"/>
                        <a:pt x="10" y="155"/>
                        <a:pt x="11" y="158"/>
                      </a:cubicBezTo>
                      <a:cubicBezTo>
                        <a:pt x="11" y="158"/>
                        <a:pt x="12" y="163"/>
                        <a:pt x="10" y="162"/>
                      </a:cubicBezTo>
                      <a:cubicBezTo>
                        <a:pt x="10" y="162"/>
                        <a:pt x="8" y="160"/>
                        <a:pt x="8" y="159"/>
                      </a:cubicBezTo>
                      <a:cubicBezTo>
                        <a:pt x="6" y="158"/>
                        <a:pt x="7" y="157"/>
                        <a:pt x="5" y="158"/>
                      </a:cubicBezTo>
                      <a:cubicBezTo>
                        <a:pt x="5" y="158"/>
                        <a:pt x="4" y="159"/>
                        <a:pt x="4" y="159"/>
                      </a:cubicBezTo>
                      <a:cubicBezTo>
                        <a:pt x="4" y="160"/>
                        <a:pt x="5" y="160"/>
                        <a:pt x="4" y="161"/>
                      </a:cubicBezTo>
                      <a:cubicBezTo>
                        <a:pt x="4" y="162"/>
                        <a:pt x="0" y="162"/>
                        <a:pt x="0" y="164"/>
                      </a:cubicBezTo>
                      <a:cubicBezTo>
                        <a:pt x="0" y="164"/>
                        <a:pt x="1" y="165"/>
                        <a:pt x="2" y="165"/>
                      </a:cubicBezTo>
                      <a:cubicBezTo>
                        <a:pt x="2" y="165"/>
                        <a:pt x="1" y="164"/>
                        <a:pt x="2" y="163"/>
                      </a:cubicBezTo>
                      <a:cubicBezTo>
                        <a:pt x="2" y="163"/>
                        <a:pt x="5" y="165"/>
                        <a:pt x="7" y="164"/>
                      </a:cubicBezTo>
                      <a:cubicBezTo>
                        <a:pt x="11" y="163"/>
                        <a:pt x="5" y="170"/>
                        <a:pt x="7" y="171"/>
                      </a:cubicBezTo>
                      <a:cubicBezTo>
                        <a:pt x="8" y="171"/>
                        <a:pt x="10" y="170"/>
                        <a:pt x="11" y="171"/>
                      </a:cubicBezTo>
                      <a:cubicBezTo>
                        <a:pt x="12" y="171"/>
                        <a:pt x="12" y="174"/>
                        <a:pt x="11" y="173"/>
                      </a:cubicBezTo>
                      <a:cubicBezTo>
                        <a:pt x="11" y="173"/>
                        <a:pt x="8" y="171"/>
                        <a:pt x="8" y="172"/>
                      </a:cubicBezTo>
                      <a:cubicBezTo>
                        <a:pt x="7" y="173"/>
                        <a:pt x="6" y="173"/>
                        <a:pt x="7" y="174"/>
                      </a:cubicBezTo>
                      <a:cubicBezTo>
                        <a:pt x="7" y="174"/>
                        <a:pt x="9" y="176"/>
                        <a:pt x="8" y="176"/>
                      </a:cubicBezTo>
                      <a:cubicBezTo>
                        <a:pt x="7" y="176"/>
                        <a:pt x="7" y="179"/>
                        <a:pt x="7" y="179"/>
                      </a:cubicBezTo>
                      <a:cubicBezTo>
                        <a:pt x="6" y="182"/>
                        <a:pt x="9" y="178"/>
                        <a:pt x="9" y="178"/>
                      </a:cubicBezTo>
                      <a:cubicBezTo>
                        <a:pt x="9" y="178"/>
                        <a:pt x="8" y="183"/>
                        <a:pt x="9" y="182"/>
                      </a:cubicBezTo>
                      <a:cubicBezTo>
                        <a:pt x="9" y="182"/>
                        <a:pt x="8" y="182"/>
                        <a:pt x="8" y="183"/>
                      </a:cubicBezTo>
                      <a:cubicBezTo>
                        <a:pt x="7" y="184"/>
                        <a:pt x="8" y="184"/>
                        <a:pt x="9" y="185"/>
                      </a:cubicBezTo>
                      <a:cubicBezTo>
                        <a:pt x="9" y="185"/>
                        <a:pt x="7" y="186"/>
                        <a:pt x="7" y="186"/>
                      </a:cubicBezTo>
                      <a:cubicBezTo>
                        <a:pt x="6" y="186"/>
                        <a:pt x="7" y="186"/>
                        <a:pt x="7" y="187"/>
                      </a:cubicBezTo>
                      <a:cubicBezTo>
                        <a:pt x="6" y="189"/>
                        <a:pt x="10" y="189"/>
                        <a:pt x="10" y="188"/>
                      </a:cubicBezTo>
                      <a:cubicBezTo>
                        <a:pt x="10" y="189"/>
                        <a:pt x="9" y="189"/>
                        <a:pt x="10" y="190"/>
                      </a:cubicBezTo>
                      <a:cubicBezTo>
                        <a:pt x="10" y="190"/>
                        <a:pt x="10" y="190"/>
                        <a:pt x="10" y="190"/>
                      </a:cubicBezTo>
                      <a:cubicBezTo>
                        <a:pt x="10" y="191"/>
                        <a:pt x="8" y="192"/>
                        <a:pt x="8" y="193"/>
                      </a:cubicBezTo>
                      <a:cubicBezTo>
                        <a:pt x="7" y="195"/>
                        <a:pt x="10" y="192"/>
                        <a:pt x="11" y="192"/>
                      </a:cubicBezTo>
                      <a:cubicBezTo>
                        <a:pt x="10" y="193"/>
                        <a:pt x="11" y="194"/>
                        <a:pt x="11" y="194"/>
                      </a:cubicBezTo>
                      <a:cubicBezTo>
                        <a:pt x="11" y="195"/>
                        <a:pt x="8" y="196"/>
                        <a:pt x="8" y="196"/>
                      </a:cubicBezTo>
                      <a:cubicBezTo>
                        <a:pt x="10" y="197"/>
                        <a:pt x="10" y="196"/>
                        <a:pt x="11" y="198"/>
                      </a:cubicBezTo>
                      <a:cubicBezTo>
                        <a:pt x="12" y="200"/>
                        <a:pt x="14" y="195"/>
                        <a:pt x="13" y="195"/>
                      </a:cubicBezTo>
                      <a:cubicBezTo>
                        <a:pt x="14" y="195"/>
                        <a:pt x="14" y="196"/>
                        <a:pt x="15" y="197"/>
                      </a:cubicBezTo>
                      <a:cubicBezTo>
                        <a:pt x="15" y="197"/>
                        <a:pt x="15" y="195"/>
                        <a:pt x="15" y="195"/>
                      </a:cubicBezTo>
                      <a:cubicBezTo>
                        <a:pt x="15" y="195"/>
                        <a:pt x="15" y="197"/>
                        <a:pt x="15" y="197"/>
                      </a:cubicBezTo>
                      <a:cubicBezTo>
                        <a:pt x="16" y="196"/>
                        <a:pt x="16" y="195"/>
                        <a:pt x="16" y="196"/>
                      </a:cubicBezTo>
                      <a:cubicBezTo>
                        <a:pt x="17" y="196"/>
                        <a:pt x="16" y="198"/>
                        <a:pt x="16" y="198"/>
                      </a:cubicBezTo>
                      <a:cubicBezTo>
                        <a:pt x="15" y="199"/>
                        <a:pt x="17" y="199"/>
                        <a:pt x="16" y="200"/>
                      </a:cubicBezTo>
                      <a:cubicBezTo>
                        <a:pt x="15" y="202"/>
                        <a:pt x="17" y="201"/>
                        <a:pt x="18" y="202"/>
                      </a:cubicBezTo>
                      <a:cubicBezTo>
                        <a:pt x="21" y="202"/>
                        <a:pt x="24" y="204"/>
                        <a:pt x="21" y="206"/>
                      </a:cubicBezTo>
                      <a:cubicBezTo>
                        <a:pt x="20" y="207"/>
                        <a:pt x="17" y="206"/>
                        <a:pt x="16" y="207"/>
                      </a:cubicBezTo>
                      <a:cubicBezTo>
                        <a:pt x="15" y="209"/>
                        <a:pt x="18" y="208"/>
                        <a:pt x="19" y="209"/>
                      </a:cubicBezTo>
                      <a:cubicBezTo>
                        <a:pt x="18" y="209"/>
                        <a:pt x="18" y="209"/>
                        <a:pt x="18" y="209"/>
                      </a:cubicBezTo>
                      <a:cubicBezTo>
                        <a:pt x="18" y="209"/>
                        <a:pt x="22" y="212"/>
                        <a:pt x="24" y="210"/>
                      </a:cubicBezTo>
                      <a:cubicBezTo>
                        <a:pt x="25" y="208"/>
                        <a:pt x="23" y="206"/>
                        <a:pt x="25" y="204"/>
                      </a:cubicBezTo>
                      <a:cubicBezTo>
                        <a:pt x="26" y="202"/>
                        <a:pt x="29" y="202"/>
                        <a:pt x="30" y="202"/>
                      </a:cubicBezTo>
                      <a:cubicBezTo>
                        <a:pt x="35" y="199"/>
                        <a:pt x="28" y="199"/>
                        <a:pt x="26" y="199"/>
                      </a:cubicBezTo>
                      <a:cubicBezTo>
                        <a:pt x="24" y="199"/>
                        <a:pt x="21" y="199"/>
                        <a:pt x="19" y="198"/>
                      </a:cubicBezTo>
                      <a:cubicBezTo>
                        <a:pt x="17" y="196"/>
                        <a:pt x="17" y="196"/>
                        <a:pt x="17" y="192"/>
                      </a:cubicBezTo>
                      <a:cubicBezTo>
                        <a:pt x="17" y="188"/>
                        <a:pt x="16" y="191"/>
                        <a:pt x="13" y="189"/>
                      </a:cubicBezTo>
                      <a:cubicBezTo>
                        <a:pt x="12" y="189"/>
                        <a:pt x="12" y="186"/>
                        <a:pt x="12" y="185"/>
                      </a:cubicBezTo>
                      <a:cubicBezTo>
                        <a:pt x="11" y="183"/>
                        <a:pt x="11" y="180"/>
                        <a:pt x="13" y="179"/>
                      </a:cubicBezTo>
                      <a:cubicBezTo>
                        <a:pt x="14" y="178"/>
                        <a:pt x="14" y="178"/>
                        <a:pt x="15" y="177"/>
                      </a:cubicBezTo>
                      <a:cubicBezTo>
                        <a:pt x="15" y="176"/>
                        <a:pt x="16" y="175"/>
                        <a:pt x="17" y="175"/>
                      </a:cubicBezTo>
                      <a:cubicBezTo>
                        <a:pt x="18" y="174"/>
                        <a:pt x="16" y="171"/>
                        <a:pt x="17" y="169"/>
                      </a:cubicBezTo>
                      <a:cubicBezTo>
                        <a:pt x="17" y="168"/>
                        <a:pt x="19" y="167"/>
                        <a:pt x="20" y="165"/>
                      </a:cubicBezTo>
                      <a:cubicBezTo>
                        <a:pt x="20" y="163"/>
                        <a:pt x="20" y="160"/>
                        <a:pt x="21" y="158"/>
                      </a:cubicBezTo>
                      <a:cubicBezTo>
                        <a:pt x="21" y="156"/>
                        <a:pt x="23" y="156"/>
                        <a:pt x="21" y="154"/>
                      </a:cubicBezTo>
                      <a:cubicBezTo>
                        <a:pt x="20" y="153"/>
                        <a:pt x="17" y="153"/>
                        <a:pt x="21" y="152"/>
                      </a:cubicBezTo>
                      <a:cubicBezTo>
                        <a:pt x="26" y="151"/>
                        <a:pt x="20" y="151"/>
                        <a:pt x="19" y="149"/>
                      </a:cubicBezTo>
                      <a:cubicBezTo>
                        <a:pt x="19" y="146"/>
                        <a:pt x="19" y="142"/>
                        <a:pt x="19" y="140"/>
                      </a:cubicBezTo>
                      <a:cubicBezTo>
                        <a:pt x="19" y="136"/>
                        <a:pt x="19" y="131"/>
                        <a:pt x="19" y="127"/>
                      </a:cubicBezTo>
                      <a:cubicBezTo>
                        <a:pt x="20" y="124"/>
                        <a:pt x="21" y="119"/>
                        <a:pt x="23" y="117"/>
                      </a:cubicBezTo>
                      <a:cubicBezTo>
                        <a:pt x="26" y="114"/>
                        <a:pt x="23" y="109"/>
                        <a:pt x="23" y="106"/>
                      </a:cubicBezTo>
                      <a:cubicBezTo>
                        <a:pt x="23" y="104"/>
                        <a:pt x="24" y="103"/>
                        <a:pt x="26" y="102"/>
                      </a:cubicBezTo>
                      <a:cubicBezTo>
                        <a:pt x="28" y="100"/>
                        <a:pt x="27" y="99"/>
                        <a:pt x="27" y="96"/>
                      </a:cubicBezTo>
                      <a:cubicBezTo>
                        <a:pt x="27" y="92"/>
                        <a:pt x="30" y="89"/>
                        <a:pt x="29" y="85"/>
                      </a:cubicBezTo>
                      <a:cubicBezTo>
                        <a:pt x="29" y="82"/>
                        <a:pt x="28" y="79"/>
                        <a:pt x="27" y="76"/>
                      </a:cubicBezTo>
                      <a:cubicBezTo>
                        <a:pt x="27" y="75"/>
                        <a:pt x="26" y="74"/>
                        <a:pt x="27" y="73"/>
                      </a:cubicBezTo>
                      <a:cubicBezTo>
                        <a:pt x="28" y="72"/>
                        <a:pt x="29" y="68"/>
                        <a:pt x="29" y="67"/>
                      </a:cubicBezTo>
                      <a:cubicBezTo>
                        <a:pt x="29" y="66"/>
                        <a:pt x="28" y="64"/>
                        <a:pt x="30" y="62"/>
                      </a:cubicBezTo>
                      <a:cubicBezTo>
                        <a:pt x="31" y="61"/>
                        <a:pt x="30" y="59"/>
                        <a:pt x="31" y="58"/>
                      </a:cubicBezTo>
                      <a:cubicBezTo>
                        <a:pt x="31" y="56"/>
                        <a:pt x="33" y="55"/>
                        <a:pt x="34" y="54"/>
                      </a:cubicBezTo>
                      <a:cubicBezTo>
                        <a:pt x="34" y="53"/>
                        <a:pt x="37" y="50"/>
                        <a:pt x="37" y="49"/>
                      </a:cubicBezTo>
                      <a:cubicBezTo>
                        <a:pt x="37" y="48"/>
                        <a:pt x="36" y="46"/>
                        <a:pt x="36" y="44"/>
                      </a:cubicBezTo>
                      <a:cubicBezTo>
                        <a:pt x="36" y="42"/>
                        <a:pt x="36" y="41"/>
                        <a:pt x="36" y="39"/>
                      </a:cubicBezTo>
                      <a:cubicBezTo>
                        <a:pt x="36" y="36"/>
                        <a:pt x="37" y="36"/>
                        <a:pt x="40" y="35"/>
                      </a:cubicBezTo>
                      <a:cubicBezTo>
                        <a:pt x="44" y="34"/>
                        <a:pt x="44" y="32"/>
                        <a:pt x="44" y="28"/>
                      </a:cubicBezTo>
                      <a:cubicBezTo>
                        <a:pt x="43" y="29"/>
                        <a:pt x="41" y="29"/>
                        <a:pt x="40" y="28"/>
                      </a:cubicBezTo>
                      <a:cubicBezTo>
                        <a:pt x="40" y="28"/>
                        <a:pt x="40" y="29"/>
                        <a:pt x="40" y="28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88" name="Google Shape;988;p35"/>
                <p:cNvSpPr/>
                <p:nvPr/>
              </p:nvSpPr>
              <p:spPr>
                <a:xfrm>
                  <a:off x="8095729" y="8760935"/>
                  <a:ext cx="655175" cy="756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70" extrusionOk="0">
                      <a:moveTo>
                        <a:pt x="61" y="42"/>
                      </a:moveTo>
                      <a:cubicBezTo>
                        <a:pt x="57" y="40"/>
                        <a:pt x="58" y="39"/>
                        <a:pt x="58" y="35"/>
                      </a:cubicBezTo>
                      <a:cubicBezTo>
                        <a:pt x="55" y="35"/>
                        <a:pt x="52" y="35"/>
                        <a:pt x="50" y="35"/>
                      </a:cubicBezTo>
                      <a:cubicBezTo>
                        <a:pt x="48" y="35"/>
                        <a:pt x="49" y="34"/>
                        <a:pt x="49" y="33"/>
                      </a:cubicBezTo>
                      <a:cubicBezTo>
                        <a:pt x="49" y="32"/>
                        <a:pt x="48" y="30"/>
                        <a:pt x="47" y="30"/>
                      </a:cubicBezTo>
                      <a:cubicBezTo>
                        <a:pt x="47" y="29"/>
                        <a:pt x="48" y="29"/>
                        <a:pt x="48" y="28"/>
                      </a:cubicBezTo>
                      <a:cubicBezTo>
                        <a:pt x="49" y="27"/>
                        <a:pt x="48" y="26"/>
                        <a:pt x="47" y="26"/>
                      </a:cubicBezTo>
                      <a:cubicBezTo>
                        <a:pt x="47" y="25"/>
                        <a:pt x="48" y="24"/>
                        <a:pt x="47" y="23"/>
                      </a:cubicBezTo>
                      <a:cubicBezTo>
                        <a:pt x="45" y="21"/>
                        <a:pt x="43" y="21"/>
                        <a:pt x="41" y="21"/>
                      </a:cubicBezTo>
                      <a:cubicBezTo>
                        <a:pt x="40" y="21"/>
                        <a:pt x="38" y="19"/>
                        <a:pt x="37" y="18"/>
                      </a:cubicBezTo>
                      <a:cubicBezTo>
                        <a:pt x="35" y="18"/>
                        <a:pt x="34" y="16"/>
                        <a:pt x="33" y="16"/>
                      </a:cubicBezTo>
                      <a:cubicBezTo>
                        <a:pt x="31" y="16"/>
                        <a:pt x="30" y="16"/>
                        <a:pt x="29" y="16"/>
                      </a:cubicBezTo>
                      <a:cubicBezTo>
                        <a:pt x="27" y="16"/>
                        <a:pt x="23" y="11"/>
                        <a:pt x="23" y="9"/>
                      </a:cubicBezTo>
                      <a:cubicBezTo>
                        <a:pt x="23" y="8"/>
                        <a:pt x="23" y="7"/>
                        <a:pt x="23" y="6"/>
                      </a:cubicBezTo>
                      <a:cubicBezTo>
                        <a:pt x="23" y="5"/>
                        <a:pt x="23" y="5"/>
                        <a:pt x="23" y="4"/>
                      </a:cubicBezTo>
                      <a:cubicBezTo>
                        <a:pt x="23" y="0"/>
                        <a:pt x="21" y="2"/>
                        <a:pt x="18" y="3"/>
                      </a:cubicBezTo>
                      <a:cubicBezTo>
                        <a:pt x="15" y="3"/>
                        <a:pt x="13" y="6"/>
                        <a:pt x="10" y="6"/>
                      </a:cubicBezTo>
                      <a:cubicBezTo>
                        <a:pt x="8" y="6"/>
                        <a:pt x="8" y="8"/>
                        <a:pt x="7" y="9"/>
                      </a:cubicBezTo>
                      <a:cubicBezTo>
                        <a:pt x="6" y="9"/>
                        <a:pt x="3" y="8"/>
                        <a:pt x="2" y="8"/>
                      </a:cubicBezTo>
                      <a:cubicBezTo>
                        <a:pt x="4" y="9"/>
                        <a:pt x="5" y="14"/>
                        <a:pt x="6" y="16"/>
                      </a:cubicBezTo>
                      <a:cubicBezTo>
                        <a:pt x="4" y="17"/>
                        <a:pt x="5" y="21"/>
                        <a:pt x="5" y="23"/>
                      </a:cubicBezTo>
                      <a:cubicBezTo>
                        <a:pt x="5" y="25"/>
                        <a:pt x="5" y="26"/>
                        <a:pt x="4" y="27"/>
                      </a:cubicBezTo>
                      <a:cubicBezTo>
                        <a:pt x="3" y="28"/>
                        <a:pt x="3" y="30"/>
                        <a:pt x="3" y="31"/>
                      </a:cubicBezTo>
                      <a:cubicBezTo>
                        <a:pt x="2" y="33"/>
                        <a:pt x="5" y="33"/>
                        <a:pt x="5" y="35"/>
                      </a:cubicBezTo>
                      <a:cubicBezTo>
                        <a:pt x="5" y="36"/>
                        <a:pt x="3" y="37"/>
                        <a:pt x="3" y="38"/>
                      </a:cubicBezTo>
                      <a:cubicBezTo>
                        <a:pt x="0" y="41"/>
                        <a:pt x="4" y="42"/>
                        <a:pt x="4" y="46"/>
                      </a:cubicBezTo>
                      <a:cubicBezTo>
                        <a:pt x="4" y="47"/>
                        <a:pt x="4" y="48"/>
                        <a:pt x="4" y="49"/>
                      </a:cubicBezTo>
                      <a:cubicBezTo>
                        <a:pt x="5" y="50"/>
                        <a:pt x="6" y="51"/>
                        <a:pt x="7" y="52"/>
                      </a:cubicBezTo>
                      <a:cubicBezTo>
                        <a:pt x="7" y="53"/>
                        <a:pt x="5" y="53"/>
                        <a:pt x="7" y="54"/>
                      </a:cubicBezTo>
                      <a:cubicBezTo>
                        <a:pt x="7" y="54"/>
                        <a:pt x="6" y="56"/>
                        <a:pt x="6" y="56"/>
                      </a:cubicBezTo>
                      <a:cubicBezTo>
                        <a:pt x="6" y="59"/>
                        <a:pt x="9" y="61"/>
                        <a:pt x="9" y="63"/>
                      </a:cubicBezTo>
                      <a:cubicBezTo>
                        <a:pt x="10" y="66"/>
                        <a:pt x="8" y="69"/>
                        <a:pt x="13" y="69"/>
                      </a:cubicBezTo>
                      <a:cubicBezTo>
                        <a:pt x="14" y="70"/>
                        <a:pt x="14" y="68"/>
                        <a:pt x="14" y="67"/>
                      </a:cubicBezTo>
                      <a:cubicBezTo>
                        <a:pt x="14" y="66"/>
                        <a:pt x="16" y="65"/>
                        <a:pt x="17" y="65"/>
                      </a:cubicBezTo>
                      <a:cubicBezTo>
                        <a:pt x="18" y="64"/>
                        <a:pt x="19" y="63"/>
                        <a:pt x="20" y="65"/>
                      </a:cubicBezTo>
                      <a:cubicBezTo>
                        <a:pt x="22" y="66"/>
                        <a:pt x="24" y="65"/>
                        <a:pt x="25" y="65"/>
                      </a:cubicBezTo>
                      <a:cubicBezTo>
                        <a:pt x="27" y="65"/>
                        <a:pt x="27" y="68"/>
                        <a:pt x="28" y="68"/>
                      </a:cubicBezTo>
                      <a:cubicBezTo>
                        <a:pt x="29" y="68"/>
                        <a:pt x="30" y="66"/>
                        <a:pt x="31" y="65"/>
                      </a:cubicBezTo>
                      <a:cubicBezTo>
                        <a:pt x="32" y="63"/>
                        <a:pt x="36" y="66"/>
                        <a:pt x="37" y="64"/>
                      </a:cubicBezTo>
                      <a:cubicBezTo>
                        <a:pt x="39" y="59"/>
                        <a:pt x="38" y="54"/>
                        <a:pt x="44" y="52"/>
                      </a:cubicBezTo>
                      <a:cubicBezTo>
                        <a:pt x="46" y="51"/>
                        <a:pt x="49" y="51"/>
                        <a:pt x="52" y="51"/>
                      </a:cubicBezTo>
                      <a:cubicBezTo>
                        <a:pt x="55" y="51"/>
                        <a:pt x="57" y="52"/>
                        <a:pt x="59" y="54"/>
                      </a:cubicBezTo>
                      <a:cubicBezTo>
                        <a:pt x="60" y="51"/>
                        <a:pt x="64" y="43"/>
                        <a:pt x="61" y="42"/>
                      </a:cubicBezTo>
                      <a:cubicBezTo>
                        <a:pt x="60" y="41"/>
                        <a:pt x="62" y="42"/>
                        <a:pt x="61" y="4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89" name="Google Shape;989;p35"/>
                <p:cNvSpPr/>
                <p:nvPr/>
              </p:nvSpPr>
              <p:spPr>
                <a:xfrm>
                  <a:off x="8465137" y="9299363"/>
                  <a:ext cx="460016" cy="479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44" extrusionOk="0">
                      <a:moveTo>
                        <a:pt x="40" y="24"/>
                      </a:moveTo>
                      <a:cubicBezTo>
                        <a:pt x="39" y="25"/>
                        <a:pt x="37" y="26"/>
                        <a:pt x="36" y="24"/>
                      </a:cubicBezTo>
                      <a:cubicBezTo>
                        <a:pt x="35" y="23"/>
                        <a:pt x="37" y="22"/>
                        <a:pt x="36" y="20"/>
                      </a:cubicBezTo>
                      <a:cubicBezTo>
                        <a:pt x="35" y="19"/>
                        <a:pt x="35" y="18"/>
                        <a:pt x="34" y="17"/>
                      </a:cubicBezTo>
                      <a:cubicBezTo>
                        <a:pt x="31" y="15"/>
                        <a:pt x="31" y="17"/>
                        <a:pt x="29" y="16"/>
                      </a:cubicBezTo>
                      <a:cubicBezTo>
                        <a:pt x="28" y="16"/>
                        <a:pt x="27" y="16"/>
                        <a:pt x="25" y="15"/>
                      </a:cubicBezTo>
                      <a:cubicBezTo>
                        <a:pt x="23" y="15"/>
                        <a:pt x="24" y="13"/>
                        <a:pt x="25" y="12"/>
                      </a:cubicBezTo>
                      <a:cubicBezTo>
                        <a:pt x="25" y="10"/>
                        <a:pt x="24" y="8"/>
                        <a:pt x="24" y="7"/>
                      </a:cubicBezTo>
                      <a:cubicBezTo>
                        <a:pt x="23" y="4"/>
                        <a:pt x="24" y="4"/>
                        <a:pt x="21" y="3"/>
                      </a:cubicBezTo>
                      <a:cubicBezTo>
                        <a:pt x="19" y="1"/>
                        <a:pt x="18" y="0"/>
                        <a:pt x="14" y="1"/>
                      </a:cubicBezTo>
                      <a:cubicBezTo>
                        <a:pt x="11" y="1"/>
                        <a:pt x="7" y="2"/>
                        <a:pt x="5" y="3"/>
                      </a:cubicBezTo>
                      <a:cubicBezTo>
                        <a:pt x="2" y="6"/>
                        <a:pt x="3" y="8"/>
                        <a:pt x="2" y="11"/>
                      </a:cubicBezTo>
                      <a:cubicBezTo>
                        <a:pt x="2" y="12"/>
                        <a:pt x="1" y="13"/>
                        <a:pt x="1" y="14"/>
                      </a:cubicBezTo>
                      <a:cubicBezTo>
                        <a:pt x="0" y="15"/>
                        <a:pt x="1" y="15"/>
                        <a:pt x="2" y="17"/>
                      </a:cubicBezTo>
                      <a:cubicBezTo>
                        <a:pt x="4" y="20"/>
                        <a:pt x="6" y="21"/>
                        <a:pt x="9" y="24"/>
                      </a:cubicBezTo>
                      <a:cubicBezTo>
                        <a:pt x="10" y="25"/>
                        <a:pt x="12" y="25"/>
                        <a:pt x="13" y="25"/>
                      </a:cubicBezTo>
                      <a:cubicBezTo>
                        <a:pt x="15" y="25"/>
                        <a:pt x="16" y="26"/>
                        <a:pt x="17" y="27"/>
                      </a:cubicBezTo>
                      <a:cubicBezTo>
                        <a:pt x="19" y="28"/>
                        <a:pt x="27" y="31"/>
                        <a:pt x="25" y="35"/>
                      </a:cubicBezTo>
                      <a:cubicBezTo>
                        <a:pt x="24" y="36"/>
                        <a:pt x="22" y="37"/>
                        <a:pt x="22" y="39"/>
                      </a:cubicBezTo>
                      <a:cubicBezTo>
                        <a:pt x="22" y="41"/>
                        <a:pt x="22" y="41"/>
                        <a:pt x="20" y="42"/>
                      </a:cubicBezTo>
                      <a:cubicBezTo>
                        <a:pt x="19" y="44"/>
                        <a:pt x="27" y="43"/>
                        <a:pt x="28" y="44"/>
                      </a:cubicBezTo>
                      <a:cubicBezTo>
                        <a:pt x="30" y="44"/>
                        <a:pt x="30" y="44"/>
                        <a:pt x="32" y="43"/>
                      </a:cubicBezTo>
                      <a:cubicBezTo>
                        <a:pt x="33" y="41"/>
                        <a:pt x="36" y="43"/>
                        <a:pt x="37" y="42"/>
                      </a:cubicBezTo>
                      <a:cubicBezTo>
                        <a:pt x="38" y="41"/>
                        <a:pt x="39" y="40"/>
                        <a:pt x="40" y="39"/>
                      </a:cubicBezTo>
                      <a:cubicBezTo>
                        <a:pt x="41" y="37"/>
                        <a:pt x="40" y="35"/>
                        <a:pt x="41" y="34"/>
                      </a:cubicBezTo>
                      <a:cubicBezTo>
                        <a:pt x="41" y="32"/>
                        <a:pt x="45" y="24"/>
                        <a:pt x="40" y="24"/>
                      </a:cubicBezTo>
                      <a:cubicBezTo>
                        <a:pt x="40" y="25"/>
                        <a:pt x="41" y="24"/>
                        <a:pt x="40" y="2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90" name="Google Shape;990;p35"/>
                <p:cNvSpPr/>
                <p:nvPr/>
              </p:nvSpPr>
              <p:spPr>
                <a:xfrm>
                  <a:off x="7883147" y="7968044"/>
                  <a:ext cx="2031735" cy="2179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" h="201" extrusionOk="0">
                      <a:moveTo>
                        <a:pt x="196" y="57"/>
                      </a:moveTo>
                      <a:cubicBezTo>
                        <a:pt x="195" y="55"/>
                        <a:pt x="195" y="53"/>
                        <a:pt x="194" y="52"/>
                      </a:cubicBezTo>
                      <a:cubicBezTo>
                        <a:pt x="192" y="51"/>
                        <a:pt x="189" y="52"/>
                        <a:pt x="188" y="51"/>
                      </a:cubicBezTo>
                      <a:cubicBezTo>
                        <a:pt x="183" y="50"/>
                        <a:pt x="180" y="46"/>
                        <a:pt x="177" y="44"/>
                      </a:cubicBezTo>
                      <a:cubicBezTo>
                        <a:pt x="175" y="43"/>
                        <a:pt x="173" y="42"/>
                        <a:pt x="172" y="41"/>
                      </a:cubicBezTo>
                      <a:cubicBezTo>
                        <a:pt x="169" y="40"/>
                        <a:pt x="168" y="41"/>
                        <a:pt x="165" y="41"/>
                      </a:cubicBezTo>
                      <a:cubicBezTo>
                        <a:pt x="161" y="42"/>
                        <a:pt x="157" y="37"/>
                        <a:pt x="153" y="39"/>
                      </a:cubicBezTo>
                      <a:cubicBezTo>
                        <a:pt x="150" y="40"/>
                        <a:pt x="147" y="35"/>
                        <a:pt x="145" y="34"/>
                      </a:cubicBezTo>
                      <a:cubicBezTo>
                        <a:pt x="142" y="32"/>
                        <a:pt x="138" y="30"/>
                        <a:pt x="135" y="30"/>
                      </a:cubicBezTo>
                      <a:cubicBezTo>
                        <a:pt x="133" y="29"/>
                        <a:pt x="131" y="29"/>
                        <a:pt x="130" y="30"/>
                      </a:cubicBezTo>
                      <a:cubicBezTo>
                        <a:pt x="129" y="33"/>
                        <a:pt x="126" y="34"/>
                        <a:pt x="125" y="36"/>
                      </a:cubicBezTo>
                      <a:cubicBezTo>
                        <a:pt x="123" y="39"/>
                        <a:pt x="124" y="38"/>
                        <a:pt x="122" y="36"/>
                      </a:cubicBezTo>
                      <a:cubicBezTo>
                        <a:pt x="122" y="36"/>
                        <a:pt x="121" y="35"/>
                        <a:pt x="121" y="35"/>
                      </a:cubicBezTo>
                      <a:cubicBezTo>
                        <a:pt x="119" y="34"/>
                        <a:pt x="120" y="36"/>
                        <a:pt x="119" y="37"/>
                      </a:cubicBezTo>
                      <a:cubicBezTo>
                        <a:pt x="118" y="38"/>
                        <a:pt x="115" y="29"/>
                        <a:pt x="116" y="29"/>
                      </a:cubicBezTo>
                      <a:cubicBezTo>
                        <a:pt x="116" y="29"/>
                        <a:pt x="113" y="33"/>
                        <a:pt x="112" y="33"/>
                      </a:cubicBezTo>
                      <a:cubicBezTo>
                        <a:pt x="112" y="33"/>
                        <a:pt x="116" y="30"/>
                        <a:pt x="115" y="29"/>
                      </a:cubicBezTo>
                      <a:cubicBezTo>
                        <a:pt x="113" y="28"/>
                        <a:pt x="113" y="33"/>
                        <a:pt x="111" y="33"/>
                      </a:cubicBezTo>
                      <a:cubicBezTo>
                        <a:pt x="111" y="33"/>
                        <a:pt x="115" y="27"/>
                        <a:pt x="115" y="26"/>
                      </a:cubicBezTo>
                      <a:cubicBezTo>
                        <a:pt x="115" y="25"/>
                        <a:pt x="117" y="25"/>
                        <a:pt x="117" y="24"/>
                      </a:cubicBezTo>
                      <a:cubicBezTo>
                        <a:pt x="118" y="23"/>
                        <a:pt x="119" y="25"/>
                        <a:pt x="120" y="23"/>
                      </a:cubicBezTo>
                      <a:cubicBezTo>
                        <a:pt x="121" y="22"/>
                        <a:pt x="120" y="22"/>
                        <a:pt x="120" y="20"/>
                      </a:cubicBezTo>
                      <a:cubicBezTo>
                        <a:pt x="121" y="19"/>
                        <a:pt x="121" y="17"/>
                        <a:pt x="119" y="16"/>
                      </a:cubicBezTo>
                      <a:cubicBezTo>
                        <a:pt x="116" y="15"/>
                        <a:pt x="116" y="11"/>
                        <a:pt x="116" y="8"/>
                      </a:cubicBezTo>
                      <a:cubicBezTo>
                        <a:pt x="116" y="7"/>
                        <a:pt x="115" y="6"/>
                        <a:pt x="114" y="5"/>
                      </a:cubicBezTo>
                      <a:cubicBezTo>
                        <a:pt x="113" y="4"/>
                        <a:pt x="112" y="7"/>
                        <a:pt x="111" y="8"/>
                      </a:cubicBezTo>
                      <a:cubicBezTo>
                        <a:pt x="110" y="11"/>
                        <a:pt x="108" y="15"/>
                        <a:pt x="105" y="15"/>
                      </a:cubicBezTo>
                      <a:cubicBezTo>
                        <a:pt x="104" y="15"/>
                        <a:pt x="103" y="14"/>
                        <a:pt x="101" y="14"/>
                      </a:cubicBezTo>
                      <a:cubicBezTo>
                        <a:pt x="100" y="14"/>
                        <a:pt x="99" y="15"/>
                        <a:pt x="98" y="14"/>
                      </a:cubicBezTo>
                      <a:cubicBezTo>
                        <a:pt x="96" y="13"/>
                        <a:pt x="95" y="14"/>
                        <a:pt x="93" y="14"/>
                      </a:cubicBezTo>
                      <a:cubicBezTo>
                        <a:pt x="91" y="14"/>
                        <a:pt x="92" y="14"/>
                        <a:pt x="91" y="16"/>
                      </a:cubicBezTo>
                      <a:cubicBezTo>
                        <a:pt x="90" y="17"/>
                        <a:pt x="85" y="16"/>
                        <a:pt x="84" y="17"/>
                      </a:cubicBezTo>
                      <a:cubicBezTo>
                        <a:pt x="82" y="17"/>
                        <a:pt x="79" y="19"/>
                        <a:pt x="77" y="19"/>
                      </a:cubicBezTo>
                      <a:cubicBezTo>
                        <a:pt x="74" y="19"/>
                        <a:pt x="72" y="15"/>
                        <a:pt x="72" y="13"/>
                      </a:cubicBezTo>
                      <a:cubicBezTo>
                        <a:pt x="70" y="10"/>
                        <a:pt x="74" y="8"/>
                        <a:pt x="73" y="5"/>
                      </a:cubicBezTo>
                      <a:cubicBezTo>
                        <a:pt x="72" y="3"/>
                        <a:pt x="71" y="0"/>
                        <a:pt x="69" y="1"/>
                      </a:cubicBezTo>
                      <a:cubicBezTo>
                        <a:pt x="69" y="2"/>
                        <a:pt x="62" y="5"/>
                        <a:pt x="61" y="5"/>
                      </a:cubicBezTo>
                      <a:cubicBezTo>
                        <a:pt x="60" y="5"/>
                        <a:pt x="58" y="5"/>
                        <a:pt x="58" y="6"/>
                      </a:cubicBezTo>
                      <a:cubicBezTo>
                        <a:pt x="57" y="6"/>
                        <a:pt x="57" y="9"/>
                        <a:pt x="56" y="7"/>
                      </a:cubicBezTo>
                      <a:cubicBezTo>
                        <a:pt x="55" y="6"/>
                        <a:pt x="47" y="5"/>
                        <a:pt x="47" y="6"/>
                      </a:cubicBezTo>
                      <a:cubicBezTo>
                        <a:pt x="47" y="6"/>
                        <a:pt x="49" y="7"/>
                        <a:pt x="49" y="7"/>
                      </a:cubicBezTo>
                      <a:cubicBezTo>
                        <a:pt x="50" y="8"/>
                        <a:pt x="50" y="9"/>
                        <a:pt x="50" y="11"/>
                      </a:cubicBezTo>
                      <a:cubicBezTo>
                        <a:pt x="51" y="11"/>
                        <a:pt x="51" y="13"/>
                        <a:pt x="52" y="14"/>
                      </a:cubicBezTo>
                      <a:cubicBezTo>
                        <a:pt x="52" y="14"/>
                        <a:pt x="54" y="14"/>
                        <a:pt x="54" y="14"/>
                      </a:cubicBezTo>
                      <a:cubicBezTo>
                        <a:pt x="54" y="15"/>
                        <a:pt x="52" y="16"/>
                        <a:pt x="51" y="16"/>
                      </a:cubicBezTo>
                      <a:cubicBezTo>
                        <a:pt x="50" y="17"/>
                        <a:pt x="50" y="18"/>
                        <a:pt x="49" y="19"/>
                      </a:cubicBezTo>
                      <a:cubicBezTo>
                        <a:pt x="49" y="19"/>
                        <a:pt x="44" y="23"/>
                        <a:pt x="43" y="22"/>
                      </a:cubicBezTo>
                      <a:cubicBezTo>
                        <a:pt x="43" y="21"/>
                        <a:pt x="42" y="21"/>
                        <a:pt x="41" y="22"/>
                      </a:cubicBezTo>
                      <a:cubicBezTo>
                        <a:pt x="40" y="23"/>
                        <a:pt x="38" y="21"/>
                        <a:pt x="38" y="21"/>
                      </a:cubicBezTo>
                      <a:cubicBezTo>
                        <a:pt x="36" y="20"/>
                        <a:pt x="35" y="16"/>
                        <a:pt x="34" y="16"/>
                      </a:cubicBezTo>
                      <a:cubicBezTo>
                        <a:pt x="32" y="15"/>
                        <a:pt x="29" y="18"/>
                        <a:pt x="27" y="18"/>
                      </a:cubicBezTo>
                      <a:cubicBezTo>
                        <a:pt x="25" y="18"/>
                        <a:pt x="23" y="18"/>
                        <a:pt x="21" y="18"/>
                      </a:cubicBezTo>
                      <a:cubicBezTo>
                        <a:pt x="21" y="18"/>
                        <a:pt x="21" y="20"/>
                        <a:pt x="22" y="20"/>
                      </a:cubicBezTo>
                      <a:cubicBezTo>
                        <a:pt x="22" y="21"/>
                        <a:pt x="24" y="21"/>
                        <a:pt x="25" y="21"/>
                      </a:cubicBezTo>
                      <a:cubicBezTo>
                        <a:pt x="25" y="22"/>
                        <a:pt x="21" y="23"/>
                        <a:pt x="20" y="23"/>
                      </a:cubicBezTo>
                      <a:cubicBezTo>
                        <a:pt x="19" y="24"/>
                        <a:pt x="21" y="27"/>
                        <a:pt x="22" y="28"/>
                      </a:cubicBezTo>
                      <a:cubicBezTo>
                        <a:pt x="24" y="32"/>
                        <a:pt x="24" y="35"/>
                        <a:pt x="22" y="39"/>
                      </a:cubicBezTo>
                      <a:cubicBezTo>
                        <a:pt x="22" y="41"/>
                        <a:pt x="22" y="47"/>
                        <a:pt x="20" y="47"/>
                      </a:cubicBezTo>
                      <a:cubicBezTo>
                        <a:pt x="19" y="48"/>
                        <a:pt x="17" y="47"/>
                        <a:pt x="15" y="48"/>
                      </a:cubicBezTo>
                      <a:cubicBezTo>
                        <a:pt x="14" y="49"/>
                        <a:pt x="11" y="49"/>
                        <a:pt x="10" y="49"/>
                      </a:cubicBezTo>
                      <a:cubicBezTo>
                        <a:pt x="5" y="51"/>
                        <a:pt x="5" y="53"/>
                        <a:pt x="5" y="57"/>
                      </a:cubicBezTo>
                      <a:cubicBezTo>
                        <a:pt x="5" y="59"/>
                        <a:pt x="2" y="59"/>
                        <a:pt x="2" y="60"/>
                      </a:cubicBezTo>
                      <a:cubicBezTo>
                        <a:pt x="2" y="63"/>
                        <a:pt x="0" y="64"/>
                        <a:pt x="2" y="66"/>
                      </a:cubicBezTo>
                      <a:cubicBezTo>
                        <a:pt x="4" y="68"/>
                        <a:pt x="4" y="70"/>
                        <a:pt x="5" y="72"/>
                      </a:cubicBezTo>
                      <a:cubicBezTo>
                        <a:pt x="5" y="73"/>
                        <a:pt x="6" y="73"/>
                        <a:pt x="7" y="73"/>
                      </a:cubicBezTo>
                      <a:cubicBezTo>
                        <a:pt x="8" y="73"/>
                        <a:pt x="8" y="74"/>
                        <a:pt x="9" y="75"/>
                      </a:cubicBezTo>
                      <a:cubicBezTo>
                        <a:pt x="11" y="78"/>
                        <a:pt x="16" y="75"/>
                        <a:pt x="18" y="73"/>
                      </a:cubicBezTo>
                      <a:cubicBezTo>
                        <a:pt x="18" y="76"/>
                        <a:pt x="16" y="81"/>
                        <a:pt x="19" y="82"/>
                      </a:cubicBezTo>
                      <a:cubicBezTo>
                        <a:pt x="20" y="82"/>
                        <a:pt x="23" y="81"/>
                        <a:pt x="24" y="81"/>
                      </a:cubicBezTo>
                      <a:cubicBezTo>
                        <a:pt x="27" y="82"/>
                        <a:pt x="28" y="82"/>
                        <a:pt x="30" y="80"/>
                      </a:cubicBezTo>
                      <a:cubicBezTo>
                        <a:pt x="30" y="79"/>
                        <a:pt x="32" y="79"/>
                        <a:pt x="33" y="79"/>
                      </a:cubicBezTo>
                      <a:cubicBezTo>
                        <a:pt x="35" y="77"/>
                        <a:pt x="37" y="76"/>
                        <a:pt x="39" y="76"/>
                      </a:cubicBezTo>
                      <a:cubicBezTo>
                        <a:pt x="41" y="75"/>
                        <a:pt x="46" y="73"/>
                        <a:pt x="44" y="77"/>
                      </a:cubicBezTo>
                      <a:cubicBezTo>
                        <a:pt x="44" y="79"/>
                        <a:pt x="43" y="81"/>
                        <a:pt x="44" y="83"/>
                      </a:cubicBezTo>
                      <a:cubicBezTo>
                        <a:pt x="45" y="85"/>
                        <a:pt x="47" y="87"/>
                        <a:pt x="49" y="88"/>
                      </a:cubicBezTo>
                      <a:cubicBezTo>
                        <a:pt x="51" y="90"/>
                        <a:pt x="54" y="89"/>
                        <a:pt x="56" y="90"/>
                      </a:cubicBezTo>
                      <a:cubicBezTo>
                        <a:pt x="57" y="91"/>
                        <a:pt x="58" y="92"/>
                        <a:pt x="59" y="92"/>
                      </a:cubicBezTo>
                      <a:cubicBezTo>
                        <a:pt x="60" y="92"/>
                        <a:pt x="61" y="93"/>
                        <a:pt x="61" y="94"/>
                      </a:cubicBezTo>
                      <a:cubicBezTo>
                        <a:pt x="63" y="94"/>
                        <a:pt x="68" y="93"/>
                        <a:pt x="68" y="96"/>
                      </a:cubicBezTo>
                      <a:cubicBezTo>
                        <a:pt x="69" y="98"/>
                        <a:pt x="68" y="98"/>
                        <a:pt x="69" y="100"/>
                      </a:cubicBezTo>
                      <a:cubicBezTo>
                        <a:pt x="70" y="101"/>
                        <a:pt x="69" y="101"/>
                        <a:pt x="68" y="102"/>
                      </a:cubicBezTo>
                      <a:cubicBezTo>
                        <a:pt x="68" y="102"/>
                        <a:pt x="70" y="107"/>
                        <a:pt x="70" y="108"/>
                      </a:cubicBezTo>
                      <a:cubicBezTo>
                        <a:pt x="70" y="109"/>
                        <a:pt x="78" y="108"/>
                        <a:pt x="79" y="108"/>
                      </a:cubicBezTo>
                      <a:cubicBezTo>
                        <a:pt x="79" y="110"/>
                        <a:pt x="78" y="113"/>
                        <a:pt x="80" y="114"/>
                      </a:cubicBezTo>
                      <a:cubicBezTo>
                        <a:pt x="83" y="116"/>
                        <a:pt x="83" y="118"/>
                        <a:pt x="82" y="122"/>
                      </a:cubicBezTo>
                      <a:cubicBezTo>
                        <a:pt x="81" y="124"/>
                        <a:pt x="80" y="127"/>
                        <a:pt x="81" y="130"/>
                      </a:cubicBezTo>
                      <a:cubicBezTo>
                        <a:pt x="81" y="131"/>
                        <a:pt x="82" y="133"/>
                        <a:pt x="82" y="135"/>
                      </a:cubicBezTo>
                      <a:cubicBezTo>
                        <a:pt x="82" y="136"/>
                        <a:pt x="80" y="138"/>
                        <a:pt x="82" y="138"/>
                      </a:cubicBezTo>
                      <a:cubicBezTo>
                        <a:pt x="83" y="139"/>
                        <a:pt x="86" y="140"/>
                        <a:pt x="88" y="139"/>
                      </a:cubicBezTo>
                      <a:cubicBezTo>
                        <a:pt x="90" y="137"/>
                        <a:pt x="94" y="144"/>
                        <a:pt x="93" y="145"/>
                      </a:cubicBezTo>
                      <a:cubicBezTo>
                        <a:pt x="93" y="146"/>
                        <a:pt x="93" y="147"/>
                        <a:pt x="94" y="148"/>
                      </a:cubicBezTo>
                      <a:cubicBezTo>
                        <a:pt x="95" y="149"/>
                        <a:pt x="97" y="147"/>
                        <a:pt x="98" y="148"/>
                      </a:cubicBezTo>
                      <a:cubicBezTo>
                        <a:pt x="102" y="150"/>
                        <a:pt x="98" y="154"/>
                        <a:pt x="98" y="157"/>
                      </a:cubicBezTo>
                      <a:cubicBezTo>
                        <a:pt x="100" y="154"/>
                        <a:pt x="102" y="160"/>
                        <a:pt x="102" y="160"/>
                      </a:cubicBezTo>
                      <a:cubicBezTo>
                        <a:pt x="103" y="164"/>
                        <a:pt x="101" y="165"/>
                        <a:pt x="98" y="166"/>
                      </a:cubicBezTo>
                      <a:cubicBezTo>
                        <a:pt x="94" y="168"/>
                        <a:pt x="92" y="170"/>
                        <a:pt x="90" y="173"/>
                      </a:cubicBezTo>
                      <a:cubicBezTo>
                        <a:pt x="89" y="175"/>
                        <a:pt x="88" y="176"/>
                        <a:pt x="86" y="177"/>
                      </a:cubicBezTo>
                      <a:cubicBezTo>
                        <a:pt x="85" y="179"/>
                        <a:pt x="83" y="180"/>
                        <a:pt x="81" y="182"/>
                      </a:cubicBezTo>
                      <a:cubicBezTo>
                        <a:pt x="83" y="182"/>
                        <a:pt x="85" y="181"/>
                        <a:pt x="86" y="181"/>
                      </a:cubicBezTo>
                      <a:cubicBezTo>
                        <a:pt x="87" y="181"/>
                        <a:pt x="88" y="183"/>
                        <a:pt x="89" y="183"/>
                      </a:cubicBezTo>
                      <a:cubicBezTo>
                        <a:pt x="89" y="184"/>
                        <a:pt x="90" y="185"/>
                        <a:pt x="91" y="186"/>
                      </a:cubicBezTo>
                      <a:cubicBezTo>
                        <a:pt x="92" y="187"/>
                        <a:pt x="93" y="186"/>
                        <a:pt x="94" y="187"/>
                      </a:cubicBezTo>
                      <a:cubicBezTo>
                        <a:pt x="96" y="189"/>
                        <a:pt x="100" y="190"/>
                        <a:pt x="101" y="193"/>
                      </a:cubicBezTo>
                      <a:cubicBezTo>
                        <a:pt x="102" y="195"/>
                        <a:pt x="103" y="199"/>
                        <a:pt x="104" y="201"/>
                      </a:cubicBezTo>
                      <a:cubicBezTo>
                        <a:pt x="105" y="200"/>
                        <a:pt x="106" y="199"/>
                        <a:pt x="107" y="197"/>
                      </a:cubicBezTo>
                      <a:cubicBezTo>
                        <a:pt x="107" y="196"/>
                        <a:pt x="108" y="194"/>
                        <a:pt x="109" y="193"/>
                      </a:cubicBezTo>
                      <a:cubicBezTo>
                        <a:pt x="110" y="190"/>
                        <a:pt x="113" y="189"/>
                        <a:pt x="116" y="187"/>
                      </a:cubicBezTo>
                      <a:cubicBezTo>
                        <a:pt x="118" y="185"/>
                        <a:pt x="118" y="183"/>
                        <a:pt x="119" y="180"/>
                      </a:cubicBezTo>
                      <a:cubicBezTo>
                        <a:pt x="121" y="176"/>
                        <a:pt x="124" y="175"/>
                        <a:pt x="126" y="172"/>
                      </a:cubicBezTo>
                      <a:cubicBezTo>
                        <a:pt x="129" y="169"/>
                        <a:pt x="126" y="165"/>
                        <a:pt x="127" y="161"/>
                      </a:cubicBezTo>
                      <a:cubicBezTo>
                        <a:pt x="128" y="160"/>
                        <a:pt x="128" y="159"/>
                        <a:pt x="128" y="157"/>
                      </a:cubicBezTo>
                      <a:cubicBezTo>
                        <a:pt x="128" y="156"/>
                        <a:pt x="128" y="156"/>
                        <a:pt x="129" y="156"/>
                      </a:cubicBezTo>
                      <a:cubicBezTo>
                        <a:pt x="131" y="155"/>
                        <a:pt x="132" y="153"/>
                        <a:pt x="133" y="152"/>
                      </a:cubicBezTo>
                      <a:cubicBezTo>
                        <a:pt x="134" y="151"/>
                        <a:pt x="135" y="150"/>
                        <a:pt x="137" y="149"/>
                      </a:cubicBezTo>
                      <a:cubicBezTo>
                        <a:pt x="138" y="149"/>
                        <a:pt x="139" y="148"/>
                        <a:pt x="141" y="147"/>
                      </a:cubicBezTo>
                      <a:cubicBezTo>
                        <a:pt x="142" y="147"/>
                        <a:pt x="143" y="148"/>
                        <a:pt x="144" y="148"/>
                      </a:cubicBezTo>
                      <a:cubicBezTo>
                        <a:pt x="145" y="148"/>
                        <a:pt x="144" y="147"/>
                        <a:pt x="144" y="147"/>
                      </a:cubicBezTo>
                      <a:cubicBezTo>
                        <a:pt x="143" y="146"/>
                        <a:pt x="147" y="145"/>
                        <a:pt x="147" y="145"/>
                      </a:cubicBezTo>
                      <a:cubicBezTo>
                        <a:pt x="147" y="145"/>
                        <a:pt x="149" y="142"/>
                        <a:pt x="149" y="143"/>
                      </a:cubicBezTo>
                      <a:cubicBezTo>
                        <a:pt x="150" y="144"/>
                        <a:pt x="155" y="142"/>
                        <a:pt x="155" y="142"/>
                      </a:cubicBezTo>
                      <a:cubicBezTo>
                        <a:pt x="156" y="142"/>
                        <a:pt x="155" y="143"/>
                        <a:pt x="156" y="143"/>
                      </a:cubicBezTo>
                      <a:cubicBezTo>
                        <a:pt x="157" y="143"/>
                        <a:pt x="160" y="143"/>
                        <a:pt x="161" y="142"/>
                      </a:cubicBezTo>
                      <a:cubicBezTo>
                        <a:pt x="162" y="141"/>
                        <a:pt x="162" y="140"/>
                        <a:pt x="163" y="139"/>
                      </a:cubicBezTo>
                      <a:cubicBezTo>
                        <a:pt x="164" y="139"/>
                        <a:pt x="165" y="138"/>
                        <a:pt x="165" y="137"/>
                      </a:cubicBezTo>
                      <a:cubicBezTo>
                        <a:pt x="166" y="136"/>
                        <a:pt x="165" y="134"/>
                        <a:pt x="166" y="133"/>
                      </a:cubicBezTo>
                      <a:cubicBezTo>
                        <a:pt x="167" y="132"/>
                        <a:pt x="168" y="131"/>
                        <a:pt x="169" y="130"/>
                      </a:cubicBezTo>
                      <a:cubicBezTo>
                        <a:pt x="171" y="127"/>
                        <a:pt x="172" y="126"/>
                        <a:pt x="172" y="123"/>
                      </a:cubicBezTo>
                      <a:cubicBezTo>
                        <a:pt x="172" y="121"/>
                        <a:pt x="172" y="120"/>
                        <a:pt x="173" y="118"/>
                      </a:cubicBezTo>
                      <a:cubicBezTo>
                        <a:pt x="173" y="117"/>
                        <a:pt x="174" y="117"/>
                        <a:pt x="175" y="116"/>
                      </a:cubicBezTo>
                      <a:cubicBezTo>
                        <a:pt x="176" y="115"/>
                        <a:pt x="175" y="113"/>
                        <a:pt x="175" y="112"/>
                      </a:cubicBezTo>
                      <a:cubicBezTo>
                        <a:pt x="175" y="110"/>
                        <a:pt x="176" y="109"/>
                        <a:pt x="176" y="107"/>
                      </a:cubicBezTo>
                      <a:cubicBezTo>
                        <a:pt x="177" y="104"/>
                        <a:pt x="176" y="101"/>
                        <a:pt x="176" y="98"/>
                      </a:cubicBezTo>
                      <a:cubicBezTo>
                        <a:pt x="176" y="96"/>
                        <a:pt x="175" y="94"/>
                        <a:pt x="176" y="93"/>
                      </a:cubicBezTo>
                      <a:cubicBezTo>
                        <a:pt x="177" y="91"/>
                        <a:pt x="176" y="92"/>
                        <a:pt x="176" y="90"/>
                      </a:cubicBezTo>
                      <a:cubicBezTo>
                        <a:pt x="176" y="90"/>
                        <a:pt x="178" y="91"/>
                        <a:pt x="178" y="91"/>
                      </a:cubicBezTo>
                      <a:cubicBezTo>
                        <a:pt x="178" y="91"/>
                        <a:pt x="178" y="90"/>
                        <a:pt x="178" y="90"/>
                      </a:cubicBezTo>
                      <a:cubicBezTo>
                        <a:pt x="178" y="90"/>
                        <a:pt x="179" y="90"/>
                        <a:pt x="179" y="90"/>
                      </a:cubicBezTo>
                      <a:cubicBezTo>
                        <a:pt x="181" y="90"/>
                        <a:pt x="182" y="87"/>
                        <a:pt x="182" y="86"/>
                      </a:cubicBezTo>
                      <a:cubicBezTo>
                        <a:pt x="183" y="85"/>
                        <a:pt x="184" y="83"/>
                        <a:pt x="185" y="81"/>
                      </a:cubicBezTo>
                      <a:cubicBezTo>
                        <a:pt x="187" y="79"/>
                        <a:pt x="189" y="79"/>
                        <a:pt x="190" y="77"/>
                      </a:cubicBezTo>
                      <a:cubicBezTo>
                        <a:pt x="195" y="71"/>
                        <a:pt x="199" y="64"/>
                        <a:pt x="196" y="57"/>
                      </a:cubicBezTo>
                      <a:cubicBezTo>
                        <a:pt x="194" y="53"/>
                        <a:pt x="198" y="60"/>
                        <a:pt x="196" y="57"/>
                      </a:cubicBezTo>
                      <a:close/>
                      <a:moveTo>
                        <a:pt x="115" y="186"/>
                      </a:moveTo>
                      <a:cubicBezTo>
                        <a:pt x="113" y="187"/>
                        <a:pt x="112" y="189"/>
                        <a:pt x="110" y="190"/>
                      </a:cubicBezTo>
                      <a:cubicBezTo>
                        <a:pt x="107" y="191"/>
                        <a:pt x="112" y="188"/>
                        <a:pt x="112" y="187"/>
                      </a:cubicBezTo>
                      <a:cubicBezTo>
                        <a:pt x="113" y="186"/>
                        <a:pt x="114" y="184"/>
                        <a:pt x="116" y="182"/>
                      </a:cubicBezTo>
                      <a:cubicBezTo>
                        <a:pt x="118" y="180"/>
                        <a:pt x="117" y="184"/>
                        <a:pt x="115" y="186"/>
                      </a:cubicBezTo>
                      <a:cubicBezTo>
                        <a:pt x="115" y="186"/>
                        <a:pt x="116" y="185"/>
                        <a:pt x="115" y="186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91" name="Google Shape;991;p35"/>
                <p:cNvSpPr/>
                <p:nvPr/>
              </p:nvSpPr>
              <p:spPr>
                <a:xfrm>
                  <a:off x="8670749" y="9918925"/>
                  <a:ext cx="275312" cy="3024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28" extrusionOk="0">
                      <a:moveTo>
                        <a:pt x="21" y="10"/>
                      </a:moveTo>
                      <a:cubicBezTo>
                        <a:pt x="20" y="8"/>
                        <a:pt x="18" y="8"/>
                        <a:pt x="17" y="7"/>
                      </a:cubicBezTo>
                      <a:cubicBezTo>
                        <a:pt x="16" y="6"/>
                        <a:pt x="15" y="7"/>
                        <a:pt x="14" y="6"/>
                      </a:cubicBezTo>
                      <a:cubicBezTo>
                        <a:pt x="13" y="5"/>
                        <a:pt x="12" y="4"/>
                        <a:pt x="11" y="3"/>
                      </a:cubicBezTo>
                      <a:cubicBezTo>
                        <a:pt x="10" y="0"/>
                        <a:pt x="9" y="1"/>
                        <a:pt x="6" y="2"/>
                      </a:cubicBezTo>
                      <a:cubicBezTo>
                        <a:pt x="5" y="2"/>
                        <a:pt x="5" y="1"/>
                        <a:pt x="4" y="3"/>
                      </a:cubicBezTo>
                      <a:cubicBezTo>
                        <a:pt x="3" y="4"/>
                        <a:pt x="3" y="5"/>
                        <a:pt x="3" y="6"/>
                      </a:cubicBezTo>
                      <a:cubicBezTo>
                        <a:pt x="3" y="8"/>
                        <a:pt x="3" y="10"/>
                        <a:pt x="3" y="12"/>
                      </a:cubicBezTo>
                      <a:cubicBezTo>
                        <a:pt x="3" y="13"/>
                        <a:pt x="3" y="15"/>
                        <a:pt x="2" y="17"/>
                      </a:cubicBezTo>
                      <a:cubicBezTo>
                        <a:pt x="0" y="19"/>
                        <a:pt x="0" y="19"/>
                        <a:pt x="1" y="22"/>
                      </a:cubicBezTo>
                      <a:cubicBezTo>
                        <a:pt x="2" y="24"/>
                        <a:pt x="2" y="24"/>
                        <a:pt x="4" y="25"/>
                      </a:cubicBezTo>
                      <a:cubicBezTo>
                        <a:pt x="6" y="25"/>
                        <a:pt x="8" y="25"/>
                        <a:pt x="9" y="26"/>
                      </a:cubicBezTo>
                      <a:cubicBezTo>
                        <a:pt x="10" y="26"/>
                        <a:pt x="12" y="28"/>
                        <a:pt x="13" y="28"/>
                      </a:cubicBezTo>
                      <a:cubicBezTo>
                        <a:pt x="15" y="27"/>
                        <a:pt x="17" y="28"/>
                        <a:pt x="19" y="28"/>
                      </a:cubicBezTo>
                      <a:cubicBezTo>
                        <a:pt x="20" y="28"/>
                        <a:pt x="23" y="26"/>
                        <a:pt x="24" y="25"/>
                      </a:cubicBezTo>
                      <a:cubicBezTo>
                        <a:pt x="26" y="23"/>
                        <a:pt x="27" y="21"/>
                        <a:pt x="26" y="19"/>
                      </a:cubicBezTo>
                      <a:cubicBezTo>
                        <a:pt x="25" y="17"/>
                        <a:pt x="25" y="16"/>
                        <a:pt x="24" y="14"/>
                      </a:cubicBezTo>
                      <a:cubicBezTo>
                        <a:pt x="24" y="12"/>
                        <a:pt x="23" y="11"/>
                        <a:pt x="21" y="10"/>
                      </a:cubicBezTo>
                      <a:cubicBezTo>
                        <a:pt x="20" y="9"/>
                        <a:pt x="22" y="10"/>
                        <a:pt x="21" y="10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92" name="Google Shape;992;p35"/>
                <p:cNvSpPr/>
                <p:nvPr/>
              </p:nvSpPr>
              <p:spPr>
                <a:xfrm>
                  <a:off x="7883147" y="9443189"/>
                  <a:ext cx="1052459" cy="1936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" h="179" extrusionOk="0">
                      <a:moveTo>
                        <a:pt x="78" y="62"/>
                      </a:moveTo>
                      <a:cubicBezTo>
                        <a:pt x="81" y="59"/>
                        <a:pt x="79" y="56"/>
                        <a:pt x="80" y="52"/>
                      </a:cubicBezTo>
                      <a:cubicBezTo>
                        <a:pt x="80" y="51"/>
                        <a:pt x="80" y="49"/>
                        <a:pt x="80" y="48"/>
                      </a:cubicBezTo>
                      <a:cubicBezTo>
                        <a:pt x="81" y="45"/>
                        <a:pt x="83" y="44"/>
                        <a:pt x="85" y="42"/>
                      </a:cubicBezTo>
                      <a:cubicBezTo>
                        <a:pt x="89" y="39"/>
                        <a:pt x="91" y="34"/>
                        <a:pt x="95" y="31"/>
                      </a:cubicBezTo>
                      <a:cubicBezTo>
                        <a:pt x="97" y="30"/>
                        <a:pt x="100" y="30"/>
                        <a:pt x="102" y="29"/>
                      </a:cubicBezTo>
                      <a:cubicBezTo>
                        <a:pt x="103" y="27"/>
                        <a:pt x="102" y="24"/>
                        <a:pt x="101" y="23"/>
                      </a:cubicBezTo>
                      <a:cubicBezTo>
                        <a:pt x="100" y="21"/>
                        <a:pt x="101" y="21"/>
                        <a:pt x="99" y="21"/>
                      </a:cubicBezTo>
                      <a:cubicBezTo>
                        <a:pt x="97" y="20"/>
                        <a:pt x="98" y="24"/>
                        <a:pt x="97" y="25"/>
                      </a:cubicBezTo>
                      <a:cubicBezTo>
                        <a:pt x="96" y="26"/>
                        <a:pt x="95" y="28"/>
                        <a:pt x="94" y="29"/>
                      </a:cubicBezTo>
                      <a:cubicBezTo>
                        <a:pt x="93" y="30"/>
                        <a:pt x="90" y="29"/>
                        <a:pt x="88" y="30"/>
                      </a:cubicBezTo>
                      <a:cubicBezTo>
                        <a:pt x="87" y="32"/>
                        <a:pt x="84" y="30"/>
                        <a:pt x="82" y="30"/>
                      </a:cubicBezTo>
                      <a:cubicBezTo>
                        <a:pt x="81" y="30"/>
                        <a:pt x="79" y="31"/>
                        <a:pt x="78" y="30"/>
                      </a:cubicBezTo>
                      <a:cubicBezTo>
                        <a:pt x="76" y="30"/>
                        <a:pt x="79" y="28"/>
                        <a:pt x="79" y="28"/>
                      </a:cubicBezTo>
                      <a:cubicBezTo>
                        <a:pt x="80" y="27"/>
                        <a:pt x="79" y="26"/>
                        <a:pt x="79" y="26"/>
                      </a:cubicBezTo>
                      <a:cubicBezTo>
                        <a:pt x="79" y="24"/>
                        <a:pt x="80" y="23"/>
                        <a:pt x="81" y="22"/>
                      </a:cubicBezTo>
                      <a:cubicBezTo>
                        <a:pt x="85" y="18"/>
                        <a:pt x="77" y="16"/>
                        <a:pt x="74" y="14"/>
                      </a:cubicBezTo>
                      <a:cubicBezTo>
                        <a:pt x="71" y="12"/>
                        <a:pt x="67" y="12"/>
                        <a:pt x="64" y="9"/>
                      </a:cubicBezTo>
                      <a:cubicBezTo>
                        <a:pt x="63" y="8"/>
                        <a:pt x="61" y="7"/>
                        <a:pt x="60" y="6"/>
                      </a:cubicBezTo>
                      <a:cubicBezTo>
                        <a:pt x="59" y="4"/>
                        <a:pt x="58" y="2"/>
                        <a:pt x="57" y="2"/>
                      </a:cubicBezTo>
                      <a:cubicBezTo>
                        <a:pt x="56" y="1"/>
                        <a:pt x="53" y="1"/>
                        <a:pt x="52" y="2"/>
                      </a:cubicBezTo>
                      <a:cubicBezTo>
                        <a:pt x="51" y="3"/>
                        <a:pt x="50" y="6"/>
                        <a:pt x="48" y="4"/>
                      </a:cubicBezTo>
                      <a:cubicBezTo>
                        <a:pt x="47" y="2"/>
                        <a:pt x="45" y="2"/>
                        <a:pt x="43" y="2"/>
                      </a:cubicBezTo>
                      <a:cubicBezTo>
                        <a:pt x="41" y="2"/>
                        <a:pt x="41" y="0"/>
                        <a:pt x="39" y="1"/>
                      </a:cubicBezTo>
                      <a:cubicBezTo>
                        <a:pt x="38" y="2"/>
                        <a:pt x="35" y="3"/>
                        <a:pt x="35" y="4"/>
                      </a:cubicBezTo>
                      <a:cubicBezTo>
                        <a:pt x="34" y="6"/>
                        <a:pt x="35" y="8"/>
                        <a:pt x="35" y="9"/>
                      </a:cubicBezTo>
                      <a:cubicBezTo>
                        <a:pt x="34" y="13"/>
                        <a:pt x="31" y="13"/>
                        <a:pt x="28" y="14"/>
                      </a:cubicBezTo>
                      <a:cubicBezTo>
                        <a:pt x="26" y="15"/>
                        <a:pt x="27" y="20"/>
                        <a:pt x="27" y="22"/>
                      </a:cubicBezTo>
                      <a:cubicBezTo>
                        <a:pt x="27" y="24"/>
                        <a:pt x="28" y="26"/>
                        <a:pt x="28" y="27"/>
                      </a:cubicBezTo>
                      <a:cubicBezTo>
                        <a:pt x="28" y="28"/>
                        <a:pt x="25" y="31"/>
                        <a:pt x="25" y="32"/>
                      </a:cubicBezTo>
                      <a:cubicBezTo>
                        <a:pt x="24" y="33"/>
                        <a:pt x="21" y="35"/>
                        <a:pt x="21" y="36"/>
                      </a:cubicBezTo>
                      <a:cubicBezTo>
                        <a:pt x="21" y="37"/>
                        <a:pt x="21" y="38"/>
                        <a:pt x="21" y="39"/>
                      </a:cubicBezTo>
                      <a:cubicBezTo>
                        <a:pt x="21" y="40"/>
                        <a:pt x="20" y="41"/>
                        <a:pt x="20" y="42"/>
                      </a:cubicBezTo>
                      <a:cubicBezTo>
                        <a:pt x="20" y="43"/>
                        <a:pt x="21" y="46"/>
                        <a:pt x="19" y="47"/>
                      </a:cubicBezTo>
                      <a:cubicBezTo>
                        <a:pt x="19" y="48"/>
                        <a:pt x="19" y="50"/>
                        <a:pt x="19" y="51"/>
                      </a:cubicBezTo>
                      <a:cubicBezTo>
                        <a:pt x="18" y="51"/>
                        <a:pt x="17" y="51"/>
                        <a:pt x="17" y="52"/>
                      </a:cubicBezTo>
                      <a:cubicBezTo>
                        <a:pt x="17" y="54"/>
                        <a:pt x="19" y="55"/>
                        <a:pt x="19" y="57"/>
                      </a:cubicBezTo>
                      <a:cubicBezTo>
                        <a:pt x="19" y="58"/>
                        <a:pt x="19" y="60"/>
                        <a:pt x="20" y="61"/>
                      </a:cubicBezTo>
                      <a:cubicBezTo>
                        <a:pt x="22" y="65"/>
                        <a:pt x="18" y="69"/>
                        <a:pt x="18" y="73"/>
                      </a:cubicBezTo>
                      <a:cubicBezTo>
                        <a:pt x="17" y="75"/>
                        <a:pt x="19" y="77"/>
                        <a:pt x="18" y="79"/>
                      </a:cubicBezTo>
                      <a:cubicBezTo>
                        <a:pt x="17" y="80"/>
                        <a:pt x="15" y="81"/>
                        <a:pt x="14" y="83"/>
                      </a:cubicBezTo>
                      <a:cubicBezTo>
                        <a:pt x="13" y="85"/>
                        <a:pt x="17" y="93"/>
                        <a:pt x="15" y="94"/>
                      </a:cubicBezTo>
                      <a:cubicBezTo>
                        <a:pt x="11" y="96"/>
                        <a:pt x="12" y="101"/>
                        <a:pt x="11" y="105"/>
                      </a:cubicBezTo>
                      <a:cubicBezTo>
                        <a:pt x="9" y="108"/>
                        <a:pt x="10" y="113"/>
                        <a:pt x="10" y="117"/>
                      </a:cubicBezTo>
                      <a:cubicBezTo>
                        <a:pt x="10" y="120"/>
                        <a:pt x="10" y="123"/>
                        <a:pt x="10" y="126"/>
                      </a:cubicBezTo>
                      <a:cubicBezTo>
                        <a:pt x="10" y="127"/>
                        <a:pt x="15" y="130"/>
                        <a:pt x="13" y="130"/>
                      </a:cubicBezTo>
                      <a:cubicBezTo>
                        <a:pt x="13" y="130"/>
                        <a:pt x="9" y="131"/>
                        <a:pt x="11" y="132"/>
                      </a:cubicBezTo>
                      <a:cubicBezTo>
                        <a:pt x="13" y="132"/>
                        <a:pt x="13" y="133"/>
                        <a:pt x="12" y="135"/>
                      </a:cubicBezTo>
                      <a:cubicBezTo>
                        <a:pt x="11" y="137"/>
                        <a:pt x="11" y="139"/>
                        <a:pt x="11" y="142"/>
                      </a:cubicBezTo>
                      <a:cubicBezTo>
                        <a:pt x="11" y="144"/>
                        <a:pt x="9" y="145"/>
                        <a:pt x="8" y="147"/>
                      </a:cubicBezTo>
                      <a:cubicBezTo>
                        <a:pt x="7" y="148"/>
                        <a:pt x="8" y="150"/>
                        <a:pt x="8" y="152"/>
                      </a:cubicBezTo>
                      <a:cubicBezTo>
                        <a:pt x="8" y="153"/>
                        <a:pt x="6" y="156"/>
                        <a:pt x="5" y="156"/>
                      </a:cubicBezTo>
                      <a:cubicBezTo>
                        <a:pt x="0" y="158"/>
                        <a:pt x="3" y="164"/>
                        <a:pt x="4" y="167"/>
                      </a:cubicBezTo>
                      <a:cubicBezTo>
                        <a:pt x="5" y="169"/>
                        <a:pt x="8" y="166"/>
                        <a:pt x="8" y="170"/>
                      </a:cubicBezTo>
                      <a:cubicBezTo>
                        <a:pt x="8" y="171"/>
                        <a:pt x="7" y="174"/>
                        <a:pt x="9" y="175"/>
                      </a:cubicBezTo>
                      <a:cubicBezTo>
                        <a:pt x="10" y="176"/>
                        <a:pt x="11" y="176"/>
                        <a:pt x="13" y="176"/>
                      </a:cubicBezTo>
                      <a:cubicBezTo>
                        <a:pt x="15" y="177"/>
                        <a:pt x="18" y="177"/>
                        <a:pt x="20" y="177"/>
                      </a:cubicBezTo>
                      <a:cubicBezTo>
                        <a:pt x="21" y="177"/>
                        <a:pt x="22" y="177"/>
                        <a:pt x="23" y="178"/>
                      </a:cubicBezTo>
                      <a:cubicBezTo>
                        <a:pt x="23" y="177"/>
                        <a:pt x="24" y="177"/>
                        <a:pt x="25" y="177"/>
                      </a:cubicBezTo>
                      <a:cubicBezTo>
                        <a:pt x="25" y="178"/>
                        <a:pt x="27" y="179"/>
                        <a:pt x="27" y="179"/>
                      </a:cubicBezTo>
                      <a:cubicBezTo>
                        <a:pt x="28" y="179"/>
                        <a:pt x="26" y="176"/>
                        <a:pt x="26" y="175"/>
                      </a:cubicBezTo>
                      <a:cubicBezTo>
                        <a:pt x="24" y="173"/>
                        <a:pt x="24" y="171"/>
                        <a:pt x="24" y="169"/>
                      </a:cubicBezTo>
                      <a:cubicBezTo>
                        <a:pt x="24" y="167"/>
                        <a:pt x="24" y="166"/>
                        <a:pt x="27" y="164"/>
                      </a:cubicBezTo>
                      <a:cubicBezTo>
                        <a:pt x="29" y="163"/>
                        <a:pt x="25" y="163"/>
                        <a:pt x="25" y="163"/>
                      </a:cubicBezTo>
                      <a:cubicBezTo>
                        <a:pt x="25" y="163"/>
                        <a:pt x="27" y="162"/>
                        <a:pt x="26" y="162"/>
                      </a:cubicBezTo>
                      <a:cubicBezTo>
                        <a:pt x="27" y="162"/>
                        <a:pt x="27" y="163"/>
                        <a:pt x="28" y="163"/>
                      </a:cubicBezTo>
                      <a:cubicBezTo>
                        <a:pt x="29" y="164"/>
                        <a:pt x="30" y="163"/>
                        <a:pt x="31" y="163"/>
                      </a:cubicBezTo>
                      <a:cubicBezTo>
                        <a:pt x="32" y="161"/>
                        <a:pt x="31" y="159"/>
                        <a:pt x="31" y="157"/>
                      </a:cubicBezTo>
                      <a:cubicBezTo>
                        <a:pt x="32" y="155"/>
                        <a:pt x="34" y="154"/>
                        <a:pt x="37" y="153"/>
                      </a:cubicBezTo>
                      <a:cubicBezTo>
                        <a:pt x="38" y="152"/>
                        <a:pt x="39" y="152"/>
                        <a:pt x="40" y="151"/>
                      </a:cubicBezTo>
                      <a:cubicBezTo>
                        <a:pt x="41" y="150"/>
                        <a:pt x="39" y="149"/>
                        <a:pt x="39" y="149"/>
                      </a:cubicBezTo>
                      <a:cubicBezTo>
                        <a:pt x="39" y="148"/>
                        <a:pt x="42" y="147"/>
                        <a:pt x="41" y="145"/>
                      </a:cubicBezTo>
                      <a:cubicBezTo>
                        <a:pt x="40" y="143"/>
                        <a:pt x="36" y="145"/>
                        <a:pt x="35" y="143"/>
                      </a:cubicBezTo>
                      <a:cubicBezTo>
                        <a:pt x="34" y="142"/>
                        <a:pt x="33" y="142"/>
                        <a:pt x="32" y="140"/>
                      </a:cubicBezTo>
                      <a:cubicBezTo>
                        <a:pt x="31" y="138"/>
                        <a:pt x="33" y="135"/>
                        <a:pt x="34" y="134"/>
                      </a:cubicBezTo>
                      <a:cubicBezTo>
                        <a:pt x="36" y="133"/>
                        <a:pt x="37" y="131"/>
                        <a:pt x="39" y="131"/>
                      </a:cubicBezTo>
                      <a:cubicBezTo>
                        <a:pt x="41" y="130"/>
                        <a:pt x="41" y="132"/>
                        <a:pt x="42" y="129"/>
                      </a:cubicBezTo>
                      <a:cubicBezTo>
                        <a:pt x="42" y="127"/>
                        <a:pt x="44" y="126"/>
                        <a:pt x="43" y="124"/>
                      </a:cubicBezTo>
                      <a:cubicBezTo>
                        <a:pt x="42" y="121"/>
                        <a:pt x="47" y="121"/>
                        <a:pt x="48" y="119"/>
                      </a:cubicBezTo>
                      <a:cubicBezTo>
                        <a:pt x="48" y="119"/>
                        <a:pt x="43" y="115"/>
                        <a:pt x="48" y="116"/>
                      </a:cubicBezTo>
                      <a:cubicBezTo>
                        <a:pt x="49" y="117"/>
                        <a:pt x="49" y="118"/>
                        <a:pt x="50" y="118"/>
                      </a:cubicBezTo>
                      <a:cubicBezTo>
                        <a:pt x="52" y="118"/>
                        <a:pt x="52" y="115"/>
                        <a:pt x="51" y="114"/>
                      </a:cubicBezTo>
                      <a:cubicBezTo>
                        <a:pt x="51" y="113"/>
                        <a:pt x="49" y="115"/>
                        <a:pt x="49" y="115"/>
                      </a:cubicBezTo>
                      <a:cubicBezTo>
                        <a:pt x="47" y="115"/>
                        <a:pt x="45" y="114"/>
                        <a:pt x="45" y="113"/>
                      </a:cubicBezTo>
                      <a:cubicBezTo>
                        <a:pt x="45" y="112"/>
                        <a:pt x="43" y="105"/>
                        <a:pt x="45" y="105"/>
                      </a:cubicBezTo>
                      <a:cubicBezTo>
                        <a:pt x="48" y="106"/>
                        <a:pt x="50" y="108"/>
                        <a:pt x="54" y="108"/>
                      </a:cubicBezTo>
                      <a:cubicBezTo>
                        <a:pt x="55" y="108"/>
                        <a:pt x="56" y="107"/>
                        <a:pt x="57" y="107"/>
                      </a:cubicBezTo>
                      <a:cubicBezTo>
                        <a:pt x="59" y="105"/>
                        <a:pt x="57" y="104"/>
                        <a:pt x="58" y="102"/>
                      </a:cubicBezTo>
                      <a:cubicBezTo>
                        <a:pt x="58" y="101"/>
                        <a:pt x="59" y="100"/>
                        <a:pt x="59" y="100"/>
                      </a:cubicBezTo>
                      <a:cubicBezTo>
                        <a:pt x="60" y="98"/>
                        <a:pt x="59" y="98"/>
                        <a:pt x="59" y="97"/>
                      </a:cubicBezTo>
                      <a:cubicBezTo>
                        <a:pt x="58" y="96"/>
                        <a:pt x="58" y="94"/>
                        <a:pt x="59" y="94"/>
                      </a:cubicBezTo>
                      <a:cubicBezTo>
                        <a:pt x="61" y="94"/>
                        <a:pt x="60" y="96"/>
                        <a:pt x="60" y="96"/>
                      </a:cubicBezTo>
                      <a:cubicBezTo>
                        <a:pt x="59" y="95"/>
                        <a:pt x="65" y="95"/>
                        <a:pt x="65" y="95"/>
                      </a:cubicBezTo>
                      <a:cubicBezTo>
                        <a:pt x="69" y="95"/>
                        <a:pt x="72" y="93"/>
                        <a:pt x="76" y="93"/>
                      </a:cubicBezTo>
                      <a:cubicBezTo>
                        <a:pt x="77" y="92"/>
                        <a:pt x="80" y="91"/>
                        <a:pt x="82" y="90"/>
                      </a:cubicBezTo>
                      <a:cubicBezTo>
                        <a:pt x="83" y="89"/>
                        <a:pt x="83" y="88"/>
                        <a:pt x="84" y="87"/>
                      </a:cubicBezTo>
                      <a:cubicBezTo>
                        <a:pt x="85" y="86"/>
                        <a:pt x="86" y="85"/>
                        <a:pt x="87" y="83"/>
                      </a:cubicBezTo>
                      <a:cubicBezTo>
                        <a:pt x="87" y="80"/>
                        <a:pt x="85" y="80"/>
                        <a:pt x="83" y="78"/>
                      </a:cubicBezTo>
                      <a:cubicBezTo>
                        <a:pt x="82" y="76"/>
                        <a:pt x="85" y="75"/>
                        <a:pt x="83" y="73"/>
                      </a:cubicBezTo>
                      <a:cubicBezTo>
                        <a:pt x="82" y="72"/>
                        <a:pt x="78" y="71"/>
                        <a:pt x="78" y="69"/>
                      </a:cubicBezTo>
                      <a:cubicBezTo>
                        <a:pt x="78" y="69"/>
                        <a:pt x="78" y="68"/>
                        <a:pt x="79" y="68"/>
                      </a:cubicBezTo>
                      <a:cubicBezTo>
                        <a:pt x="79" y="67"/>
                        <a:pt x="78" y="67"/>
                        <a:pt x="78" y="66"/>
                      </a:cubicBezTo>
                      <a:cubicBezTo>
                        <a:pt x="78" y="65"/>
                        <a:pt x="77" y="63"/>
                        <a:pt x="78" y="62"/>
                      </a:cubicBezTo>
                      <a:cubicBezTo>
                        <a:pt x="79" y="61"/>
                        <a:pt x="77" y="63"/>
                        <a:pt x="78" y="6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93" name="Google Shape;993;p35"/>
                <p:cNvSpPr/>
                <p:nvPr/>
              </p:nvSpPr>
              <p:spPr>
                <a:xfrm>
                  <a:off x="7200091" y="7403805"/>
                  <a:ext cx="223040" cy="261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24" extrusionOk="0">
                      <a:moveTo>
                        <a:pt x="15" y="23"/>
                      </a:moveTo>
                      <a:cubicBezTo>
                        <a:pt x="16" y="24"/>
                        <a:pt x="17" y="24"/>
                        <a:pt x="19" y="24"/>
                      </a:cubicBezTo>
                      <a:cubicBezTo>
                        <a:pt x="17" y="21"/>
                        <a:pt x="19" y="20"/>
                        <a:pt x="19" y="17"/>
                      </a:cubicBezTo>
                      <a:cubicBezTo>
                        <a:pt x="19" y="15"/>
                        <a:pt x="20" y="12"/>
                        <a:pt x="20" y="10"/>
                      </a:cubicBezTo>
                      <a:cubicBezTo>
                        <a:pt x="20" y="9"/>
                        <a:pt x="21" y="8"/>
                        <a:pt x="21" y="7"/>
                      </a:cubicBezTo>
                      <a:cubicBezTo>
                        <a:pt x="22" y="6"/>
                        <a:pt x="21" y="5"/>
                        <a:pt x="22" y="3"/>
                      </a:cubicBezTo>
                      <a:cubicBezTo>
                        <a:pt x="22" y="0"/>
                        <a:pt x="18" y="4"/>
                        <a:pt x="17" y="4"/>
                      </a:cubicBezTo>
                      <a:cubicBezTo>
                        <a:pt x="15" y="4"/>
                        <a:pt x="14" y="3"/>
                        <a:pt x="12" y="5"/>
                      </a:cubicBezTo>
                      <a:cubicBezTo>
                        <a:pt x="12" y="5"/>
                        <a:pt x="10" y="9"/>
                        <a:pt x="9" y="8"/>
                      </a:cubicBezTo>
                      <a:cubicBezTo>
                        <a:pt x="7" y="8"/>
                        <a:pt x="6" y="8"/>
                        <a:pt x="4" y="9"/>
                      </a:cubicBezTo>
                      <a:cubicBezTo>
                        <a:pt x="4" y="10"/>
                        <a:pt x="4" y="12"/>
                        <a:pt x="3" y="12"/>
                      </a:cubicBezTo>
                      <a:cubicBezTo>
                        <a:pt x="3" y="13"/>
                        <a:pt x="1" y="13"/>
                        <a:pt x="0" y="13"/>
                      </a:cubicBezTo>
                      <a:cubicBezTo>
                        <a:pt x="2" y="15"/>
                        <a:pt x="4" y="18"/>
                        <a:pt x="6" y="19"/>
                      </a:cubicBezTo>
                      <a:cubicBezTo>
                        <a:pt x="7" y="21"/>
                        <a:pt x="9" y="22"/>
                        <a:pt x="11" y="22"/>
                      </a:cubicBezTo>
                      <a:cubicBezTo>
                        <a:pt x="12" y="22"/>
                        <a:pt x="14" y="22"/>
                        <a:pt x="15" y="23"/>
                      </a:cubicBezTo>
                      <a:cubicBezTo>
                        <a:pt x="16" y="23"/>
                        <a:pt x="15" y="22"/>
                        <a:pt x="15" y="23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94" name="Google Shape;994;p35"/>
                <p:cNvSpPr/>
                <p:nvPr/>
              </p:nvSpPr>
              <p:spPr>
                <a:xfrm>
                  <a:off x="7269793" y="7643512"/>
                  <a:ext cx="174248" cy="162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15" extrusionOk="0">
                      <a:moveTo>
                        <a:pt x="16" y="10"/>
                      </a:moveTo>
                      <a:cubicBezTo>
                        <a:pt x="16" y="9"/>
                        <a:pt x="16" y="8"/>
                        <a:pt x="17" y="8"/>
                      </a:cubicBezTo>
                      <a:cubicBezTo>
                        <a:pt x="16" y="7"/>
                        <a:pt x="16" y="6"/>
                        <a:pt x="15" y="6"/>
                      </a:cubicBezTo>
                      <a:cubicBezTo>
                        <a:pt x="14" y="5"/>
                        <a:pt x="13" y="2"/>
                        <a:pt x="12" y="2"/>
                      </a:cubicBezTo>
                      <a:cubicBezTo>
                        <a:pt x="10" y="2"/>
                        <a:pt x="9" y="2"/>
                        <a:pt x="8" y="1"/>
                      </a:cubicBezTo>
                      <a:cubicBezTo>
                        <a:pt x="7" y="0"/>
                        <a:pt x="4" y="0"/>
                        <a:pt x="3" y="0"/>
                      </a:cubicBezTo>
                      <a:cubicBezTo>
                        <a:pt x="4" y="1"/>
                        <a:pt x="0" y="6"/>
                        <a:pt x="3" y="6"/>
                      </a:cubicBezTo>
                      <a:cubicBezTo>
                        <a:pt x="4" y="6"/>
                        <a:pt x="4" y="8"/>
                        <a:pt x="6" y="7"/>
                      </a:cubicBezTo>
                      <a:cubicBezTo>
                        <a:pt x="7" y="6"/>
                        <a:pt x="4" y="5"/>
                        <a:pt x="4" y="5"/>
                      </a:cubicBezTo>
                      <a:cubicBezTo>
                        <a:pt x="5" y="5"/>
                        <a:pt x="7" y="6"/>
                        <a:pt x="7" y="7"/>
                      </a:cubicBezTo>
                      <a:cubicBezTo>
                        <a:pt x="8" y="9"/>
                        <a:pt x="10" y="8"/>
                        <a:pt x="11" y="10"/>
                      </a:cubicBezTo>
                      <a:cubicBezTo>
                        <a:pt x="12" y="11"/>
                        <a:pt x="12" y="13"/>
                        <a:pt x="14" y="14"/>
                      </a:cubicBezTo>
                      <a:cubicBezTo>
                        <a:pt x="17" y="15"/>
                        <a:pt x="17" y="12"/>
                        <a:pt x="16" y="10"/>
                      </a:cubicBezTo>
                      <a:cubicBezTo>
                        <a:pt x="16" y="9"/>
                        <a:pt x="16" y="11"/>
                        <a:pt x="16" y="10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95" name="Google Shape;995;p35"/>
                <p:cNvSpPr/>
                <p:nvPr/>
              </p:nvSpPr>
              <p:spPr>
                <a:xfrm>
                  <a:off x="7074632" y="7459121"/>
                  <a:ext cx="115005" cy="95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9" extrusionOk="0">
                      <a:moveTo>
                        <a:pt x="4" y="1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3" y="1"/>
                        <a:pt x="1" y="3"/>
                        <a:pt x="0" y="4"/>
                      </a:cubicBezTo>
                      <a:cubicBezTo>
                        <a:pt x="2" y="5"/>
                        <a:pt x="11" y="9"/>
                        <a:pt x="11" y="5"/>
                      </a:cubicBezTo>
                      <a:cubicBezTo>
                        <a:pt x="11" y="2"/>
                        <a:pt x="6" y="3"/>
                        <a:pt x="4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96" name="Google Shape;996;p35"/>
                <p:cNvSpPr/>
                <p:nvPr/>
              </p:nvSpPr>
              <p:spPr>
                <a:xfrm>
                  <a:off x="6952658" y="7263669"/>
                  <a:ext cx="205617" cy="250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3" extrusionOk="0">
                      <a:moveTo>
                        <a:pt x="16" y="16"/>
                      </a:moveTo>
                      <a:cubicBezTo>
                        <a:pt x="16" y="14"/>
                        <a:pt x="19" y="13"/>
                        <a:pt x="20" y="12"/>
                      </a:cubicBezTo>
                      <a:cubicBezTo>
                        <a:pt x="17" y="11"/>
                        <a:pt x="16" y="11"/>
                        <a:pt x="16" y="8"/>
                      </a:cubicBezTo>
                      <a:cubicBezTo>
                        <a:pt x="16" y="7"/>
                        <a:pt x="17" y="2"/>
                        <a:pt x="16" y="1"/>
                      </a:cubicBezTo>
                      <a:cubicBezTo>
                        <a:pt x="15" y="0"/>
                        <a:pt x="10" y="1"/>
                        <a:pt x="8" y="1"/>
                      </a:cubicBezTo>
                      <a:cubicBezTo>
                        <a:pt x="6" y="1"/>
                        <a:pt x="6" y="4"/>
                        <a:pt x="7" y="6"/>
                      </a:cubicBezTo>
                      <a:cubicBezTo>
                        <a:pt x="8" y="7"/>
                        <a:pt x="12" y="10"/>
                        <a:pt x="8" y="10"/>
                      </a:cubicBezTo>
                      <a:cubicBezTo>
                        <a:pt x="7" y="10"/>
                        <a:pt x="5" y="10"/>
                        <a:pt x="4" y="10"/>
                      </a:cubicBezTo>
                      <a:cubicBezTo>
                        <a:pt x="2" y="10"/>
                        <a:pt x="2" y="14"/>
                        <a:pt x="2" y="15"/>
                      </a:cubicBezTo>
                      <a:cubicBezTo>
                        <a:pt x="0" y="21"/>
                        <a:pt x="8" y="20"/>
                        <a:pt x="12" y="21"/>
                      </a:cubicBezTo>
                      <a:cubicBezTo>
                        <a:pt x="13" y="23"/>
                        <a:pt x="16" y="17"/>
                        <a:pt x="16" y="16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97" name="Google Shape;997;p35"/>
                <p:cNvSpPr/>
                <p:nvPr/>
              </p:nvSpPr>
              <p:spPr>
                <a:xfrm>
                  <a:off x="5708526" y="6408083"/>
                  <a:ext cx="1529904" cy="1039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" h="96" extrusionOk="0">
                      <a:moveTo>
                        <a:pt x="126" y="89"/>
                      </a:moveTo>
                      <a:cubicBezTo>
                        <a:pt x="127" y="89"/>
                        <a:pt x="134" y="90"/>
                        <a:pt x="132" y="88"/>
                      </a:cubicBezTo>
                      <a:cubicBezTo>
                        <a:pt x="131" y="86"/>
                        <a:pt x="129" y="85"/>
                        <a:pt x="128" y="83"/>
                      </a:cubicBezTo>
                      <a:cubicBezTo>
                        <a:pt x="128" y="83"/>
                        <a:pt x="129" y="80"/>
                        <a:pt x="130" y="80"/>
                      </a:cubicBezTo>
                      <a:cubicBezTo>
                        <a:pt x="131" y="79"/>
                        <a:pt x="136" y="80"/>
                        <a:pt x="138" y="80"/>
                      </a:cubicBezTo>
                      <a:cubicBezTo>
                        <a:pt x="141" y="80"/>
                        <a:pt x="140" y="75"/>
                        <a:pt x="144" y="78"/>
                      </a:cubicBezTo>
                      <a:cubicBezTo>
                        <a:pt x="145" y="76"/>
                        <a:pt x="146" y="75"/>
                        <a:pt x="146" y="73"/>
                      </a:cubicBezTo>
                      <a:cubicBezTo>
                        <a:pt x="146" y="71"/>
                        <a:pt x="145" y="69"/>
                        <a:pt x="146" y="68"/>
                      </a:cubicBezTo>
                      <a:cubicBezTo>
                        <a:pt x="147" y="66"/>
                        <a:pt x="150" y="64"/>
                        <a:pt x="150" y="63"/>
                      </a:cubicBezTo>
                      <a:cubicBezTo>
                        <a:pt x="149" y="61"/>
                        <a:pt x="148" y="61"/>
                        <a:pt x="146" y="61"/>
                      </a:cubicBezTo>
                      <a:cubicBezTo>
                        <a:pt x="143" y="61"/>
                        <a:pt x="139" y="61"/>
                        <a:pt x="136" y="62"/>
                      </a:cubicBezTo>
                      <a:cubicBezTo>
                        <a:pt x="134" y="62"/>
                        <a:pt x="133" y="63"/>
                        <a:pt x="132" y="64"/>
                      </a:cubicBezTo>
                      <a:cubicBezTo>
                        <a:pt x="131" y="66"/>
                        <a:pt x="132" y="68"/>
                        <a:pt x="131" y="70"/>
                      </a:cubicBezTo>
                      <a:cubicBezTo>
                        <a:pt x="131" y="71"/>
                        <a:pt x="126" y="76"/>
                        <a:pt x="126" y="76"/>
                      </a:cubicBezTo>
                      <a:cubicBezTo>
                        <a:pt x="122" y="75"/>
                        <a:pt x="118" y="76"/>
                        <a:pt x="114" y="78"/>
                      </a:cubicBezTo>
                      <a:cubicBezTo>
                        <a:pt x="112" y="78"/>
                        <a:pt x="111" y="77"/>
                        <a:pt x="110" y="76"/>
                      </a:cubicBezTo>
                      <a:cubicBezTo>
                        <a:pt x="109" y="75"/>
                        <a:pt x="107" y="75"/>
                        <a:pt x="105" y="74"/>
                      </a:cubicBezTo>
                      <a:cubicBezTo>
                        <a:pt x="103" y="74"/>
                        <a:pt x="103" y="71"/>
                        <a:pt x="102" y="69"/>
                      </a:cubicBezTo>
                      <a:cubicBezTo>
                        <a:pt x="101" y="67"/>
                        <a:pt x="99" y="66"/>
                        <a:pt x="98" y="64"/>
                      </a:cubicBezTo>
                      <a:cubicBezTo>
                        <a:pt x="97" y="60"/>
                        <a:pt x="95" y="55"/>
                        <a:pt x="96" y="51"/>
                      </a:cubicBezTo>
                      <a:cubicBezTo>
                        <a:pt x="96" y="48"/>
                        <a:pt x="95" y="44"/>
                        <a:pt x="97" y="41"/>
                      </a:cubicBezTo>
                      <a:cubicBezTo>
                        <a:pt x="98" y="40"/>
                        <a:pt x="98" y="39"/>
                        <a:pt x="98" y="38"/>
                      </a:cubicBezTo>
                      <a:cubicBezTo>
                        <a:pt x="99" y="36"/>
                        <a:pt x="97" y="37"/>
                        <a:pt x="96" y="36"/>
                      </a:cubicBezTo>
                      <a:cubicBezTo>
                        <a:pt x="94" y="36"/>
                        <a:pt x="92" y="35"/>
                        <a:pt x="90" y="35"/>
                      </a:cubicBezTo>
                      <a:cubicBezTo>
                        <a:pt x="89" y="34"/>
                        <a:pt x="87" y="32"/>
                        <a:pt x="87" y="30"/>
                      </a:cubicBezTo>
                      <a:cubicBezTo>
                        <a:pt x="87" y="27"/>
                        <a:pt x="84" y="26"/>
                        <a:pt x="82" y="24"/>
                      </a:cubicBezTo>
                      <a:cubicBezTo>
                        <a:pt x="81" y="22"/>
                        <a:pt x="81" y="20"/>
                        <a:pt x="80" y="18"/>
                      </a:cubicBezTo>
                      <a:cubicBezTo>
                        <a:pt x="79" y="17"/>
                        <a:pt x="77" y="17"/>
                        <a:pt x="75" y="17"/>
                      </a:cubicBezTo>
                      <a:cubicBezTo>
                        <a:pt x="74" y="16"/>
                        <a:pt x="72" y="16"/>
                        <a:pt x="71" y="17"/>
                      </a:cubicBezTo>
                      <a:cubicBezTo>
                        <a:pt x="71" y="18"/>
                        <a:pt x="70" y="20"/>
                        <a:pt x="68" y="20"/>
                      </a:cubicBezTo>
                      <a:cubicBezTo>
                        <a:pt x="66" y="20"/>
                        <a:pt x="63" y="18"/>
                        <a:pt x="62" y="16"/>
                      </a:cubicBezTo>
                      <a:cubicBezTo>
                        <a:pt x="61" y="13"/>
                        <a:pt x="61" y="12"/>
                        <a:pt x="59" y="10"/>
                      </a:cubicBezTo>
                      <a:cubicBezTo>
                        <a:pt x="57" y="9"/>
                        <a:pt x="54" y="6"/>
                        <a:pt x="52" y="6"/>
                      </a:cubicBezTo>
                      <a:cubicBezTo>
                        <a:pt x="51" y="5"/>
                        <a:pt x="45" y="5"/>
                        <a:pt x="45" y="6"/>
                      </a:cubicBezTo>
                      <a:cubicBezTo>
                        <a:pt x="43" y="9"/>
                        <a:pt x="42" y="8"/>
                        <a:pt x="39" y="8"/>
                      </a:cubicBezTo>
                      <a:cubicBezTo>
                        <a:pt x="35" y="8"/>
                        <a:pt x="32" y="8"/>
                        <a:pt x="29" y="8"/>
                      </a:cubicBezTo>
                      <a:cubicBezTo>
                        <a:pt x="28" y="8"/>
                        <a:pt x="25" y="6"/>
                        <a:pt x="23" y="5"/>
                      </a:cubicBezTo>
                      <a:cubicBezTo>
                        <a:pt x="20" y="4"/>
                        <a:pt x="17" y="3"/>
                        <a:pt x="13" y="1"/>
                      </a:cubicBezTo>
                      <a:cubicBezTo>
                        <a:pt x="9" y="0"/>
                        <a:pt x="4" y="1"/>
                        <a:pt x="0" y="2"/>
                      </a:cubicBezTo>
                      <a:cubicBezTo>
                        <a:pt x="1" y="7"/>
                        <a:pt x="5" y="11"/>
                        <a:pt x="7" y="16"/>
                      </a:cubicBezTo>
                      <a:cubicBezTo>
                        <a:pt x="8" y="18"/>
                        <a:pt x="11" y="20"/>
                        <a:pt x="13" y="21"/>
                      </a:cubicBezTo>
                      <a:cubicBezTo>
                        <a:pt x="14" y="23"/>
                        <a:pt x="16" y="26"/>
                        <a:pt x="15" y="28"/>
                      </a:cubicBezTo>
                      <a:cubicBezTo>
                        <a:pt x="15" y="28"/>
                        <a:pt x="8" y="26"/>
                        <a:pt x="12" y="29"/>
                      </a:cubicBezTo>
                      <a:cubicBezTo>
                        <a:pt x="13" y="30"/>
                        <a:pt x="14" y="31"/>
                        <a:pt x="15" y="32"/>
                      </a:cubicBezTo>
                      <a:cubicBezTo>
                        <a:pt x="17" y="32"/>
                        <a:pt x="18" y="32"/>
                        <a:pt x="19" y="33"/>
                      </a:cubicBezTo>
                      <a:cubicBezTo>
                        <a:pt x="21" y="34"/>
                        <a:pt x="23" y="36"/>
                        <a:pt x="25" y="38"/>
                      </a:cubicBezTo>
                      <a:cubicBezTo>
                        <a:pt x="26" y="39"/>
                        <a:pt x="25" y="41"/>
                        <a:pt x="24" y="42"/>
                      </a:cubicBezTo>
                      <a:cubicBezTo>
                        <a:pt x="23" y="43"/>
                        <a:pt x="25" y="44"/>
                        <a:pt x="26" y="44"/>
                      </a:cubicBezTo>
                      <a:cubicBezTo>
                        <a:pt x="29" y="46"/>
                        <a:pt x="31" y="48"/>
                        <a:pt x="33" y="50"/>
                      </a:cubicBezTo>
                      <a:cubicBezTo>
                        <a:pt x="34" y="51"/>
                        <a:pt x="35" y="53"/>
                        <a:pt x="36" y="53"/>
                      </a:cubicBezTo>
                      <a:cubicBezTo>
                        <a:pt x="37" y="53"/>
                        <a:pt x="38" y="51"/>
                        <a:pt x="37" y="50"/>
                      </a:cubicBezTo>
                      <a:cubicBezTo>
                        <a:pt x="37" y="49"/>
                        <a:pt x="36" y="48"/>
                        <a:pt x="36" y="47"/>
                      </a:cubicBezTo>
                      <a:cubicBezTo>
                        <a:pt x="35" y="46"/>
                        <a:pt x="33" y="47"/>
                        <a:pt x="32" y="46"/>
                      </a:cubicBezTo>
                      <a:cubicBezTo>
                        <a:pt x="30" y="44"/>
                        <a:pt x="32" y="44"/>
                        <a:pt x="32" y="42"/>
                      </a:cubicBezTo>
                      <a:cubicBezTo>
                        <a:pt x="32" y="42"/>
                        <a:pt x="30" y="40"/>
                        <a:pt x="30" y="39"/>
                      </a:cubicBezTo>
                      <a:cubicBezTo>
                        <a:pt x="28" y="37"/>
                        <a:pt x="28" y="34"/>
                        <a:pt x="26" y="32"/>
                      </a:cubicBezTo>
                      <a:cubicBezTo>
                        <a:pt x="24" y="31"/>
                        <a:pt x="22" y="29"/>
                        <a:pt x="21" y="27"/>
                      </a:cubicBezTo>
                      <a:cubicBezTo>
                        <a:pt x="21" y="26"/>
                        <a:pt x="21" y="24"/>
                        <a:pt x="20" y="23"/>
                      </a:cubicBezTo>
                      <a:cubicBezTo>
                        <a:pt x="19" y="22"/>
                        <a:pt x="18" y="21"/>
                        <a:pt x="17" y="20"/>
                      </a:cubicBezTo>
                      <a:cubicBezTo>
                        <a:pt x="16" y="18"/>
                        <a:pt x="15" y="17"/>
                        <a:pt x="13" y="16"/>
                      </a:cubicBezTo>
                      <a:cubicBezTo>
                        <a:pt x="12" y="15"/>
                        <a:pt x="12" y="13"/>
                        <a:pt x="12" y="12"/>
                      </a:cubicBezTo>
                      <a:cubicBezTo>
                        <a:pt x="12" y="11"/>
                        <a:pt x="10" y="6"/>
                        <a:pt x="11" y="5"/>
                      </a:cubicBezTo>
                      <a:cubicBezTo>
                        <a:pt x="12" y="4"/>
                        <a:pt x="13" y="7"/>
                        <a:pt x="14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7" y="6"/>
                        <a:pt x="17" y="7"/>
                        <a:pt x="18" y="8"/>
                      </a:cubicBezTo>
                      <a:cubicBezTo>
                        <a:pt x="19" y="8"/>
                        <a:pt x="20" y="8"/>
                        <a:pt x="20" y="9"/>
                      </a:cubicBezTo>
                      <a:cubicBezTo>
                        <a:pt x="20" y="11"/>
                        <a:pt x="21" y="13"/>
                        <a:pt x="22" y="15"/>
                      </a:cubicBezTo>
                      <a:cubicBezTo>
                        <a:pt x="22" y="16"/>
                        <a:pt x="23" y="18"/>
                        <a:pt x="23" y="19"/>
                      </a:cubicBezTo>
                      <a:cubicBezTo>
                        <a:pt x="23" y="20"/>
                        <a:pt x="22" y="21"/>
                        <a:pt x="22" y="22"/>
                      </a:cubicBezTo>
                      <a:cubicBezTo>
                        <a:pt x="23" y="22"/>
                        <a:pt x="23" y="20"/>
                        <a:pt x="23" y="20"/>
                      </a:cubicBezTo>
                      <a:cubicBezTo>
                        <a:pt x="24" y="19"/>
                        <a:pt x="25" y="22"/>
                        <a:pt x="26" y="22"/>
                      </a:cubicBezTo>
                      <a:cubicBezTo>
                        <a:pt x="27" y="23"/>
                        <a:pt x="32" y="26"/>
                        <a:pt x="32" y="27"/>
                      </a:cubicBezTo>
                      <a:cubicBezTo>
                        <a:pt x="32" y="29"/>
                        <a:pt x="33" y="30"/>
                        <a:pt x="34" y="30"/>
                      </a:cubicBezTo>
                      <a:cubicBezTo>
                        <a:pt x="35" y="31"/>
                        <a:pt x="35" y="32"/>
                        <a:pt x="36" y="33"/>
                      </a:cubicBezTo>
                      <a:cubicBezTo>
                        <a:pt x="37" y="34"/>
                        <a:pt x="38" y="33"/>
                        <a:pt x="38" y="34"/>
                      </a:cubicBezTo>
                      <a:cubicBezTo>
                        <a:pt x="39" y="35"/>
                        <a:pt x="37" y="36"/>
                        <a:pt x="38" y="38"/>
                      </a:cubicBezTo>
                      <a:cubicBezTo>
                        <a:pt x="40" y="39"/>
                        <a:pt x="42" y="40"/>
                        <a:pt x="44" y="42"/>
                      </a:cubicBezTo>
                      <a:cubicBezTo>
                        <a:pt x="45" y="43"/>
                        <a:pt x="45" y="44"/>
                        <a:pt x="46" y="45"/>
                      </a:cubicBezTo>
                      <a:cubicBezTo>
                        <a:pt x="47" y="46"/>
                        <a:pt x="48" y="46"/>
                        <a:pt x="49" y="48"/>
                      </a:cubicBezTo>
                      <a:cubicBezTo>
                        <a:pt x="51" y="49"/>
                        <a:pt x="52" y="51"/>
                        <a:pt x="54" y="53"/>
                      </a:cubicBezTo>
                      <a:cubicBezTo>
                        <a:pt x="55" y="54"/>
                        <a:pt x="56" y="55"/>
                        <a:pt x="57" y="56"/>
                      </a:cubicBezTo>
                      <a:cubicBezTo>
                        <a:pt x="58" y="58"/>
                        <a:pt x="56" y="58"/>
                        <a:pt x="56" y="59"/>
                      </a:cubicBezTo>
                      <a:cubicBezTo>
                        <a:pt x="56" y="60"/>
                        <a:pt x="59" y="59"/>
                        <a:pt x="59" y="61"/>
                      </a:cubicBezTo>
                      <a:cubicBezTo>
                        <a:pt x="58" y="63"/>
                        <a:pt x="57" y="63"/>
                        <a:pt x="58" y="65"/>
                      </a:cubicBezTo>
                      <a:cubicBezTo>
                        <a:pt x="58" y="65"/>
                        <a:pt x="56" y="67"/>
                        <a:pt x="57" y="68"/>
                      </a:cubicBezTo>
                      <a:cubicBezTo>
                        <a:pt x="58" y="69"/>
                        <a:pt x="59" y="71"/>
                        <a:pt x="60" y="72"/>
                      </a:cubicBezTo>
                      <a:cubicBezTo>
                        <a:pt x="61" y="73"/>
                        <a:pt x="62" y="73"/>
                        <a:pt x="63" y="73"/>
                      </a:cubicBezTo>
                      <a:cubicBezTo>
                        <a:pt x="66" y="74"/>
                        <a:pt x="66" y="76"/>
                        <a:pt x="68" y="77"/>
                      </a:cubicBezTo>
                      <a:cubicBezTo>
                        <a:pt x="71" y="79"/>
                        <a:pt x="75" y="79"/>
                        <a:pt x="77" y="81"/>
                      </a:cubicBezTo>
                      <a:cubicBezTo>
                        <a:pt x="81" y="83"/>
                        <a:pt x="85" y="85"/>
                        <a:pt x="89" y="86"/>
                      </a:cubicBezTo>
                      <a:cubicBezTo>
                        <a:pt x="92" y="88"/>
                        <a:pt x="97" y="90"/>
                        <a:pt x="101" y="91"/>
                      </a:cubicBezTo>
                      <a:cubicBezTo>
                        <a:pt x="105" y="91"/>
                        <a:pt x="108" y="87"/>
                        <a:pt x="113" y="88"/>
                      </a:cubicBezTo>
                      <a:cubicBezTo>
                        <a:pt x="117" y="89"/>
                        <a:pt x="120" y="93"/>
                        <a:pt x="123" y="96"/>
                      </a:cubicBezTo>
                      <a:cubicBezTo>
                        <a:pt x="123" y="95"/>
                        <a:pt x="124" y="90"/>
                        <a:pt x="126" y="89"/>
                      </a:cubicBezTo>
                      <a:cubicBezTo>
                        <a:pt x="127" y="89"/>
                        <a:pt x="125" y="89"/>
                        <a:pt x="126" y="89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98" name="Google Shape;998;p35"/>
                <p:cNvSpPr/>
                <p:nvPr/>
              </p:nvSpPr>
              <p:spPr>
                <a:xfrm>
                  <a:off x="7105999" y="7374303"/>
                  <a:ext cx="306678" cy="173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" h="16" extrusionOk="0">
                      <a:moveTo>
                        <a:pt x="12" y="15"/>
                      </a:moveTo>
                      <a:cubicBezTo>
                        <a:pt x="13" y="15"/>
                        <a:pt x="13" y="14"/>
                        <a:pt x="13" y="13"/>
                      </a:cubicBezTo>
                      <a:cubicBezTo>
                        <a:pt x="13" y="12"/>
                        <a:pt x="15" y="11"/>
                        <a:pt x="16" y="11"/>
                      </a:cubicBezTo>
                      <a:cubicBezTo>
                        <a:pt x="18" y="10"/>
                        <a:pt x="18" y="12"/>
                        <a:pt x="20" y="10"/>
                      </a:cubicBezTo>
                      <a:cubicBezTo>
                        <a:pt x="21" y="9"/>
                        <a:pt x="22" y="6"/>
                        <a:pt x="24" y="7"/>
                      </a:cubicBezTo>
                      <a:cubicBezTo>
                        <a:pt x="27" y="7"/>
                        <a:pt x="27" y="6"/>
                        <a:pt x="30" y="5"/>
                      </a:cubicBezTo>
                      <a:cubicBezTo>
                        <a:pt x="26" y="3"/>
                        <a:pt x="25" y="0"/>
                        <a:pt x="20" y="1"/>
                      </a:cubicBezTo>
                      <a:cubicBezTo>
                        <a:pt x="18" y="1"/>
                        <a:pt x="16" y="2"/>
                        <a:pt x="14" y="2"/>
                      </a:cubicBezTo>
                      <a:cubicBezTo>
                        <a:pt x="12" y="2"/>
                        <a:pt x="10" y="1"/>
                        <a:pt x="8" y="1"/>
                      </a:cubicBezTo>
                      <a:cubicBezTo>
                        <a:pt x="5" y="2"/>
                        <a:pt x="4" y="2"/>
                        <a:pt x="2" y="4"/>
                      </a:cubicBezTo>
                      <a:cubicBezTo>
                        <a:pt x="2" y="5"/>
                        <a:pt x="0" y="7"/>
                        <a:pt x="1" y="9"/>
                      </a:cubicBezTo>
                      <a:cubicBezTo>
                        <a:pt x="4" y="11"/>
                        <a:pt x="8" y="9"/>
                        <a:pt x="8" y="14"/>
                      </a:cubicBezTo>
                      <a:cubicBezTo>
                        <a:pt x="8" y="14"/>
                        <a:pt x="10" y="14"/>
                        <a:pt x="10" y="14"/>
                      </a:cubicBezTo>
                      <a:cubicBezTo>
                        <a:pt x="10" y="14"/>
                        <a:pt x="9" y="16"/>
                        <a:pt x="9" y="16"/>
                      </a:cubicBezTo>
                      <a:cubicBezTo>
                        <a:pt x="10" y="16"/>
                        <a:pt x="12" y="16"/>
                        <a:pt x="12" y="15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99" name="Google Shape;999;p35"/>
                <p:cNvSpPr/>
                <p:nvPr/>
              </p:nvSpPr>
              <p:spPr>
                <a:xfrm>
                  <a:off x="7105999" y="7230476"/>
                  <a:ext cx="73184" cy="162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15" extrusionOk="0">
                      <a:moveTo>
                        <a:pt x="5" y="1"/>
                      </a:moveTo>
                      <a:cubicBezTo>
                        <a:pt x="4" y="0"/>
                        <a:pt x="2" y="3"/>
                        <a:pt x="2" y="4"/>
                      </a:cubicBezTo>
                      <a:cubicBezTo>
                        <a:pt x="1" y="5"/>
                        <a:pt x="1" y="4"/>
                        <a:pt x="1" y="6"/>
                      </a:cubicBezTo>
                      <a:cubicBezTo>
                        <a:pt x="1" y="7"/>
                        <a:pt x="0" y="15"/>
                        <a:pt x="2" y="14"/>
                      </a:cubicBezTo>
                      <a:cubicBezTo>
                        <a:pt x="2" y="13"/>
                        <a:pt x="5" y="10"/>
                        <a:pt x="6" y="8"/>
                      </a:cubicBezTo>
                      <a:cubicBezTo>
                        <a:pt x="6" y="5"/>
                        <a:pt x="6" y="4"/>
                        <a:pt x="7" y="2"/>
                      </a:cubicBezTo>
                      <a:cubicBezTo>
                        <a:pt x="7" y="1"/>
                        <a:pt x="6" y="1"/>
                        <a:pt x="5" y="1"/>
                      </a:cubicBezTo>
                      <a:cubicBezTo>
                        <a:pt x="4" y="0"/>
                        <a:pt x="6" y="1"/>
                        <a:pt x="5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1000" name="Google Shape;1000;p35"/>
                <p:cNvSpPr/>
                <p:nvPr/>
              </p:nvSpPr>
              <p:spPr>
                <a:xfrm>
                  <a:off x="7872688" y="7134588"/>
                  <a:ext cx="132428" cy="118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1" extrusionOk="0">
                      <a:moveTo>
                        <a:pt x="12" y="3"/>
                      </a:moveTo>
                      <a:cubicBezTo>
                        <a:pt x="10" y="3"/>
                        <a:pt x="8" y="0"/>
                        <a:pt x="6" y="1"/>
                      </a:cubicBezTo>
                      <a:cubicBezTo>
                        <a:pt x="3" y="2"/>
                        <a:pt x="7" y="3"/>
                        <a:pt x="7" y="5"/>
                      </a:cubicBezTo>
                      <a:cubicBezTo>
                        <a:pt x="8" y="6"/>
                        <a:pt x="10" y="8"/>
                        <a:pt x="9" y="9"/>
                      </a:cubicBezTo>
                      <a:cubicBezTo>
                        <a:pt x="8" y="10"/>
                        <a:pt x="7" y="10"/>
                        <a:pt x="6" y="10"/>
                      </a:cubicBezTo>
                      <a:cubicBezTo>
                        <a:pt x="4" y="9"/>
                        <a:pt x="6" y="9"/>
                        <a:pt x="5" y="8"/>
                      </a:cubicBezTo>
                      <a:cubicBezTo>
                        <a:pt x="5" y="8"/>
                        <a:pt x="0" y="9"/>
                        <a:pt x="0" y="9"/>
                      </a:cubicBezTo>
                      <a:cubicBezTo>
                        <a:pt x="0" y="11"/>
                        <a:pt x="2" y="11"/>
                        <a:pt x="3" y="11"/>
                      </a:cubicBezTo>
                      <a:cubicBezTo>
                        <a:pt x="6" y="10"/>
                        <a:pt x="9" y="11"/>
                        <a:pt x="13" y="11"/>
                      </a:cubicBezTo>
                      <a:cubicBezTo>
                        <a:pt x="13" y="8"/>
                        <a:pt x="12" y="5"/>
                        <a:pt x="12" y="3"/>
                      </a:cubicBezTo>
                      <a:cubicBezTo>
                        <a:pt x="11" y="3"/>
                        <a:pt x="12" y="5"/>
                        <a:pt x="12" y="3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1001" name="Google Shape;1001;p35"/>
                <p:cNvSpPr/>
                <p:nvPr/>
              </p:nvSpPr>
              <p:spPr>
                <a:xfrm>
                  <a:off x="7994665" y="7134588"/>
                  <a:ext cx="184705" cy="162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" h="15" extrusionOk="0">
                      <a:moveTo>
                        <a:pt x="14" y="7"/>
                      </a:moveTo>
                      <a:cubicBezTo>
                        <a:pt x="12" y="6"/>
                        <a:pt x="10" y="4"/>
                        <a:pt x="8" y="3"/>
                      </a:cubicBezTo>
                      <a:cubicBezTo>
                        <a:pt x="7" y="2"/>
                        <a:pt x="2" y="0"/>
                        <a:pt x="1" y="1"/>
                      </a:cubicBezTo>
                      <a:cubicBezTo>
                        <a:pt x="1" y="1"/>
                        <a:pt x="3" y="3"/>
                        <a:pt x="0" y="3"/>
                      </a:cubicBezTo>
                      <a:cubicBezTo>
                        <a:pt x="0" y="5"/>
                        <a:pt x="1" y="7"/>
                        <a:pt x="1" y="10"/>
                      </a:cubicBezTo>
                      <a:cubicBezTo>
                        <a:pt x="1" y="11"/>
                        <a:pt x="1" y="11"/>
                        <a:pt x="2" y="12"/>
                      </a:cubicBezTo>
                      <a:cubicBezTo>
                        <a:pt x="3" y="15"/>
                        <a:pt x="3" y="11"/>
                        <a:pt x="4" y="10"/>
                      </a:cubicBezTo>
                      <a:cubicBezTo>
                        <a:pt x="6" y="8"/>
                        <a:pt x="11" y="10"/>
                        <a:pt x="13" y="10"/>
                      </a:cubicBezTo>
                      <a:cubicBezTo>
                        <a:pt x="15" y="10"/>
                        <a:pt x="15" y="11"/>
                        <a:pt x="17" y="10"/>
                      </a:cubicBezTo>
                      <a:cubicBezTo>
                        <a:pt x="18" y="8"/>
                        <a:pt x="17" y="7"/>
                        <a:pt x="14" y="7"/>
                      </a:cubicBezTo>
                      <a:cubicBezTo>
                        <a:pt x="12" y="7"/>
                        <a:pt x="16" y="7"/>
                        <a:pt x="14" y="7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1002" name="Google Shape;1002;p35"/>
                <p:cNvSpPr/>
                <p:nvPr/>
              </p:nvSpPr>
              <p:spPr>
                <a:xfrm>
                  <a:off x="3070403" y="3527861"/>
                  <a:ext cx="1982950" cy="1408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30" extrusionOk="0">
                      <a:moveTo>
                        <a:pt x="194" y="126"/>
                      </a:moveTo>
                      <a:cubicBezTo>
                        <a:pt x="193" y="125"/>
                        <a:pt x="191" y="125"/>
                        <a:pt x="193" y="123"/>
                      </a:cubicBezTo>
                      <a:cubicBezTo>
                        <a:pt x="193" y="122"/>
                        <a:pt x="192" y="122"/>
                        <a:pt x="191" y="122"/>
                      </a:cubicBezTo>
                      <a:cubicBezTo>
                        <a:pt x="189" y="120"/>
                        <a:pt x="185" y="119"/>
                        <a:pt x="184" y="118"/>
                      </a:cubicBezTo>
                      <a:cubicBezTo>
                        <a:pt x="180" y="113"/>
                        <a:pt x="178" y="107"/>
                        <a:pt x="174" y="103"/>
                      </a:cubicBezTo>
                      <a:cubicBezTo>
                        <a:pt x="172" y="102"/>
                        <a:pt x="170" y="100"/>
                        <a:pt x="169" y="99"/>
                      </a:cubicBezTo>
                      <a:cubicBezTo>
                        <a:pt x="167" y="98"/>
                        <a:pt x="167" y="95"/>
                        <a:pt x="165" y="95"/>
                      </a:cubicBezTo>
                      <a:cubicBezTo>
                        <a:pt x="164" y="95"/>
                        <a:pt x="161" y="97"/>
                        <a:pt x="161" y="97"/>
                      </a:cubicBezTo>
                      <a:cubicBezTo>
                        <a:pt x="162" y="99"/>
                        <a:pt x="159" y="100"/>
                        <a:pt x="158" y="100"/>
                      </a:cubicBezTo>
                      <a:cubicBezTo>
                        <a:pt x="155" y="101"/>
                        <a:pt x="152" y="97"/>
                        <a:pt x="150" y="95"/>
                      </a:cubicBezTo>
                      <a:cubicBezTo>
                        <a:pt x="149" y="94"/>
                        <a:pt x="148" y="94"/>
                        <a:pt x="147" y="92"/>
                      </a:cubicBezTo>
                      <a:cubicBezTo>
                        <a:pt x="146" y="90"/>
                        <a:pt x="144" y="91"/>
                        <a:pt x="143" y="92"/>
                      </a:cubicBezTo>
                      <a:cubicBezTo>
                        <a:pt x="141" y="92"/>
                        <a:pt x="141" y="91"/>
                        <a:pt x="139" y="92"/>
                      </a:cubicBezTo>
                      <a:cubicBezTo>
                        <a:pt x="139" y="92"/>
                        <a:pt x="138" y="92"/>
                        <a:pt x="138" y="91"/>
                      </a:cubicBezTo>
                      <a:cubicBezTo>
                        <a:pt x="138" y="90"/>
                        <a:pt x="138" y="90"/>
                        <a:pt x="138" y="89"/>
                      </a:cubicBezTo>
                      <a:cubicBezTo>
                        <a:pt x="138" y="85"/>
                        <a:pt x="138" y="80"/>
                        <a:pt x="138" y="76"/>
                      </a:cubicBezTo>
                      <a:cubicBezTo>
                        <a:pt x="138" y="64"/>
                        <a:pt x="138" y="51"/>
                        <a:pt x="138" y="38"/>
                      </a:cubicBezTo>
                      <a:cubicBezTo>
                        <a:pt x="138" y="33"/>
                        <a:pt x="138" y="27"/>
                        <a:pt x="138" y="21"/>
                      </a:cubicBezTo>
                      <a:cubicBezTo>
                        <a:pt x="138" y="20"/>
                        <a:pt x="138" y="18"/>
                        <a:pt x="138" y="16"/>
                      </a:cubicBezTo>
                      <a:cubicBezTo>
                        <a:pt x="138" y="15"/>
                        <a:pt x="137" y="15"/>
                        <a:pt x="135" y="14"/>
                      </a:cubicBezTo>
                      <a:cubicBezTo>
                        <a:pt x="130" y="12"/>
                        <a:pt x="127" y="12"/>
                        <a:pt x="122" y="12"/>
                      </a:cubicBezTo>
                      <a:cubicBezTo>
                        <a:pt x="117" y="12"/>
                        <a:pt x="113" y="11"/>
                        <a:pt x="108" y="10"/>
                      </a:cubicBezTo>
                      <a:cubicBezTo>
                        <a:pt x="102" y="10"/>
                        <a:pt x="97" y="8"/>
                        <a:pt x="92" y="8"/>
                      </a:cubicBezTo>
                      <a:cubicBezTo>
                        <a:pt x="89" y="8"/>
                        <a:pt x="87" y="9"/>
                        <a:pt x="84" y="8"/>
                      </a:cubicBezTo>
                      <a:cubicBezTo>
                        <a:pt x="84" y="8"/>
                        <a:pt x="80" y="7"/>
                        <a:pt x="80" y="7"/>
                      </a:cubicBezTo>
                      <a:cubicBezTo>
                        <a:pt x="80" y="7"/>
                        <a:pt x="81" y="5"/>
                        <a:pt x="81" y="4"/>
                      </a:cubicBezTo>
                      <a:cubicBezTo>
                        <a:pt x="81" y="4"/>
                        <a:pt x="78" y="4"/>
                        <a:pt x="78" y="4"/>
                      </a:cubicBezTo>
                      <a:cubicBezTo>
                        <a:pt x="76" y="4"/>
                        <a:pt x="73" y="5"/>
                        <a:pt x="71" y="5"/>
                      </a:cubicBezTo>
                      <a:cubicBezTo>
                        <a:pt x="69" y="5"/>
                        <a:pt x="70" y="1"/>
                        <a:pt x="67" y="3"/>
                      </a:cubicBezTo>
                      <a:cubicBezTo>
                        <a:pt x="66" y="3"/>
                        <a:pt x="65" y="5"/>
                        <a:pt x="64" y="4"/>
                      </a:cubicBezTo>
                      <a:cubicBezTo>
                        <a:pt x="62" y="4"/>
                        <a:pt x="62" y="3"/>
                        <a:pt x="64" y="2"/>
                      </a:cubicBezTo>
                      <a:cubicBezTo>
                        <a:pt x="66" y="2"/>
                        <a:pt x="63" y="1"/>
                        <a:pt x="62" y="1"/>
                      </a:cubicBezTo>
                      <a:cubicBezTo>
                        <a:pt x="58" y="0"/>
                        <a:pt x="58" y="1"/>
                        <a:pt x="56" y="3"/>
                      </a:cubicBezTo>
                      <a:cubicBezTo>
                        <a:pt x="53" y="6"/>
                        <a:pt x="49" y="4"/>
                        <a:pt x="45" y="5"/>
                      </a:cubicBezTo>
                      <a:cubicBezTo>
                        <a:pt x="41" y="6"/>
                        <a:pt x="45" y="8"/>
                        <a:pt x="45" y="8"/>
                      </a:cubicBezTo>
                      <a:cubicBezTo>
                        <a:pt x="44" y="8"/>
                        <a:pt x="43" y="8"/>
                        <a:pt x="43" y="8"/>
                      </a:cubicBezTo>
                      <a:cubicBezTo>
                        <a:pt x="43" y="8"/>
                        <a:pt x="44" y="10"/>
                        <a:pt x="43" y="10"/>
                      </a:cubicBezTo>
                      <a:cubicBezTo>
                        <a:pt x="42" y="10"/>
                        <a:pt x="42" y="8"/>
                        <a:pt x="42" y="7"/>
                      </a:cubicBezTo>
                      <a:cubicBezTo>
                        <a:pt x="41" y="7"/>
                        <a:pt x="38" y="10"/>
                        <a:pt x="38" y="10"/>
                      </a:cubicBezTo>
                      <a:cubicBezTo>
                        <a:pt x="36" y="11"/>
                        <a:pt x="34" y="9"/>
                        <a:pt x="32" y="11"/>
                      </a:cubicBezTo>
                      <a:cubicBezTo>
                        <a:pt x="30" y="12"/>
                        <a:pt x="28" y="13"/>
                        <a:pt x="27" y="15"/>
                      </a:cubicBezTo>
                      <a:cubicBezTo>
                        <a:pt x="27" y="17"/>
                        <a:pt x="27" y="19"/>
                        <a:pt x="25" y="20"/>
                      </a:cubicBezTo>
                      <a:cubicBezTo>
                        <a:pt x="23" y="21"/>
                        <a:pt x="22" y="22"/>
                        <a:pt x="20" y="22"/>
                      </a:cubicBezTo>
                      <a:cubicBezTo>
                        <a:pt x="19" y="22"/>
                        <a:pt x="13" y="22"/>
                        <a:pt x="12" y="23"/>
                      </a:cubicBezTo>
                      <a:cubicBezTo>
                        <a:pt x="12" y="24"/>
                        <a:pt x="10" y="27"/>
                        <a:pt x="10" y="27"/>
                      </a:cubicBezTo>
                      <a:cubicBezTo>
                        <a:pt x="11" y="28"/>
                        <a:pt x="14" y="28"/>
                        <a:pt x="15" y="29"/>
                      </a:cubicBezTo>
                      <a:cubicBezTo>
                        <a:pt x="18" y="30"/>
                        <a:pt x="21" y="32"/>
                        <a:pt x="23" y="34"/>
                      </a:cubicBezTo>
                      <a:cubicBezTo>
                        <a:pt x="24" y="35"/>
                        <a:pt x="24" y="37"/>
                        <a:pt x="26" y="38"/>
                      </a:cubicBezTo>
                      <a:cubicBezTo>
                        <a:pt x="28" y="38"/>
                        <a:pt x="29" y="38"/>
                        <a:pt x="31" y="37"/>
                      </a:cubicBezTo>
                      <a:cubicBezTo>
                        <a:pt x="31" y="37"/>
                        <a:pt x="34" y="38"/>
                        <a:pt x="34" y="38"/>
                      </a:cubicBezTo>
                      <a:cubicBezTo>
                        <a:pt x="36" y="41"/>
                        <a:pt x="31" y="39"/>
                        <a:pt x="31" y="39"/>
                      </a:cubicBezTo>
                      <a:cubicBezTo>
                        <a:pt x="29" y="39"/>
                        <a:pt x="32" y="41"/>
                        <a:pt x="33" y="42"/>
                      </a:cubicBezTo>
                      <a:cubicBezTo>
                        <a:pt x="34" y="44"/>
                        <a:pt x="35" y="43"/>
                        <a:pt x="37" y="42"/>
                      </a:cubicBezTo>
                      <a:cubicBezTo>
                        <a:pt x="38" y="41"/>
                        <a:pt x="41" y="41"/>
                        <a:pt x="42" y="42"/>
                      </a:cubicBezTo>
                      <a:cubicBezTo>
                        <a:pt x="43" y="43"/>
                        <a:pt x="38" y="44"/>
                        <a:pt x="38" y="44"/>
                      </a:cubicBezTo>
                      <a:cubicBezTo>
                        <a:pt x="37" y="44"/>
                        <a:pt x="38" y="44"/>
                        <a:pt x="38" y="45"/>
                      </a:cubicBezTo>
                      <a:cubicBezTo>
                        <a:pt x="38" y="46"/>
                        <a:pt x="36" y="45"/>
                        <a:pt x="36" y="45"/>
                      </a:cubicBezTo>
                      <a:cubicBezTo>
                        <a:pt x="35" y="45"/>
                        <a:pt x="34" y="46"/>
                        <a:pt x="32" y="46"/>
                      </a:cubicBezTo>
                      <a:cubicBezTo>
                        <a:pt x="30" y="46"/>
                        <a:pt x="26" y="47"/>
                        <a:pt x="24" y="46"/>
                      </a:cubicBezTo>
                      <a:cubicBezTo>
                        <a:pt x="22" y="45"/>
                        <a:pt x="25" y="43"/>
                        <a:pt x="24" y="42"/>
                      </a:cubicBezTo>
                      <a:cubicBezTo>
                        <a:pt x="23" y="42"/>
                        <a:pt x="21" y="42"/>
                        <a:pt x="20" y="43"/>
                      </a:cubicBezTo>
                      <a:cubicBezTo>
                        <a:pt x="19" y="43"/>
                        <a:pt x="17" y="43"/>
                        <a:pt x="16" y="43"/>
                      </a:cubicBezTo>
                      <a:cubicBezTo>
                        <a:pt x="14" y="44"/>
                        <a:pt x="15" y="46"/>
                        <a:pt x="15" y="46"/>
                      </a:cubicBezTo>
                      <a:cubicBezTo>
                        <a:pt x="13" y="46"/>
                        <a:pt x="11" y="45"/>
                        <a:pt x="9" y="46"/>
                      </a:cubicBezTo>
                      <a:cubicBezTo>
                        <a:pt x="8" y="47"/>
                        <a:pt x="6" y="48"/>
                        <a:pt x="5" y="49"/>
                      </a:cubicBezTo>
                      <a:cubicBezTo>
                        <a:pt x="0" y="52"/>
                        <a:pt x="12" y="52"/>
                        <a:pt x="12" y="53"/>
                      </a:cubicBezTo>
                      <a:cubicBezTo>
                        <a:pt x="11" y="54"/>
                        <a:pt x="8" y="54"/>
                        <a:pt x="10" y="55"/>
                      </a:cubicBezTo>
                      <a:cubicBezTo>
                        <a:pt x="11" y="56"/>
                        <a:pt x="11" y="58"/>
                        <a:pt x="12" y="58"/>
                      </a:cubicBezTo>
                      <a:cubicBezTo>
                        <a:pt x="16" y="59"/>
                        <a:pt x="19" y="58"/>
                        <a:pt x="23" y="58"/>
                      </a:cubicBezTo>
                      <a:cubicBezTo>
                        <a:pt x="24" y="59"/>
                        <a:pt x="25" y="59"/>
                        <a:pt x="26" y="59"/>
                      </a:cubicBezTo>
                      <a:cubicBezTo>
                        <a:pt x="28" y="59"/>
                        <a:pt x="27" y="59"/>
                        <a:pt x="29" y="60"/>
                      </a:cubicBezTo>
                      <a:cubicBezTo>
                        <a:pt x="29" y="60"/>
                        <a:pt x="31" y="58"/>
                        <a:pt x="32" y="58"/>
                      </a:cubicBezTo>
                      <a:cubicBezTo>
                        <a:pt x="33" y="57"/>
                        <a:pt x="34" y="57"/>
                        <a:pt x="35" y="57"/>
                      </a:cubicBezTo>
                      <a:cubicBezTo>
                        <a:pt x="36" y="56"/>
                        <a:pt x="37" y="55"/>
                        <a:pt x="37" y="55"/>
                      </a:cubicBezTo>
                      <a:cubicBezTo>
                        <a:pt x="38" y="56"/>
                        <a:pt x="39" y="57"/>
                        <a:pt x="38" y="58"/>
                      </a:cubicBezTo>
                      <a:cubicBezTo>
                        <a:pt x="37" y="59"/>
                        <a:pt x="36" y="59"/>
                        <a:pt x="38" y="61"/>
                      </a:cubicBezTo>
                      <a:cubicBezTo>
                        <a:pt x="40" y="65"/>
                        <a:pt x="38" y="68"/>
                        <a:pt x="33" y="67"/>
                      </a:cubicBezTo>
                      <a:cubicBezTo>
                        <a:pt x="33" y="67"/>
                        <a:pt x="32" y="66"/>
                        <a:pt x="31" y="67"/>
                      </a:cubicBezTo>
                      <a:cubicBezTo>
                        <a:pt x="30" y="68"/>
                        <a:pt x="29" y="70"/>
                        <a:pt x="28" y="70"/>
                      </a:cubicBezTo>
                      <a:cubicBezTo>
                        <a:pt x="26" y="71"/>
                        <a:pt x="20" y="68"/>
                        <a:pt x="21" y="71"/>
                      </a:cubicBezTo>
                      <a:cubicBezTo>
                        <a:pt x="21" y="71"/>
                        <a:pt x="18" y="73"/>
                        <a:pt x="19" y="73"/>
                      </a:cubicBezTo>
                      <a:cubicBezTo>
                        <a:pt x="19" y="73"/>
                        <a:pt x="20" y="73"/>
                        <a:pt x="20" y="73"/>
                      </a:cubicBezTo>
                      <a:cubicBezTo>
                        <a:pt x="21" y="74"/>
                        <a:pt x="18" y="75"/>
                        <a:pt x="17" y="76"/>
                      </a:cubicBezTo>
                      <a:cubicBezTo>
                        <a:pt x="16" y="76"/>
                        <a:pt x="15" y="77"/>
                        <a:pt x="15" y="78"/>
                      </a:cubicBezTo>
                      <a:cubicBezTo>
                        <a:pt x="14" y="80"/>
                        <a:pt x="16" y="80"/>
                        <a:pt x="14" y="81"/>
                      </a:cubicBezTo>
                      <a:cubicBezTo>
                        <a:pt x="12" y="82"/>
                        <a:pt x="14" y="84"/>
                        <a:pt x="15" y="85"/>
                      </a:cubicBezTo>
                      <a:cubicBezTo>
                        <a:pt x="15" y="86"/>
                        <a:pt x="18" y="81"/>
                        <a:pt x="19" y="81"/>
                      </a:cubicBezTo>
                      <a:cubicBezTo>
                        <a:pt x="19" y="81"/>
                        <a:pt x="17" y="84"/>
                        <a:pt x="17" y="84"/>
                      </a:cubicBezTo>
                      <a:cubicBezTo>
                        <a:pt x="16" y="85"/>
                        <a:pt x="19" y="87"/>
                        <a:pt x="20" y="87"/>
                      </a:cubicBezTo>
                      <a:cubicBezTo>
                        <a:pt x="21" y="88"/>
                        <a:pt x="21" y="89"/>
                        <a:pt x="22" y="88"/>
                      </a:cubicBezTo>
                      <a:cubicBezTo>
                        <a:pt x="23" y="87"/>
                        <a:pt x="24" y="86"/>
                        <a:pt x="24" y="86"/>
                      </a:cubicBezTo>
                      <a:cubicBezTo>
                        <a:pt x="24" y="87"/>
                        <a:pt x="25" y="89"/>
                        <a:pt x="26" y="89"/>
                      </a:cubicBezTo>
                      <a:cubicBezTo>
                        <a:pt x="24" y="90"/>
                        <a:pt x="23" y="89"/>
                        <a:pt x="22" y="89"/>
                      </a:cubicBezTo>
                      <a:cubicBezTo>
                        <a:pt x="21" y="90"/>
                        <a:pt x="20" y="87"/>
                        <a:pt x="19" y="87"/>
                      </a:cubicBezTo>
                      <a:cubicBezTo>
                        <a:pt x="18" y="87"/>
                        <a:pt x="16" y="90"/>
                        <a:pt x="18" y="91"/>
                      </a:cubicBezTo>
                      <a:cubicBezTo>
                        <a:pt x="20" y="92"/>
                        <a:pt x="20" y="93"/>
                        <a:pt x="22" y="94"/>
                      </a:cubicBezTo>
                      <a:cubicBezTo>
                        <a:pt x="23" y="96"/>
                        <a:pt x="25" y="95"/>
                        <a:pt x="27" y="95"/>
                      </a:cubicBezTo>
                      <a:cubicBezTo>
                        <a:pt x="28" y="94"/>
                        <a:pt x="30" y="95"/>
                        <a:pt x="30" y="93"/>
                      </a:cubicBezTo>
                      <a:cubicBezTo>
                        <a:pt x="30" y="91"/>
                        <a:pt x="31" y="88"/>
                        <a:pt x="33" y="89"/>
                      </a:cubicBezTo>
                      <a:cubicBezTo>
                        <a:pt x="33" y="88"/>
                        <a:pt x="31" y="92"/>
                        <a:pt x="31" y="93"/>
                      </a:cubicBezTo>
                      <a:cubicBezTo>
                        <a:pt x="31" y="94"/>
                        <a:pt x="35" y="97"/>
                        <a:pt x="34" y="98"/>
                      </a:cubicBezTo>
                      <a:cubicBezTo>
                        <a:pt x="32" y="100"/>
                        <a:pt x="35" y="101"/>
                        <a:pt x="35" y="101"/>
                      </a:cubicBezTo>
                      <a:cubicBezTo>
                        <a:pt x="34" y="101"/>
                        <a:pt x="32" y="104"/>
                        <a:pt x="32" y="104"/>
                      </a:cubicBezTo>
                      <a:cubicBezTo>
                        <a:pt x="33" y="105"/>
                        <a:pt x="38" y="102"/>
                        <a:pt x="38" y="102"/>
                      </a:cubicBezTo>
                      <a:cubicBezTo>
                        <a:pt x="38" y="103"/>
                        <a:pt x="37" y="103"/>
                        <a:pt x="37" y="104"/>
                      </a:cubicBezTo>
                      <a:cubicBezTo>
                        <a:pt x="37" y="104"/>
                        <a:pt x="39" y="102"/>
                        <a:pt x="40" y="101"/>
                      </a:cubicBezTo>
                      <a:cubicBezTo>
                        <a:pt x="41" y="101"/>
                        <a:pt x="45" y="102"/>
                        <a:pt x="45" y="103"/>
                      </a:cubicBezTo>
                      <a:cubicBezTo>
                        <a:pt x="46" y="104"/>
                        <a:pt x="48" y="107"/>
                        <a:pt x="48" y="105"/>
                      </a:cubicBezTo>
                      <a:cubicBezTo>
                        <a:pt x="48" y="104"/>
                        <a:pt x="50" y="100"/>
                        <a:pt x="50" y="100"/>
                      </a:cubicBezTo>
                      <a:cubicBezTo>
                        <a:pt x="50" y="99"/>
                        <a:pt x="53" y="102"/>
                        <a:pt x="53" y="101"/>
                      </a:cubicBezTo>
                      <a:cubicBezTo>
                        <a:pt x="53" y="101"/>
                        <a:pt x="50" y="101"/>
                        <a:pt x="50" y="102"/>
                      </a:cubicBezTo>
                      <a:cubicBezTo>
                        <a:pt x="50" y="104"/>
                        <a:pt x="53" y="104"/>
                        <a:pt x="54" y="103"/>
                      </a:cubicBezTo>
                      <a:cubicBezTo>
                        <a:pt x="55" y="102"/>
                        <a:pt x="56" y="103"/>
                        <a:pt x="57" y="102"/>
                      </a:cubicBezTo>
                      <a:cubicBezTo>
                        <a:pt x="57" y="102"/>
                        <a:pt x="59" y="100"/>
                        <a:pt x="59" y="100"/>
                      </a:cubicBezTo>
                      <a:cubicBezTo>
                        <a:pt x="59" y="100"/>
                        <a:pt x="57" y="103"/>
                        <a:pt x="56" y="104"/>
                      </a:cubicBezTo>
                      <a:cubicBezTo>
                        <a:pt x="56" y="105"/>
                        <a:pt x="56" y="105"/>
                        <a:pt x="55" y="106"/>
                      </a:cubicBezTo>
                      <a:cubicBezTo>
                        <a:pt x="55" y="107"/>
                        <a:pt x="56" y="106"/>
                        <a:pt x="56" y="107"/>
                      </a:cubicBezTo>
                      <a:cubicBezTo>
                        <a:pt x="56" y="107"/>
                        <a:pt x="55" y="108"/>
                        <a:pt x="54" y="109"/>
                      </a:cubicBezTo>
                      <a:cubicBezTo>
                        <a:pt x="54" y="111"/>
                        <a:pt x="54" y="111"/>
                        <a:pt x="55" y="112"/>
                      </a:cubicBezTo>
                      <a:cubicBezTo>
                        <a:pt x="55" y="112"/>
                        <a:pt x="52" y="114"/>
                        <a:pt x="51" y="114"/>
                      </a:cubicBezTo>
                      <a:cubicBezTo>
                        <a:pt x="50" y="116"/>
                        <a:pt x="49" y="117"/>
                        <a:pt x="47" y="118"/>
                      </a:cubicBezTo>
                      <a:cubicBezTo>
                        <a:pt x="45" y="118"/>
                        <a:pt x="43" y="120"/>
                        <a:pt x="42" y="121"/>
                      </a:cubicBezTo>
                      <a:cubicBezTo>
                        <a:pt x="41" y="121"/>
                        <a:pt x="41" y="122"/>
                        <a:pt x="40" y="122"/>
                      </a:cubicBezTo>
                      <a:cubicBezTo>
                        <a:pt x="40" y="123"/>
                        <a:pt x="41" y="124"/>
                        <a:pt x="41" y="124"/>
                      </a:cubicBezTo>
                      <a:cubicBezTo>
                        <a:pt x="40" y="125"/>
                        <a:pt x="37" y="124"/>
                        <a:pt x="36" y="124"/>
                      </a:cubicBezTo>
                      <a:cubicBezTo>
                        <a:pt x="33" y="124"/>
                        <a:pt x="32" y="125"/>
                        <a:pt x="30" y="127"/>
                      </a:cubicBezTo>
                      <a:cubicBezTo>
                        <a:pt x="29" y="128"/>
                        <a:pt x="30" y="130"/>
                        <a:pt x="31" y="129"/>
                      </a:cubicBezTo>
                      <a:cubicBezTo>
                        <a:pt x="33" y="128"/>
                        <a:pt x="35" y="125"/>
                        <a:pt x="36" y="126"/>
                      </a:cubicBezTo>
                      <a:cubicBezTo>
                        <a:pt x="36" y="125"/>
                        <a:pt x="35" y="129"/>
                        <a:pt x="38" y="126"/>
                      </a:cubicBezTo>
                      <a:cubicBezTo>
                        <a:pt x="38" y="126"/>
                        <a:pt x="40" y="129"/>
                        <a:pt x="41" y="127"/>
                      </a:cubicBezTo>
                      <a:cubicBezTo>
                        <a:pt x="41" y="126"/>
                        <a:pt x="40" y="126"/>
                        <a:pt x="41" y="126"/>
                      </a:cubicBezTo>
                      <a:cubicBezTo>
                        <a:pt x="42" y="125"/>
                        <a:pt x="42" y="125"/>
                        <a:pt x="43" y="125"/>
                      </a:cubicBezTo>
                      <a:cubicBezTo>
                        <a:pt x="44" y="125"/>
                        <a:pt x="44" y="125"/>
                        <a:pt x="45" y="124"/>
                      </a:cubicBezTo>
                      <a:cubicBezTo>
                        <a:pt x="46" y="123"/>
                        <a:pt x="48" y="123"/>
                        <a:pt x="50" y="122"/>
                      </a:cubicBezTo>
                      <a:cubicBezTo>
                        <a:pt x="53" y="121"/>
                        <a:pt x="49" y="121"/>
                        <a:pt x="51" y="120"/>
                      </a:cubicBezTo>
                      <a:cubicBezTo>
                        <a:pt x="52" y="119"/>
                        <a:pt x="53" y="118"/>
                        <a:pt x="54" y="118"/>
                      </a:cubicBezTo>
                      <a:cubicBezTo>
                        <a:pt x="56" y="117"/>
                        <a:pt x="58" y="116"/>
                        <a:pt x="59" y="116"/>
                      </a:cubicBezTo>
                      <a:cubicBezTo>
                        <a:pt x="62" y="114"/>
                        <a:pt x="60" y="115"/>
                        <a:pt x="60" y="113"/>
                      </a:cubicBezTo>
                      <a:cubicBezTo>
                        <a:pt x="60" y="113"/>
                        <a:pt x="68" y="109"/>
                        <a:pt x="69" y="108"/>
                      </a:cubicBezTo>
                      <a:cubicBezTo>
                        <a:pt x="70" y="108"/>
                        <a:pt x="72" y="108"/>
                        <a:pt x="72" y="107"/>
                      </a:cubicBezTo>
                      <a:cubicBezTo>
                        <a:pt x="72" y="104"/>
                        <a:pt x="73" y="105"/>
                        <a:pt x="75" y="104"/>
                      </a:cubicBezTo>
                      <a:cubicBezTo>
                        <a:pt x="78" y="102"/>
                        <a:pt x="69" y="101"/>
                        <a:pt x="73" y="97"/>
                      </a:cubicBezTo>
                      <a:cubicBezTo>
                        <a:pt x="75" y="96"/>
                        <a:pt x="77" y="96"/>
                        <a:pt x="78" y="95"/>
                      </a:cubicBezTo>
                      <a:cubicBezTo>
                        <a:pt x="79" y="94"/>
                        <a:pt x="79" y="91"/>
                        <a:pt x="77" y="91"/>
                      </a:cubicBezTo>
                      <a:cubicBezTo>
                        <a:pt x="79" y="91"/>
                        <a:pt x="79" y="92"/>
                        <a:pt x="81" y="91"/>
                      </a:cubicBezTo>
                      <a:cubicBezTo>
                        <a:pt x="82" y="90"/>
                        <a:pt x="83" y="88"/>
                        <a:pt x="85" y="87"/>
                      </a:cubicBezTo>
                      <a:cubicBezTo>
                        <a:pt x="86" y="86"/>
                        <a:pt x="88" y="84"/>
                        <a:pt x="89" y="84"/>
                      </a:cubicBezTo>
                      <a:cubicBezTo>
                        <a:pt x="90" y="84"/>
                        <a:pt x="95" y="84"/>
                        <a:pt x="94" y="86"/>
                      </a:cubicBezTo>
                      <a:cubicBezTo>
                        <a:pt x="93" y="87"/>
                        <a:pt x="91" y="85"/>
                        <a:pt x="89" y="86"/>
                      </a:cubicBezTo>
                      <a:cubicBezTo>
                        <a:pt x="87" y="87"/>
                        <a:pt x="87" y="88"/>
                        <a:pt x="86" y="90"/>
                      </a:cubicBezTo>
                      <a:cubicBezTo>
                        <a:pt x="86" y="92"/>
                        <a:pt x="84" y="94"/>
                        <a:pt x="84" y="96"/>
                      </a:cubicBezTo>
                      <a:cubicBezTo>
                        <a:pt x="83" y="97"/>
                        <a:pt x="87" y="96"/>
                        <a:pt x="87" y="97"/>
                      </a:cubicBezTo>
                      <a:cubicBezTo>
                        <a:pt x="86" y="97"/>
                        <a:pt x="81" y="99"/>
                        <a:pt x="85" y="99"/>
                      </a:cubicBezTo>
                      <a:cubicBezTo>
                        <a:pt x="88" y="99"/>
                        <a:pt x="90" y="97"/>
                        <a:pt x="93" y="96"/>
                      </a:cubicBezTo>
                      <a:cubicBezTo>
                        <a:pt x="95" y="94"/>
                        <a:pt x="97" y="94"/>
                        <a:pt x="99" y="93"/>
                      </a:cubicBezTo>
                      <a:cubicBezTo>
                        <a:pt x="103" y="92"/>
                        <a:pt x="101" y="90"/>
                        <a:pt x="101" y="88"/>
                      </a:cubicBezTo>
                      <a:cubicBezTo>
                        <a:pt x="100" y="84"/>
                        <a:pt x="109" y="87"/>
                        <a:pt x="111" y="88"/>
                      </a:cubicBezTo>
                      <a:cubicBezTo>
                        <a:pt x="113" y="88"/>
                        <a:pt x="114" y="90"/>
                        <a:pt x="116" y="91"/>
                      </a:cubicBezTo>
                      <a:cubicBezTo>
                        <a:pt x="116" y="91"/>
                        <a:pt x="118" y="88"/>
                        <a:pt x="119" y="89"/>
                      </a:cubicBezTo>
                      <a:cubicBezTo>
                        <a:pt x="119" y="89"/>
                        <a:pt x="119" y="91"/>
                        <a:pt x="119" y="92"/>
                      </a:cubicBezTo>
                      <a:cubicBezTo>
                        <a:pt x="121" y="93"/>
                        <a:pt x="122" y="93"/>
                        <a:pt x="123" y="93"/>
                      </a:cubicBezTo>
                      <a:cubicBezTo>
                        <a:pt x="126" y="93"/>
                        <a:pt x="129" y="92"/>
                        <a:pt x="131" y="93"/>
                      </a:cubicBezTo>
                      <a:cubicBezTo>
                        <a:pt x="132" y="93"/>
                        <a:pt x="133" y="94"/>
                        <a:pt x="134" y="93"/>
                      </a:cubicBezTo>
                      <a:cubicBezTo>
                        <a:pt x="135" y="93"/>
                        <a:pt x="135" y="94"/>
                        <a:pt x="136" y="95"/>
                      </a:cubicBezTo>
                      <a:cubicBezTo>
                        <a:pt x="137" y="95"/>
                        <a:pt x="139" y="96"/>
                        <a:pt x="140" y="96"/>
                      </a:cubicBezTo>
                      <a:cubicBezTo>
                        <a:pt x="142" y="96"/>
                        <a:pt x="143" y="94"/>
                        <a:pt x="144" y="94"/>
                      </a:cubicBezTo>
                      <a:cubicBezTo>
                        <a:pt x="146" y="93"/>
                        <a:pt x="145" y="96"/>
                        <a:pt x="145" y="96"/>
                      </a:cubicBezTo>
                      <a:cubicBezTo>
                        <a:pt x="144" y="97"/>
                        <a:pt x="144" y="97"/>
                        <a:pt x="145" y="98"/>
                      </a:cubicBezTo>
                      <a:cubicBezTo>
                        <a:pt x="148" y="99"/>
                        <a:pt x="150" y="100"/>
                        <a:pt x="152" y="101"/>
                      </a:cubicBezTo>
                      <a:cubicBezTo>
                        <a:pt x="154" y="103"/>
                        <a:pt x="156" y="105"/>
                        <a:pt x="158" y="106"/>
                      </a:cubicBezTo>
                      <a:cubicBezTo>
                        <a:pt x="159" y="106"/>
                        <a:pt x="160" y="105"/>
                        <a:pt x="161" y="105"/>
                      </a:cubicBezTo>
                      <a:cubicBezTo>
                        <a:pt x="162" y="104"/>
                        <a:pt x="160" y="103"/>
                        <a:pt x="160" y="102"/>
                      </a:cubicBezTo>
                      <a:cubicBezTo>
                        <a:pt x="160" y="101"/>
                        <a:pt x="163" y="103"/>
                        <a:pt x="163" y="103"/>
                      </a:cubicBezTo>
                      <a:cubicBezTo>
                        <a:pt x="163" y="104"/>
                        <a:pt x="166" y="106"/>
                        <a:pt x="167" y="105"/>
                      </a:cubicBezTo>
                      <a:cubicBezTo>
                        <a:pt x="167" y="105"/>
                        <a:pt x="165" y="99"/>
                        <a:pt x="165" y="99"/>
                      </a:cubicBezTo>
                      <a:cubicBezTo>
                        <a:pt x="166" y="99"/>
                        <a:pt x="168" y="104"/>
                        <a:pt x="169" y="104"/>
                      </a:cubicBezTo>
                      <a:cubicBezTo>
                        <a:pt x="169" y="105"/>
                        <a:pt x="170" y="107"/>
                        <a:pt x="171" y="107"/>
                      </a:cubicBezTo>
                      <a:cubicBezTo>
                        <a:pt x="172" y="107"/>
                        <a:pt x="173" y="105"/>
                        <a:pt x="173" y="105"/>
                      </a:cubicBezTo>
                      <a:cubicBezTo>
                        <a:pt x="171" y="106"/>
                        <a:pt x="177" y="110"/>
                        <a:pt x="177" y="111"/>
                      </a:cubicBezTo>
                      <a:cubicBezTo>
                        <a:pt x="176" y="111"/>
                        <a:pt x="176" y="111"/>
                        <a:pt x="176" y="111"/>
                      </a:cubicBezTo>
                      <a:cubicBezTo>
                        <a:pt x="175" y="112"/>
                        <a:pt x="177" y="112"/>
                        <a:pt x="177" y="113"/>
                      </a:cubicBezTo>
                      <a:cubicBezTo>
                        <a:pt x="177" y="113"/>
                        <a:pt x="175" y="114"/>
                        <a:pt x="176" y="114"/>
                      </a:cubicBezTo>
                      <a:cubicBezTo>
                        <a:pt x="177" y="115"/>
                        <a:pt x="178" y="116"/>
                        <a:pt x="179" y="117"/>
                      </a:cubicBezTo>
                      <a:cubicBezTo>
                        <a:pt x="181" y="119"/>
                        <a:pt x="182" y="120"/>
                        <a:pt x="184" y="121"/>
                      </a:cubicBezTo>
                      <a:cubicBezTo>
                        <a:pt x="184" y="121"/>
                        <a:pt x="182" y="125"/>
                        <a:pt x="183" y="125"/>
                      </a:cubicBezTo>
                      <a:cubicBezTo>
                        <a:pt x="184" y="126"/>
                        <a:pt x="184" y="124"/>
                        <a:pt x="184" y="124"/>
                      </a:cubicBezTo>
                      <a:cubicBezTo>
                        <a:pt x="185" y="123"/>
                        <a:pt x="185" y="126"/>
                        <a:pt x="186" y="127"/>
                      </a:cubicBezTo>
                      <a:cubicBezTo>
                        <a:pt x="186" y="127"/>
                        <a:pt x="186" y="126"/>
                        <a:pt x="186" y="125"/>
                      </a:cubicBezTo>
                      <a:cubicBezTo>
                        <a:pt x="186" y="127"/>
                        <a:pt x="192" y="130"/>
                        <a:pt x="193" y="127"/>
                      </a:cubicBezTo>
                      <a:cubicBezTo>
                        <a:pt x="193" y="127"/>
                        <a:pt x="193" y="128"/>
                        <a:pt x="193" y="128"/>
                      </a:cubicBezTo>
                      <a:cubicBezTo>
                        <a:pt x="193" y="128"/>
                        <a:pt x="194" y="127"/>
                        <a:pt x="194" y="126"/>
                      </a:cubicBezTo>
                      <a:cubicBezTo>
                        <a:pt x="193" y="126"/>
                        <a:pt x="194" y="127"/>
                        <a:pt x="194" y="126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1003" name="Google Shape;1003;p35"/>
                <p:cNvSpPr/>
                <p:nvPr/>
              </p:nvSpPr>
              <p:spPr>
                <a:xfrm>
                  <a:off x="5307751" y="5323848"/>
                  <a:ext cx="2951770" cy="1548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143" extrusionOk="0">
                      <a:moveTo>
                        <a:pt x="68" y="108"/>
                      </a:moveTo>
                      <a:cubicBezTo>
                        <a:pt x="71" y="108"/>
                        <a:pt x="74" y="108"/>
                        <a:pt x="78" y="108"/>
                      </a:cubicBezTo>
                      <a:cubicBezTo>
                        <a:pt x="79" y="108"/>
                        <a:pt x="81" y="108"/>
                        <a:pt x="82" y="108"/>
                      </a:cubicBezTo>
                      <a:cubicBezTo>
                        <a:pt x="83" y="108"/>
                        <a:pt x="83" y="106"/>
                        <a:pt x="84" y="106"/>
                      </a:cubicBezTo>
                      <a:cubicBezTo>
                        <a:pt x="85" y="105"/>
                        <a:pt x="91" y="105"/>
                        <a:pt x="91" y="106"/>
                      </a:cubicBezTo>
                      <a:cubicBezTo>
                        <a:pt x="94" y="108"/>
                        <a:pt x="97" y="110"/>
                        <a:pt x="100" y="112"/>
                      </a:cubicBezTo>
                      <a:cubicBezTo>
                        <a:pt x="100" y="112"/>
                        <a:pt x="101" y="115"/>
                        <a:pt x="101" y="116"/>
                      </a:cubicBezTo>
                      <a:cubicBezTo>
                        <a:pt x="102" y="118"/>
                        <a:pt x="102" y="118"/>
                        <a:pt x="105" y="119"/>
                      </a:cubicBezTo>
                      <a:cubicBezTo>
                        <a:pt x="107" y="120"/>
                        <a:pt x="108" y="121"/>
                        <a:pt x="109" y="119"/>
                      </a:cubicBezTo>
                      <a:cubicBezTo>
                        <a:pt x="110" y="116"/>
                        <a:pt x="111" y="116"/>
                        <a:pt x="114" y="117"/>
                      </a:cubicBezTo>
                      <a:cubicBezTo>
                        <a:pt x="116" y="117"/>
                        <a:pt x="119" y="118"/>
                        <a:pt x="119" y="120"/>
                      </a:cubicBezTo>
                      <a:cubicBezTo>
                        <a:pt x="121" y="123"/>
                        <a:pt x="123" y="124"/>
                        <a:pt x="125" y="127"/>
                      </a:cubicBezTo>
                      <a:cubicBezTo>
                        <a:pt x="127" y="129"/>
                        <a:pt x="126" y="133"/>
                        <a:pt x="129" y="134"/>
                      </a:cubicBezTo>
                      <a:cubicBezTo>
                        <a:pt x="131" y="136"/>
                        <a:pt x="135" y="136"/>
                        <a:pt x="137" y="137"/>
                      </a:cubicBezTo>
                      <a:cubicBezTo>
                        <a:pt x="137" y="136"/>
                        <a:pt x="135" y="129"/>
                        <a:pt x="135" y="129"/>
                      </a:cubicBezTo>
                      <a:cubicBezTo>
                        <a:pt x="137" y="130"/>
                        <a:pt x="136" y="127"/>
                        <a:pt x="137" y="127"/>
                      </a:cubicBezTo>
                      <a:cubicBezTo>
                        <a:pt x="137" y="126"/>
                        <a:pt x="139" y="126"/>
                        <a:pt x="140" y="125"/>
                      </a:cubicBezTo>
                      <a:cubicBezTo>
                        <a:pt x="141" y="125"/>
                        <a:pt x="142" y="122"/>
                        <a:pt x="142" y="122"/>
                      </a:cubicBezTo>
                      <a:cubicBezTo>
                        <a:pt x="143" y="123"/>
                        <a:pt x="144" y="123"/>
                        <a:pt x="145" y="122"/>
                      </a:cubicBezTo>
                      <a:cubicBezTo>
                        <a:pt x="147" y="121"/>
                        <a:pt x="148" y="121"/>
                        <a:pt x="149" y="119"/>
                      </a:cubicBezTo>
                      <a:cubicBezTo>
                        <a:pt x="151" y="118"/>
                        <a:pt x="148" y="118"/>
                        <a:pt x="148" y="117"/>
                      </a:cubicBezTo>
                      <a:cubicBezTo>
                        <a:pt x="148" y="117"/>
                        <a:pt x="151" y="118"/>
                        <a:pt x="152" y="117"/>
                      </a:cubicBezTo>
                      <a:cubicBezTo>
                        <a:pt x="154" y="116"/>
                        <a:pt x="155" y="116"/>
                        <a:pt x="157" y="116"/>
                      </a:cubicBezTo>
                      <a:cubicBezTo>
                        <a:pt x="159" y="116"/>
                        <a:pt x="160" y="119"/>
                        <a:pt x="162" y="118"/>
                      </a:cubicBezTo>
                      <a:cubicBezTo>
                        <a:pt x="165" y="116"/>
                        <a:pt x="166" y="118"/>
                        <a:pt x="168" y="119"/>
                      </a:cubicBezTo>
                      <a:cubicBezTo>
                        <a:pt x="170" y="120"/>
                        <a:pt x="171" y="118"/>
                        <a:pt x="172" y="118"/>
                      </a:cubicBezTo>
                      <a:cubicBezTo>
                        <a:pt x="173" y="117"/>
                        <a:pt x="176" y="119"/>
                        <a:pt x="176" y="120"/>
                      </a:cubicBezTo>
                      <a:cubicBezTo>
                        <a:pt x="177" y="121"/>
                        <a:pt x="178" y="120"/>
                        <a:pt x="177" y="119"/>
                      </a:cubicBezTo>
                      <a:cubicBezTo>
                        <a:pt x="177" y="119"/>
                        <a:pt x="176" y="118"/>
                        <a:pt x="175" y="118"/>
                      </a:cubicBezTo>
                      <a:cubicBezTo>
                        <a:pt x="174" y="117"/>
                        <a:pt x="176" y="117"/>
                        <a:pt x="176" y="117"/>
                      </a:cubicBezTo>
                      <a:cubicBezTo>
                        <a:pt x="175" y="115"/>
                        <a:pt x="175" y="114"/>
                        <a:pt x="173" y="115"/>
                      </a:cubicBezTo>
                      <a:cubicBezTo>
                        <a:pt x="173" y="115"/>
                        <a:pt x="169" y="115"/>
                        <a:pt x="171" y="113"/>
                      </a:cubicBezTo>
                      <a:cubicBezTo>
                        <a:pt x="173" y="113"/>
                        <a:pt x="174" y="114"/>
                        <a:pt x="175" y="114"/>
                      </a:cubicBezTo>
                      <a:cubicBezTo>
                        <a:pt x="178" y="113"/>
                        <a:pt x="180" y="113"/>
                        <a:pt x="183" y="113"/>
                      </a:cubicBezTo>
                      <a:cubicBezTo>
                        <a:pt x="184" y="113"/>
                        <a:pt x="183" y="113"/>
                        <a:pt x="184" y="114"/>
                      </a:cubicBezTo>
                      <a:cubicBezTo>
                        <a:pt x="184" y="114"/>
                        <a:pt x="185" y="114"/>
                        <a:pt x="186" y="113"/>
                      </a:cubicBezTo>
                      <a:cubicBezTo>
                        <a:pt x="188" y="113"/>
                        <a:pt x="190" y="113"/>
                        <a:pt x="192" y="113"/>
                      </a:cubicBezTo>
                      <a:cubicBezTo>
                        <a:pt x="194" y="113"/>
                        <a:pt x="194" y="115"/>
                        <a:pt x="196" y="116"/>
                      </a:cubicBezTo>
                      <a:cubicBezTo>
                        <a:pt x="198" y="118"/>
                        <a:pt x="200" y="116"/>
                        <a:pt x="202" y="115"/>
                      </a:cubicBezTo>
                      <a:cubicBezTo>
                        <a:pt x="203" y="115"/>
                        <a:pt x="209" y="121"/>
                        <a:pt x="209" y="122"/>
                      </a:cubicBezTo>
                      <a:cubicBezTo>
                        <a:pt x="210" y="123"/>
                        <a:pt x="208" y="125"/>
                        <a:pt x="209" y="126"/>
                      </a:cubicBezTo>
                      <a:cubicBezTo>
                        <a:pt x="210" y="128"/>
                        <a:pt x="209" y="128"/>
                        <a:pt x="210" y="130"/>
                      </a:cubicBezTo>
                      <a:cubicBezTo>
                        <a:pt x="210" y="131"/>
                        <a:pt x="211" y="132"/>
                        <a:pt x="211" y="132"/>
                      </a:cubicBezTo>
                      <a:cubicBezTo>
                        <a:pt x="212" y="132"/>
                        <a:pt x="212" y="133"/>
                        <a:pt x="213" y="133"/>
                      </a:cubicBezTo>
                      <a:cubicBezTo>
                        <a:pt x="214" y="134"/>
                        <a:pt x="213" y="136"/>
                        <a:pt x="214" y="137"/>
                      </a:cubicBezTo>
                      <a:cubicBezTo>
                        <a:pt x="215" y="138"/>
                        <a:pt x="216" y="138"/>
                        <a:pt x="217" y="140"/>
                      </a:cubicBezTo>
                      <a:cubicBezTo>
                        <a:pt x="219" y="143"/>
                        <a:pt x="218" y="140"/>
                        <a:pt x="220" y="141"/>
                      </a:cubicBezTo>
                      <a:cubicBezTo>
                        <a:pt x="220" y="141"/>
                        <a:pt x="220" y="143"/>
                        <a:pt x="220" y="143"/>
                      </a:cubicBezTo>
                      <a:cubicBezTo>
                        <a:pt x="221" y="143"/>
                        <a:pt x="222" y="136"/>
                        <a:pt x="222" y="135"/>
                      </a:cubicBezTo>
                      <a:cubicBezTo>
                        <a:pt x="222" y="132"/>
                        <a:pt x="221" y="130"/>
                        <a:pt x="220" y="126"/>
                      </a:cubicBezTo>
                      <a:cubicBezTo>
                        <a:pt x="218" y="123"/>
                        <a:pt x="218" y="120"/>
                        <a:pt x="217" y="117"/>
                      </a:cubicBezTo>
                      <a:cubicBezTo>
                        <a:pt x="215" y="115"/>
                        <a:pt x="214" y="111"/>
                        <a:pt x="215" y="108"/>
                      </a:cubicBezTo>
                      <a:cubicBezTo>
                        <a:pt x="216" y="105"/>
                        <a:pt x="218" y="103"/>
                        <a:pt x="221" y="101"/>
                      </a:cubicBezTo>
                      <a:cubicBezTo>
                        <a:pt x="222" y="100"/>
                        <a:pt x="223" y="100"/>
                        <a:pt x="224" y="99"/>
                      </a:cubicBezTo>
                      <a:cubicBezTo>
                        <a:pt x="225" y="98"/>
                        <a:pt x="226" y="96"/>
                        <a:pt x="227" y="96"/>
                      </a:cubicBezTo>
                      <a:cubicBezTo>
                        <a:pt x="229" y="94"/>
                        <a:pt x="232" y="94"/>
                        <a:pt x="234" y="92"/>
                      </a:cubicBezTo>
                      <a:cubicBezTo>
                        <a:pt x="235" y="91"/>
                        <a:pt x="236" y="89"/>
                        <a:pt x="238" y="89"/>
                      </a:cubicBezTo>
                      <a:cubicBezTo>
                        <a:pt x="238" y="89"/>
                        <a:pt x="242" y="89"/>
                        <a:pt x="241" y="87"/>
                      </a:cubicBezTo>
                      <a:cubicBezTo>
                        <a:pt x="241" y="87"/>
                        <a:pt x="238" y="88"/>
                        <a:pt x="238" y="88"/>
                      </a:cubicBezTo>
                      <a:cubicBezTo>
                        <a:pt x="238" y="87"/>
                        <a:pt x="240" y="88"/>
                        <a:pt x="239" y="86"/>
                      </a:cubicBezTo>
                      <a:cubicBezTo>
                        <a:pt x="239" y="86"/>
                        <a:pt x="238" y="85"/>
                        <a:pt x="239" y="85"/>
                      </a:cubicBezTo>
                      <a:cubicBezTo>
                        <a:pt x="239" y="84"/>
                        <a:pt x="239" y="85"/>
                        <a:pt x="240" y="84"/>
                      </a:cubicBezTo>
                      <a:cubicBezTo>
                        <a:pt x="239" y="85"/>
                        <a:pt x="241" y="86"/>
                        <a:pt x="241" y="85"/>
                      </a:cubicBezTo>
                      <a:cubicBezTo>
                        <a:pt x="242" y="85"/>
                        <a:pt x="245" y="83"/>
                        <a:pt x="244" y="82"/>
                      </a:cubicBezTo>
                      <a:cubicBezTo>
                        <a:pt x="244" y="83"/>
                        <a:pt x="238" y="82"/>
                        <a:pt x="239" y="81"/>
                      </a:cubicBezTo>
                      <a:cubicBezTo>
                        <a:pt x="239" y="80"/>
                        <a:pt x="240" y="82"/>
                        <a:pt x="241" y="81"/>
                      </a:cubicBezTo>
                      <a:cubicBezTo>
                        <a:pt x="241" y="81"/>
                        <a:pt x="243" y="80"/>
                        <a:pt x="243" y="80"/>
                      </a:cubicBezTo>
                      <a:cubicBezTo>
                        <a:pt x="243" y="80"/>
                        <a:pt x="242" y="79"/>
                        <a:pt x="242" y="78"/>
                      </a:cubicBezTo>
                      <a:cubicBezTo>
                        <a:pt x="243" y="77"/>
                        <a:pt x="243" y="76"/>
                        <a:pt x="241" y="76"/>
                      </a:cubicBezTo>
                      <a:cubicBezTo>
                        <a:pt x="241" y="76"/>
                        <a:pt x="237" y="74"/>
                        <a:pt x="237" y="74"/>
                      </a:cubicBezTo>
                      <a:cubicBezTo>
                        <a:pt x="238" y="73"/>
                        <a:pt x="239" y="74"/>
                        <a:pt x="240" y="74"/>
                      </a:cubicBezTo>
                      <a:cubicBezTo>
                        <a:pt x="241" y="73"/>
                        <a:pt x="239" y="71"/>
                        <a:pt x="238" y="71"/>
                      </a:cubicBezTo>
                      <a:cubicBezTo>
                        <a:pt x="237" y="70"/>
                        <a:pt x="236" y="69"/>
                        <a:pt x="236" y="68"/>
                      </a:cubicBezTo>
                      <a:cubicBezTo>
                        <a:pt x="235" y="67"/>
                        <a:pt x="238" y="65"/>
                        <a:pt x="237" y="64"/>
                      </a:cubicBezTo>
                      <a:cubicBezTo>
                        <a:pt x="238" y="65"/>
                        <a:pt x="237" y="66"/>
                        <a:pt x="237" y="67"/>
                      </a:cubicBezTo>
                      <a:cubicBezTo>
                        <a:pt x="237" y="67"/>
                        <a:pt x="239" y="69"/>
                        <a:pt x="239" y="69"/>
                      </a:cubicBezTo>
                      <a:cubicBezTo>
                        <a:pt x="241" y="67"/>
                        <a:pt x="239" y="62"/>
                        <a:pt x="242" y="61"/>
                      </a:cubicBezTo>
                      <a:cubicBezTo>
                        <a:pt x="241" y="61"/>
                        <a:pt x="241" y="66"/>
                        <a:pt x="242" y="67"/>
                      </a:cubicBezTo>
                      <a:cubicBezTo>
                        <a:pt x="242" y="69"/>
                        <a:pt x="244" y="69"/>
                        <a:pt x="244" y="71"/>
                      </a:cubicBezTo>
                      <a:cubicBezTo>
                        <a:pt x="244" y="72"/>
                        <a:pt x="241" y="74"/>
                        <a:pt x="242" y="75"/>
                      </a:cubicBezTo>
                      <a:cubicBezTo>
                        <a:pt x="242" y="75"/>
                        <a:pt x="248" y="69"/>
                        <a:pt x="247" y="67"/>
                      </a:cubicBezTo>
                      <a:cubicBezTo>
                        <a:pt x="247" y="65"/>
                        <a:pt x="245" y="64"/>
                        <a:pt x="245" y="62"/>
                      </a:cubicBezTo>
                      <a:cubicBezTo>
                        <a:pt x="244" y="61"/>
                        <a:pt x="245" y="58"/>
                        <a:pt x="247" y="59"/>
                      </a:cubicBezTo>
                      <a:cubicBezTo>
                        <a:pt x="246" y="58"/>
                        <a:pt x="245" y="61"/>
                        <a:pt x="246" y="62"/>
                      </a:cubicBezTo>
                      <a:cubicBezTo>
                        <a:pt x="248" y="64"/>
                        <a:pt x="248" y="65"/>
                        <a:pt x="250" y="62"/>
                      </a:cubicBezTo>
                      <a:cubicBezTo>
                        <a:pt x="251" y="61"/>
                        <a:pt x="253" y="58"/>
                        <a:pt x="252" y="56"/>
                      </a:cubicBezTo>
                      <a:cubicBezTo>
                        <a:pt x="252" y="56"/>
                        <a:pt x="251" y="55"/>
                        <a:pt x="252" y="54"/>
                      </a:cubicBezTo>
                      <a:cubicBezTo>
                        <a:pt x="252" y="54"/>
                        <a:pt x="253" y="52"/>
                        <a:pt x="253" y="52"/>
                      </a:cubicBezTo>
                      <a:cubicBezTo>
                        <a:pt x="253" y="52"/>
                        <a:pt x="253" y="54"/>
                        <a:pt x="253" y="54"/>
                      </a:cubicBezTo>
                      <a:cubicBezTo>
                        <a:pt x="253" y="54"/>
                        <a:pt x="258" y="51"/>
                        <a:pt x="260" y="51"/>
                      </a:cubicBezTo>
                      <a:cubicBezTo>
                        <a:pt x="261" y="50"/>
                        <a:pt x="263" y="51"/>
                        <a:pt x="264" y="51"/>
                      </a:cubicBezTo>
                      <a:cubicBezTo>
                        <a:pt x="266" y="50"/>
                        <a:pt x="265" y="49"/>
                        <a:pt x="265" y="48"/>
                      </a:cubicBezTo>
                      <a:cubicBezTo>
                        <a:pt x="266" y="48"/>
                        <a:pt x="266" y="50"/>
                        <a:pt x="267" y="50"/>
                      </a:cubicBezTo>
                      <a:cubicBezTo>
                        <a:pt x="267" y="50"/>
                        <a:pt x="269" y="49"/>
                        <a:pt x="269" y="49"/>
                      </a:cubicBezTo>
                      <a:cubicBezTo>
                        <a:pt x="271" y="51"/>
                        <a:pt x="275" y="46"/>
                        <a:pt x="272" y="46"/>
                      </a:cubicBezTo>
                      <a:cubicBezTo>
                        <a:pt x="272" y="46"/>
                        <a:pt x="272" y="48"/>
                        <a:pt x="271" y="48"/>
                      </a:cubicBezTo>
                      <a:cubicBezTo>
                        <a:pt x="270" y="48"/>
                        <a:pt x="268" y="44"/>
                        <a:pt x="268" y="44"/>
                      </a:cubicBezTo>
                      <a:cubicBezTo>
                        <a:pt x="269" y="43"/>
                        <a:pt x="268" y="42"/>
                        <a:pt x="269" y="41"/>
                      </a:cubicBezTo>
                      <a:cubicBezTo>
                        <a:pt x="270" y="39"/>
                        <a:pt x="271" y="37"/>
                        <a:pt x="272" y="36"/>
                      </a:cubicBezTo>
                      <a:cubicBezTo>
                        <a:pt x="273" y="36"/>
                        <a:pt x="274" y="35"/>
                        <a:pt x="274" y="35"/>
                      </a:cubicBezTo>
                      <a:cubicBezTo>
                        <a:pt x="276" y="36"/>
                        <a:pt x="277" y="33"/>
                        <a:pt x="278" y="32"/>
                      </a:cubicBezTo>
                      <a:cubicBezTo>
                        <a:pt x="278" y="32"/>
                        <a:pt x="280" y="33"/>
                        <a:pt x="281" y="32"/>
                      </a:cubicBezTo>
                      <a:cubicBezTo>
                        <a:pt x="283" y="31"/>
                        <a:pt x="285" y="31"/>
                        <a:pt x="286" y="30"/>
                      </a:cubicBezTo>
                      <a:cubicBezTo>
                        <a:pt x="287" y="30"/>
                        <a:pt x="289" y="29"/>
                        <a:pt x="288" y="28"/>
                      </a:cubicBezTo>
                      <a:cubicBezTo>
                        <a:pt x="286" y="26"/>
                        <a:pt x="286" y="25"/>
                        <a:pt x="285" y="24"/>
                      </a:cubicBezTo>
                      <a:cubicBezTo>
                        <a:pt x="281" y="23"/>
                        <a:pt x="287" y="14"/>
                        <a:pt x="281" y="14"/>
                      </a:cubicBezTo>
                      <a:cubicBezTo>
                        <a:pt x="280" y="13"/>
                        <a:pt x="279" y="15"/>
                        <a:pt x="278" y="14"/>
                      </a:cubicBezTo>
                      <a:cubicBezTo>
                        <a:pt x="277" y="13"/>
                        <a:pt x="277" y="12"/>
                        <a:pt x="276" y="13"/>
                      </a:cubicBezTo>
                      <a:cubicBezTo>
                        <a:pt x="275" y="14"/>
                        <a:pt x="274" y="16"/>
                        <a:pt x="273" y="17"/>
                      </a:cubicBezTo>
                      <a:cubicBezTo>
                        <a:pt x="272" y="18"/>
                        <a:pt x="272" y="20"/>
                        <a:pt x="271" y="21"/>
                      </a:cubicBezTo>
                      <a:cubicBezTo>
                        <a:pt x="271" y="23"/>
                        <a:pt x="270" y="26"/>
                        <a:pt x="268" y="26"/>
                      </a:cubicBezTo>
                      <a:cubicBezTo>
                        <a:pt x="266" y="26"/>
                        <a:pt x="266" y="28"/>
                        <a:pt x="264" y="28"/>
                      </a:cubicBezTo>
                      <a:cubicBezTo>
                        <a:pt x="259" y="28"/>
                        <a:pt x="254" y="28"/>
                        <a:pt x="249" y="28"/>
                      </a:cubicBezTo>
                      <a:cubicBezTo>
                        <a:pt x="247" y="28"/>
                        <a:pt x="247" y="28"/>
                        <a:pt x="246" y="29"/>
                      </a:cubicBezTo>
                      <a:cubicBezTo>
                        <a:pt x="245" y="31"/>
                        <a:pt x="241" y="33"/>
                        <a:pt x="241" y="34"/>
                      </a:cubicBezTo>
                      <a:cubicBezTo>
                        <a:pt x="242" y="37"/>
                        <a:pt x="239" y="39"/>
                        <a:pt x="237" y="39"/>
                      </a:cubicBezTo>
                      <a:cubicBezTo>
                        <a:pt x="235" y="39"/>
                        <a:pt x="234" y="38"/>
                        <a:pt x="232" y="38"/>
                      </a:cubicBezTo>
                      <a:cubicBezTo>
                        <a:pt x="230" y="38"/>
                        <a:pt x="228" y="39"/>
                        <a:pt x="227" y="39"/>
                      </a:cubicBezTo>
                      <a:cubicBezTo>
                        <a:pt x="227" y="39"/>
                        <a:pt x="227" y="42"/>
                        <a:pt x="228" y="42"/>
                      </a:cubicBezTo>
                      <a:cubicBezTo>
                        <a:pt x="227" y="43"/>
                        <a:pt x="226" y="44"/>
                        <a:pt x="224" y="45"/>
                      </a:cubicBezTo>
                      <a:cubicBezTo>
                        <a:pt x="222" y="46"/>
                        <a:pt x="219" y="48"/>
                        <a:pt x="216" y="49"/>
                      </a:cubicBezTo>
                      <a:cubicBezTo>
                        <a:pt x="213" y="50"/>
                        <a:pt x="210" y="50"/>
                        <a:pt x="207" y="49"/>
                      </a:cubicBezTo>
                      <a:cubicBezTo>
                        <a:pt x="206" y="48"/>
                        <a:pt x="205" y="47"/>
                        <a:pt x="206" y="46"/>
                      </a:cubicBezTo>
                      <a:cubicBezTo>
                        <a:pt x="206" y="46"/>
                        <a:pt x="207" y="44"/>
                        <a:pt x="208" y="44"/>
                      </a:cubicBezTo>
                      <a:cubicBezTo>
                        <a:pt x="208" y="44"/>
                        <a:pt x="208" y="45"/>
                        <a:pt x="208" y="46"/>
                      </a:cubicBezTo>
                      <a:cubicBezTo>
                        <a:pt x="210" y="42"/>
                        <a:pt x="211" y="39"/>
                        <a:pt x="209" y="35"/>
                      </a:cubicBezTo>
                      <a:cubicBezTo>
                        <a:pt x="208" y="34"/>
                        <a:pt x="206" y="36"/>
                        <a:pt x="205" y="36"/>
                      </a:cubicBezTo>
                      <a:cubicBezTo>
                        <a:pt x="204" y="37"/>
                        <a:pt x="204" y="36"/>
                        <a:pt x="203" y="36"/>
                      </a:cubicBezTo>
                      <a:cubicBezTo>
                        <a:pt x="202" y="35"/>
                        <a:pt x="204" y="34"/>
                        <a:pt x="204" y="34"/>
                      </a:cubicBezTo>
                      <a:cubicBezTo>
                        <a:pt x="208" y="30"/>
                        <a:pt x="205" y="26"/>
                        <a:pt x="201" y="25"/>
                      </a:cubicBezTo>
                      <a:cubicBezTo>
                        <a:pt x="198" y="24"/>
                        <a:pt x="198" y="25"/>
                        <a:pt x="196" y="26"/>
                      </a:cubicBezTo>
                      <a:cubicBezTo>
                        <a:pt x="196" y="27"/>
                        <a:pt x="196" y="27"/>
                        <a:pt x="196" y="28"/>
                      </a:cubicBezTo>
                      <a:cubicBezTo>
                        <a:pt x="196" y="29"/>
                        <a:pt x="194" y="28"/>
                        <a:pt x="193" y="28"/>
                      </a:cubicBezTo>
                      <a:cubicBezTo>
                        <a:pt x="192" y="28"/>
                        <a:pt x="190" y="36"/>
                        <a:pt x="190" y="37"/>
                      </a:cubicBezTo>
                      <a:cubicBezTo>
                        <a:pt x="191" y="42"/>
                        <a:pt x="192" y="45"/>
                        <a:pt x="188" y="47"/>
                      </a:cubicBezTo>
                      <a:cubicBezTo>
                        <a:pt x="188" y="48"/>
                        <a:pt x="185" y="49"/>
                        <a:pt x="185" y="48"/>
                      </a:cubicBezTo>
                      <a:cubicBezTo>
                        <a:pt x="185" y="46"/>
                        <a:pt x="184" y="44"/>
                        <a:pt x="184" y="42"/>
                      </a:cubicBezTo>
                      <a:cubicBezTo>
                        <a:pt x="184" y="41"/>
                        <a:pt x="186" y="30"/>
                        <a:pt x="186" y="30"/>
                      </a:cubicBezTo>
                      <a:cubicBezTo>
                        <a:pt x="185" y="30"/>
                        <a:pt x="183" y="32"/>
                        <a:pt x="183" y="31"/>
                      </a:cubicBezTo>
                      <a:cubicBezTo>
                        <a:pt x="183" y="30"/>
                        <a:pt x="186" y="26"/>
                        <a:pt x="187" y="25"/>
                      </a:cubicBezTo>
                      <a:cubicBezTo>
                        <a:pt x="188" y="23"/>
                        <a:pt x="191" y="23"/>
                        <a:pt x="193" y="22"/>
                      </a:cubicBezTo>
                      <a:cubicBezTo>
                        <a:pt x="196" y="22"/>
                        <a:pt x="199" y="23"/>
                        <a:pt x="202" y="23"/>
                      </a:cubicBezTo>
                      <a:cubicBezTo>
                        <a:pt x="205" y="23"/>
                        <a:pt x="201" y="20"/>
                        <a:pt x="199" y="20"/>
                      </a:cubicBezTo>
                      <a:cubicBezTo>
                        <a:pt x="197" y="20"/>
                        <a:pt x="199" y="17"/>
                        <a:pt x="196" y="17"/>
                      </a:cubicBezTo>
                      <a:cubicBezTo>
                        <a:pt x="194" y="18"/>
                        <a:pt x="192" y="19"/>
                        <a:pt x="189" y="19"/>
                      </a:cubicBezTo>
                      <a:cubicBezTo>
                        <a:pt x="187" y="19"/>
                        <a:pt x="185" y="17"/>
                        <a:pt x="183" y="16"/>
                      </a:cubicBezTo>
                      <a:cubicBezTo>
                        <a:pt x="183" y="16"/>
                        <a:pt x="180" y="16"/>
                        <a:pt x="181" y="15"/>
                      </a:cubicBezTo>
                      <a:cubicBezTo>
                        <a:pt x="182" y="15"/>
                        <a:pt x="184" y="14"/>
                        <a:pt x="184" y="13"/>
                      </a:cubicBezTo>
                      <a:cubicBezTo>
                        <a:pt x="184" y="13"/>
                        <a:pt x="176" y="16"/>
                        <a:pt x="175" y="16"/>
                      </a:cubicBezTo>
                      <a:cubicBezTo>
                        <a:pt x="174" y="17"/>
                        <a:pt x="173" y="18"/>
                        <a:pt x="172" y="18"/>
                      </a:cubicBezTo>
                      <a:cubicBezTo>
                        <a:pt x="170" y="18"/>
                        <a:pt x="170" y="16"/>
                        <a:pt x="168" y="16"/>
                      </a:cubicBezTo>
                      <a:cubicBezTo>
                        <a:pt x="167" y="16"/>
                        <a:pt x="162" y="18"/>
                        <a:pt x="165" y="15"/>
                      </a:cubicBezTo>
                      <a:cubicBezTo>
                        <a:pt x="168" y="13"/>
                        <a:pt x="171" y="11"/>
                        <a:pt x="174" y="9"/>
                      </a:cubicBezTo>
                      <a:cubicBezTo>
                        <a:pt x="172" y="9"/>
                        <a:pt x="170" y="7"/>
                        <a:pt x="168" y="9"/>
                      </a:cubicBezTo>
                      <a:cubicBezTo>
                        <a:pt x="165" y="10"/>
                        <a:pt x="164" y="8"/>
                        <a:pt x="161" y="7"/>
                      </a:cubicBezTo>
                      <a:cubicBezTo>
                        <a:pt x="160" y="7"/>
                        <a:pt x="159" y="6"/>
                        <a:pt x="158" y="5"/>
                      </a:cubicBezTo>
                      <a:cubicBezTo>
                        <a:pt x="156" y="5"/>
                        <a:pt x="155" y="6"/>
                        <a:pt x="153" y="6"/>
                      </a:cubicBezTo>
                      <a:cubicBezTo>
                        <a:pt x="152" y="5"/>
                        <a:pt x="150" y="5"/>
                        <a:pt x="150" y="3"/>
                      </a:cubicBezTo>
                      <a:cubicBezTo>
                        <a:pt x="150" y="3"/>
                        <a:pt x="148" y="0"/>
                        <a:pt x="148" y="1"/>
                      </a:cubicBezTo>
                      <a:cubicBezTo>
                        <a:pt x="147" y="1"/>
                        <a:pt x="148" y="4"/>
                        <a:pt x="147" y="4"/>
                      </a:cubicBezTo>
                      <a:cubicBezTo>
                        <a:pt x="146" y="4"/>
                        <a:pt x="145" y="4"/>
                        <a:pt x="145" y="4"/>
                      </a:cubicBezTo>
                      <a:cubicBezTo>
                        <a:pt x="142" y="4"/>
                        <a:pt x="139" y="4"/>
                        <a:pt x="136" y="4"/>
                      </a:cubicBezTo>
                      <a:cubicBezTo>
                        <a:pt x="125" y="4"/>
                        <a:pt x="115" y="4"/>
                        <a:pt x="105" y="4"/>
                      </a:cubicBezTo>
                      <a:cubicBezTo>
                        <a:pt x="80" y="4"/>
                        <a:pt x="55" y="4"/>
                        <a:pt x="30" y="4"/>
                      </a:cubicBezTo>
                      <a:cubicBezTo>
                        <a:pt x="24" y="4"/>
                        <a:pt x="17" y="4"/>
                        <a:pt x="11" y="4"/>
                      </a:cubicBezTo>
                      <a:cubicBezTo>
                        <a:pt x="12" y="5"/>
                        <a:pt x="14" y="13"/>
                        <a:pt x="11" y="14"/>
                      </a:cubicBezTo>
                      <a:cubicBezTo>
                        <a:pt x="9" y="14"/>
                        <a:pt x="8" y="14"/>
                        <a:pt x="10" y="12"/>
                      </a:cubicBezTo>
                      <a:cubicBezTo>
                        <a:pt x="12" y="9"/>
                        <a:pt x="9" y="9"/>
                        <a:pt x="7" y="9"/>
                      </a:cubicBezTo>
                      <a:cubicBezTo>
                        <a:pt x="5" y="9"/>
                        <a:pt x="2" y="7"/>
                        <a:pt x="1" y="7"/>
                      </a:cubicBezTo>
                      <a:cubicBezTo>
                        <a:pt x="0" y="8"/>
                        <a:pt x="2" y="12"/>
                        <a:pt x="2" y="12"/>
                      </a:cubicBezTo>
                      <a:cubicBezTo>
                        <a:pt x="3" y="15"/>
                        <a:pt x="4" y="16"/>
                        <a:pt x="4" y="18"/>
                      </a:cubicBezTo>
                      <a:cubicBezTo>
                        <a:pt x="4" y="19"/>
                        <a:pt x="7" y="21"/>
                        <a:pt x="8" y="21"/>
                      </a:cubicBezTo>
                      <a:cubicBezTo>
                        <a:pt x="7" y="21"/>
                        <a:pt x="6" y="21"/>
                        <a:pt x="5" y="22"/>
                      </a:cubicBezTo>
                      <a:cubicBezTo>
                        <a:pt x="4" y="23"/>
                        <a:pt x="5" y="24"/>
                        <a:pt x="5" y="25"/>
                      </a:cubicBezTo>
                      <a:cubicBezTo>
                        <a:pt x="5" y="28"/>
                        <a:pt x="5" y="30"/>
                        <a:pt x="4" y="32"/>
                      </a:cubicBezTo>
                      <a:cubicBezTo>
                        <a:pt x="4" y="35"/>
                        <a:pt x="3" y="37"/>
                        <a:pt x="2" y="40"/>
                      </a:cubicBezTo>
                      <a:cubicBezTo>
                        <a:pt x="1" y="43"/>
                        <a:pt x="3" y="46"/>
                        <a:pt x="4" y="49"/>
                      </a:cubicBezTo>
                      <a:cubicBezTo>
                        <a:pt x="4" y="52"/>
                        <a:pt x="3" y="54"/>
                        <a:pt x="3" y="56"/>
                      </a:cubicBezTo>
                      <a:cubicBezTo>
                        <a:pt x="3" y="57"/>
                        <a:pt x="4" y="58"/>
                        <a:pt x="4" y="59"/>
                      </a:cubicBezTo>
                      <a:cubicBezTo>
                        <a:pt x="5" y="60"/>
                        <a:pt x="5" y="62"/>
                        <a:pt x="5" y="63"/>
                      </a:cubicBezTo>
                      <a:cubicBezTo>
                        <a:pt x="6" y="66"/>
                        <a:pt x="9" y="67"/>
                        <a:pt x="10" y="70"/>
                      </a:cubicBezTo>
                      <a:cubicBezTo>
                        <a:pt x="11" y="72"/>
                        <a:pt x="11" y="71"/>
                        <a:pt x="12" y="70"/>
                      </a:cubicBezTo>
                      <a:cubicBezTo>
                        <a:pt x="12" y="70"/>
                        <a:pt x="13" y="73"/>
                        <a:pt x="13" y="73"/>
                      </a:cubicBezTo>
                      <a:cubicBezTo>
                        <a:pt x="13" y="73"/>
                        <a:pt x="12" y="72"/>
                        <a:pt x="12" y="73"/>
                      </a:cubicBezTo>
                      <a:cubicBezTo>
                        <a:pt x="12" y="74"/>
                        <a:pt x="12" y="75"/>
                        <a:pt x="13" y="76"/>
                      </a:cubicBezTo>
                      <a:cubicBezTo>
                        <a:pt x="14" y="76"/>
                        <a:pt x="14" y="76"/>
                        <a:pt x="15" y="77"/>
                      </a:cubicBezTo>
                      <a:cubicBezTo>
                        <a:pt x="16" y="78"/>
                        <a:pt x="14" y="79"/>
                        <a:pt x="15" y="80"/>
                      </a:cubicBezTo>
                      <a:cubicBezTo>
                        <a:pt x="17" y="83"/>
                        <a:pt x="21" y="85"/>
                        <a:pt x="21" y="88"/>
                      </a:cubicBezTo>
                      <a:cubicBezTo>
                        <a:pt x="22" y="90"/>
                        <a:pt x="23" y="90"/>
                        <a:pt x="25" y="91"/>
                      </a:cubicBezTo>
                      <a:cubicBezTo>
                        <a:pt x="27" y="92"/>
                        <a:pt x="29" y="93"/>
                        <a:pt x="31" y="93"/>
                      </a:cubicBezTo>
                      <a:cubicBezTo>
                        <a:pt x="33" y="93"/>
                        <a:pt x="35" y="95"/>
                        <a:pt x="36" y="96"/>
                      </a:cubicBezTo>
                      <a:cubicBezTo>
                        <a:pt x="36" y="97"/>
                        <a:pt x="40" y="101"/>
                        <a:pt x="39" y="102"/>
                      </a:cubicBezTo>
                      <a:cubicBezTo>
                        <a:pt x="43" y="101"/>
                        <a:pt x="48" y="100"/>
                        <a:pt x="52" y="101"/>
                      </a:cubicBezTo>
                      <a:cubicBezTo>
                        <a:pt x="58" y="103"/>
                        <a:pt x="63" y="106"/>
                        <a:pt x="68" y="108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1004" name="Google Shape;1004;p35"/>
                <p:cNvSpPr/>
                <p:nvPr/>
              </p:nvSpPr>
              <p:spPr>
                <a:xfrm>
                  <a:off x="4481816" y="3486882"/>
                  <a:ext cx="4359697" cy="23712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" h="219" extrusionOk="0">
                      <a:moveTo>
                        <a:pt x="229" y="174"/>
                      </a:moveTo>
                      <a:cubicBezTo>
                        <a:pt x="229" y="174"/>
                        <a:pt x="229" y="173"/>
                        <a:pt x="229" y="173"/>
                      </a:cubicBezTo>
                      <a:cubicBezTo>
                        <a:pt x="229" y="173"/>
                        <a:pt x="232" y="177"/>
                        <a:pt x="232" y="177"/>
                      </a:cubicBezTo>
                      <a:cubicBezTo>
                        <a:pt x="234" y="177"/>
                        <a:pt x="235" y="178"/>
                        <a:pt x="236" y="178"/>
                      </a:cubicBezTo>
                      <a:cubicBezTo>
                        <a:pt x="238" y="178"/>
                        <a:pt x="238" y="177"/>
                        <a:pt x="239" y="178"/>
                      </a:cubicBezTo>
                      <a:cubicBezTo>
                        <a:pt x="242" y="179"/>
                        <a:pt x="244" y="180"/>
                        <a:pt x="246" y="181"/>
                      </a:cubicBezTo>
                      <a:cubicBezTo>
                        <a:pt x="247" y="182"/>
                        <a:pt x="248" y="181"/>
                        <a:pt x="249" y="181"/>
                      </a:cubicBezTo>
                      <a:cubicBezTo>
                        <a:pt x="250" y="180"/>
                        <a:pt x="251" y="180"/>
                        <a:pt x="252" y="180"/>
                      </a:cubicBezTo>
                      <a:cubicBezTo>
                        <a:pt x="253" y="180"/>
                        <a:pt x="254" y="181"/>
                        <a:pt x="255" y="181"/>
                      </a:cubicBezTo>
                      <a:cubicBezTo>
                        <a:pt x="257" y="181"/>
                        <a:pt x="258" y="180"/>
                        <a:pt x="259" y="179"/>
                      </a:cubicBezTo>
                      <a:cubicBezTo>
                        <a:pt x="260" y="178"/>
                        <a:pt x="263" y="175"/>
                        <a:pt x="264" y="175"/>
                      </a:cubicBezTo>
                      <a:cubicBezTo>
                        <a:pt x="264" y="175"/>
                        <a:pt x="265" y="176"/>
                        <a:pt x="265" y="176"/>
                      </a:cubicBezTo>
                      <a:cubicBezTo>
                        <a:pt x="267" y="176"/>
                        <a:pt x="268" y="176"/>
                        <a:pt x="269" y="176"/>
                      </a:cubicBezTo>
                      <a:cubicBezTo>
                        <a:pt x="273" y="176"/>
                        <a:pt x="272" y="179"/>
                        <a:pt x="274" y="181"/>
                      </a:cubicBezTo>
                      <a:cubicBezTo>
                        <a:pt x="275" y="182"/>
                        <a:pt x="279" y="181"/>
                        <a:pt x="279" y="183"/>
                      </a:cubicBezTo>
                      <a:cubicBezTo>
                        <a:pt x="279" y="185"/>
                        <a:pt x="280" y="187"/>
                        <a:pt x="281" y="189"/>
                      </a:cubicBezTo>
                      <a:cubicBezTo>
                        <a:pt x="281" y="194"/>
                        <a:pt x="290" y="193"/>
                        <a:pt x="293" y="194"/>
                      </a:cubicBezTo>
                      <a:cubicBezTo>
                        <a:pt x="295" y="194"/>
                        <a:pt x="298" y="194"/>
                        <a:pt x="299" y="195"/>
                      </a:cubicBezTo>
                      <a:cubicBezTo>
                        <a:pt x="300" y="196"/>
                        <a:pt x="305" y="201"/>
                        <a:pt x="304" y="201"/>
                      </a:cubicBezTo>
                      <a:cubicBezTo>
                        <a:pt x="302" y="203"/>
                        <a:pt x="302" y="203"/>
                        <a:pt x="300" y="202"/>
                      </a:cubicBezTo>
                      <a:cubicBezTo>
                        <a:pt x="299" y="201"/>
                        <a:pt x="295" y="199"/>
                        <a:pt x="295" y="199"/>
                      </a:cubicBezTo>
                      <a:cubicBezTo>
                        <a:pt x="295" y="200"/>
                        <a:pt x="298" y="201"/>
                        <a:pt x="297" y="203"/>
                      </a:cubicBezTo>
                      <a:cubicBezTo>
                        <a:pt x="296" y="204"/>
                        <a:pt x="295" y="206"/>
                        <a:pt x="295" y="207"/>
                      </a:cubicBezTo>
                      <a:cubicBezTo>
                        <a:pt x="295" y="209"/>
                        <a:pt x="295" y="210"/>
                        <a:pt x="294" y="211"/>
                      </a:cubicBezTo>
                      <a:cubicBezTo>
                        <a:pt x="294" y="212"/>
                        <a:pt x="291" y="213"/>
                        <a:pt x="291" y="213"/>
                      </a:cubicBezTo>
                      <a:cubicBezTo>
                        <a:pt x="290" y="214"/>
                        <a:pt x="287" y="219"/>
                        <a:pt x="291" y="219"/>
                      </a:cubicBezTo>
                      <a:cubicBezTo>
                        <a:pt x="292" y="219"/>
                        <a:pt x="294" y="217"/>
                        <a:pt x="296" y="215"/>
                      </a:cubicBezTo>
                      <a:cubicBezTo>
                        <a:pt x="298" y="214"/>
                        <a:pt x="299" y="216"/>
                        <a:pt x="301" y="215"/>
                      </a:cubicBezTo>
                      <a:cubicBezTo>
                        <a:pt x="304" y="215"/>
                        <a:pt x="305" y="213"/>
                        <a:pt x="308" y="213"/>
                      </a:cubicBezTo>
                      <a:cubicBezTo>
                        <a:pt x="308" y="211"/>
                        <a:pt x="308" y="212"/>
                        <a:pt x="306" y="211"/>
                      </a:cubicBezTo>
                      <a:cubicBezTo>
                        <a:pt x="305" y="211"/>
                        <a:pt x="305" y="210"/>
                        <a:pt x="306" y="210"/>
                      </a:cubicBezTo>
                      <a:cubicBezTo>
                        <a:pt x="307" y="208"/>
                        <a:pt x="308" y="207"/>
                        <a:pt x="311" y="207"/>
                      </a:cubicBezTo>
                      <a:cubicBezTo>
                        <a:pt x="312" y="207"/>
                        <a:pt x="315" y="205"/>
                        <a:pt x="317" y="206"/>
                      </a:cubicBezTo>
                      <a:cubicBezTo>
                        <a:pt x="319" y="207"/>
                        <a:pt x="320" y="203"/>
                        <a:pt x="322" y="206"/>
                      </a:cubicBezTo>
                      <a:cubicBezTo>
                        <a:pt x="324" y="204"/>
                        <a:pt x="325" y="203"/>
                        <a:pt x="327" y="201"/>
                      </a:cubicBezTo>
                      <a:cubicBezTo>
                        <a:pt x="329" y="200"/>
                        <a:pt x="330" y="200"/>
                        <a:pt x="332" y="200"/>
                      </a:cubicBezTo>
                      <a:cubicBezTo>
                        <a:pt x="335" y="200"/>
                        <a:pt x="339" y="200"/>
                        <a:pt x="342" y="200"/>
                      </a:cubicBezTo>
                      <a:cubicBezTo>
                        <a:pt x="345" y="200"/>
                        <a:pt x="346" y="201"/>
                        <a:pt x="347" y="199"/>
                      </a:cubicBezTo>
                      <a:cubicBezTo>
                        <a:pt x="348" y="198"/>
                        <a:pt x="349" y="199"/>
                        <a:pt x="350" y="198"/>
                      </a:cubicBezTo>
                      <a:cubicBezTo>
                        <a:pt x="351" y="196"/>
                        <a:pt x="352" y="195"/>
                        <a:pt x="352" y="193"/>
                      </a:cubicBezTo>
                      <a:cubicBezTo>
                        <a:pt x="353" y="191"/>
                        <a:pt x="353" y="190"/>
                        <a:pt x="354" y="188"/>
                      </a:cubicBezTo>
                      <a:cubicBezTo>
                        <a:pt x="355" y="187"/>
                        <a:pt x="356" y="186"/>
                        <a:pt x="357" y="185"/>
                      </a:cubicBezTo>
                      <a:cubicBezTo>
                        <a:pt x="358" y="184"/>
                        <a:pt x="359" y="187"/>
                        <a:pt x="361" y="186"/>
                      </a:cubicBezTo>
                      <a:cubicBezTo>
                        <a:pt x="363" y="184"/>
                        <a:pt x="365" y="187"/>
                        <a:pt x="365" y="189"/>
                      </a:cubicBezTo>
                      <a:cubicBezTo>
                        <a:pt x="365" y="190"/>
                        <a:pt x="364" y="196"/>
                        <a:pt x="366" y="196"/>
                      </a:cubicBezTo>
                      <a:cubicBezTo>
                        <a:pt x="367" y="197"/>
                        <a:pt x="368" y="199"/>
                        <a:pt x="369" y="201"/>
                      </a:cubicBezTo>
                      <a:cubicBezTo>
                        <a:pt x="370" y="199"/>
                        <a:pt x="381" y="196"/>
                        <a:pt x="381" y="196"/>
                      </a:cubicBezTo>
                      <a:cubicBezTo>
                        <a:pt x="381" y="195"/>
                        <a:pt x="380" y="195"/>
                        <a:pt x="380" y="194"/>
                      </a:cubicBezTo>
                      <a:cubicBezTo>
                        <a:pt x="380" y="194"/>
                        <a:pt x="382" y="196"/>
                        <a:pt x="382" y="196"/>
                      </a:cubicBezTo>
                      <a:cubicBezTo>
                        <a:pt x="382" y="197"/>
                        <a:pt x="380" y="197"/>
                        <a:pt x="380" y="197"/>
                      </a:cubicBezTo>
                      <a:cubicBezTo>
                        <a:pt x="380" y="197"/>
                        <a:pt x="386" y="198"/>
                        <a:pt x="386" y="198"/>
                      </a:cubicBezTo>
                      <a:cubicBezTo>
                        <a:pt x="386" y="198"/>
                        <a:pt x="386" y="198"/>
                        <a:pt x="386" y="198"/>
                      </a:cubicBezTo>
                      <a:cubicBezTo>
                        <a:pt x="386" y="198"/>
                        <a:pt x="386" y="199"/>
                        <a:pt x="386" y="199"/>
                      </a:cubicBezTo>
                      <a:cubicBezTo>
                        <a:pt x="385" y="199"/>
                        <a:pt x="384" y="199"/>
                        <a:pt x="383" y="200"/>
                      </a:cubicBezTo>
                      <a:cubicBezTo>
                        <a:pt x="383" y="201"/>
                        <a:pt x="382" y="198"/>
                        <a:pt x="382" y="198"/>
                      </a:cubicBezTo>
                      <a:cubicBezTo>
                        <a:pt x="381" y="198"/>
                        <a:pt x="381" y="199"/>
                        <a:pt x="381" y="199"/>
                      </a:cubicBezTo>
                      <a:cubicBezTo>
                        <a:pt x="381" y="199"/>
                        <a:pt x="381" y="198"/>
                        <a:pt x="380" y="199"/>
                      </a:cubicBezTo>
                      <a:cubicBezTo>
                        <a:pt x="379" y="200"/>
                        <a:pt x="378" y="200"/>
                        <a:pt x="377" y="201"/>
                      </a:cubicBezTo>
                      <a:cubicBezTo>
                        <a:pt x="375" y="202"/>
                        <a:pt x="371" y="205"/>
                        <a:pt x="373" y="208"/>
                      </a:cubicBezTo>
                      <a:cubicBezTo>
                        <a:pt x="376" y="210"/>
                        <a:pt x="378" y="208"/>
                        <a:pt x="379" y="207"/>
                      </a:cubicBezTo>
                      <a:cubicBezTo>
                        <a:pt x="380" y="206"/>
                        <a:pt x="384" y="203"/>
                        <a:pt x="384" y="202"/>
                      </a:cubicBezTo>
                      <a:cubicBezTo>
                        <a:pt x="384" y="203"/>
                        <a:pt x="386" y="204"/>
                        <a:pt x="387" y="203"/>
                      </a:cubicBezTo>
                      <a:cubicBezTo>
                        <a:pt x="387" y="202"/>
                        <a:pt x="390" y="201"/>
                        <a:pt x="391" y="201"/>
                      </a:cubicBezTo>
                      <a:cubicBezTo>
                        <a:pt x="393" y="200"/>
                        <a:pt x="395" y="199"/>
                        <a:pt x="397" y="199"/>
                      </a:cubicBezTo>
                      <a:cubicBezTo>
                        <a:pt x="398" y="199"/>
                        <a:pt x="398" y="199"/>
                        <a:pt x="398" y="198"/>
                      </a:cubicBezTo>
                      <a:cubicBezTo>
                        <a:pt x="397" y="197"/>
                        <a:pt x="398" y="197"/>
                        <a:pt x="398" y="197"/>
                      </a:cubicBezTo>
                      <a:cubicBezTo>
                        <a:pt x="398" y="196"/>
                        <a:pt x="396" y="197"/>
                        <a:pt x="395" y="196"/>
                      </a:cubicBezTo>
                      <a:cubicBezTo>
                        <a:pt x="394" y="196"/>
                        <a:pt x="395" y="194"/>
                        <a:pt x="393" y="196"/>
                      </a:cubicBezTo>
                      <a:cubicBezTo>
                        <a:pt x="391" y="197"/>
                        <a:pt x="387" y="196"/>
                        <a:pt x="385" y="195"/>
                      </a:cubicBezTo>
                      <a:cubicBezTo>
                        <a:pt x="384" y="195"/>
                        <a:pt x="385" y="193"/>
                        <a:pt x="384" y="193"/>
                      </a:cubicBezTo>
                      <a:cubicBezTo>
                        <a:pt x="384" y="193"/>
                        <a:pt x="382" y="193"/>
                        <a:pt x="381" y="192"/>
                      </a:cubicBezTo>
                      <a:cubicBezTo>
                        <a:pt x="380" y="192"/>
                        <a:pt x="380" y="189"/>
                        <a:pt x="380" y="188"/>
                      </a:cubicBezTo>
                      <a:cubicBezTo>
                        <a:pt x="380" y="187"/>
                        <a:pt x="378" y="188"/>
                        <a:pt x="377" y="187"/>
                      </a:cubicBezTo>
                      <a:cubicBezTo>
                        <a:pt x="377" y="187"/>
                        <a:pt x="379" y="185"/>
                        <a:pt x="379" y="185"/>
                      </a:cubicBezTo>
                      <a:cubicBezTo>
                        <a:pt x="380" y="184"/>
                        <a:pt x="380" y="181"/>
                        <a:pt x="378" y="181"/>
                      </a:cubicBezTo>
                      <a:cubicBezTo>
                        <a:pt x="378" y="181"/>
                        <a:pt x="376" y="185"/>
                        <a:pt x="375" y="183"/>
                      </a:cubicBezTo>
                      <a:cubicBezTo>
                        <a:pt x="375" y="181"/>
                        <a:pt x="374" y="182"/>
                        <a:pt x="373" y="181"/>
                      </a:cubicBezTo>
                      <a:cubicBezTo>
                        <a:pt x="373" y="180"/>
                        <a:pt x="376" y="181"/>
                        <a:pt x="376" y="181"/>
                      </a:cubicBezTo>
                      <a:cubicBezTo>
                        <a:pt x="378" y="181"/>
                        <a:pt x="379" y="180"/>
                        <a:pt x="380" y="180"/>
                      </a:cubicBezTo>
                      <a:cubicBezTo>
                        <a:pt x="381" y="179"/>
                        <a:pt x="382" y="179"/>
                        <a:pt x="383" y="179"/>
                      </a:cubicBezTo>
                      <a:cubicBezTo>
                        <a:pt x="384" y="178"/>
                        <a:pt x="382" y="176"/>
                        <a:pt x="382" y="176"/>
                      </a:cubicBezTo>
                      <a:cubicBezTo>
                        <a:pt x="382" y="176"/>
                        <a:pt x="383" y="176"/>
                        <a:pt x="383" y="176"/>
                      </a:cubicBezTo>
                      <a:cubicBezTo>
                        <a:pt x="383" y="176"/>
                        <a:pt x="379" y="174"/>
                        <a:pt x="379" y="174"/>
                      </a:cubicBezTo>
                      <a:cubicBezTo>
                        <a:pt x="377" y="173"/>
                        <a:pt x="375" y="173"/>
                        <a:pt x="373" y="174"/>
                      </a:cubicBezTo>
                      <a:cubicBezTo>
                        <a:pt x="369" y="175"/>
                        <a:pt x="366" y="176"/>
                        <a:pt x="363" y="178"/>
                      </a:cubicBezTo>
                      <a:cubicBezTo>
                        <a:pt x="360" y="179"/>
                        <a:pt x="358" y="181"/>
                        <a:pt x="355" y="183"/>
                      </a:cubicBezTo>
                      <a:cubicBezTo>
                        <a:pt x="354" y="184"/>
                        <a:pt x="353" y="185"/>
                        <a:pt x="352" y="187"/>
                      </a:cubicBezTo>
                      <a:cubicBezTo>
                        <a:pt x="352" y="187"/>
                        <a:pt x="348" y="189"/>
                        <a:pt x="348" y="189"/>
                      </a:cubicBezTo>
                      <a:cubicBezTo>
                        <a:pt x="348" y="188"/>
                        <a:pt x="353" y="184"/>
                        <a:pt x="354" y="183"/>
                      </a:cubicBezTo>
                      <a:cubicBezTo>
                        <a:pt x="354" y="182"/>
                        <a:pt x="355" y="181"/>
                        <a:pt x="354" y="180"/>
                      </a:cubicBezTo>
                      <a:cubicBezTo>
                        <a:pt x="353" y="180"/>
                        <a:pt x="351" y="179"/>
                        <a:pt x="350" y="179"/>
                      </a:cubicBezTo>
                      <a:cubicBezTo>
                        <a:pt x="351" y="179"/>
                        <a:pt x="353" y="180"/>
                        <a:pt x="354" y="180"/>
                      </a:cubicBezTo>
                      <a:cubicBezTo>
                        <a:pt x="356" y="181"/>
                        <a:pt x="358" y="178"/>
                        <a:pt x="359" y="177"/>
                      </a:cubicBezTo>
                      <a:cubicBezTo>
                        <a:pt x="360" y="176"/>
                        <a:pt x="361" y="174"/>
                        <a:pt x="363" y="173"/>
                      </a:cubicBezTo>
                      <a:cubicBezTo>
                        <a:pt x="365" y="173"/>
                        <a:pt x="367" y="174"/>
                        <a:pt x="368" y="172"/>
                      </a:cubicBezTo>
                      <a:cubicBezTo>
                        <a:pt x="369" y="168"/>
                        <a:pt x="371" y="167"/>
                        <a:pt x="375" y="167"/>
                      </a:cubicBezTo>
                      <a:cubicBezTo>
                        <a:pt x="379" y="167"/>
                        <a:pt x="383" y="167"/>
                        <a:pt x="387" y="167"/>
                      </a:cubicBezTo>
                      <a:cubicBezTo>
                        <a:pt x="394" y="167"/>
                        <a:pt x="404" y="169"/>
                        <a:pt x="409" y="163"/>
                      </a:cubicBezTo>
                      <a:cubicBezTo>
                        <a:pt x="411" y="161"/>
                        <a:pt x="412" y="160"/>
                        <a:pt x="414" y="160"/>
                      </a:cubicBezTo>
                      <a:cubicBezTo>
                        <a:pt x="416" y="160"/>
                        <a:pt x="418" y="160"/>
                        <a:pt x="421" y="158"/>
                      </a:cubicBezTo>
                      <a:cubicBezTo>
                        <a:pt x="422" y="158"/>
                        <a:pt x="425" y="156"/>
                        <a:pt x="425" y="155"/>
                      </a:cubicBezTo>
                      <a:cubicBezTo>
                        <a:pt x="427" y="152"/>
                        <a:pt x="422" y="153"/>
                        <a:pt x="422" y="152"/>
                      </a:cubicBezTo>
                      <a:cubicBezTo>
                        <a:pt x="422" y="151"/>
                        <a:pt x="424" y="151"/>
                        <a:pt x="424" y="151"/>
                      </a:cubicBezTo>
                      <a:cubicBezTo>
                        <a:pt x="425" y="150"/>
                        <a:pt x="424" y="149"/>
                        <a:pt x="424" y="148"/>
                      </a:cubicBezTo>
                      <a:cubicBezTo>
                        <a:pt x="424" y="148"/>
                        <a:pt x="425" y="147"/>
                        <a:pt x="425" y="147"/>
                      </a:cubicBezTo>
                      <a:cubicBezTo>
                        <a:pt x="425" y="146"/>
                        <a:pt x="423" y="145"/>
                        <a:pt x="423" y="145"/>
                      </a:cubicBezTo>
                      <a:cubicBezTo>
                        <a:pt x="422" y="144"/>
                        <a:pt x="421" y="144"/>
                        <a:pt x="421" y="143"/>
                      </a:cubicBezTo>
                      <a:cubicBezTo>
                        <a:pt x="420" y="143"/>
                        <a:pt x="418" y="146"/>
                        <a:pt x="417" y="144"/>
                      </a:cubicBezTo>
                      <a:cubicBezTo>
                        <a:pt x="417" y="144"/>
                        <a:pt x="419" y="143"/>
                        <a:pt x="418" y="143"/>
                      </a:cubicBezTo>
                      <a:cubicBezTo>
                        <a:pt x="418" y="142"/>
                        <a:pt x="417" y="141"/>
                        <a:pt x="416" y="141"/>
                      </a:cubicBezTo>
                      <a:cubicBezTo>
                        <a:pt x="415" y="140"/>
                        <a:pt x="411" y="141"/>
                        <a:pt x="410" y="142"/>
                      </a:cubicBezTo>
                      <a:cubicBezTo>
                        <a:pt x="409" y="144"/>
                        <a:pt x="406" y="145"/>
                        <a:pt x="404" y="146"/>
                      </a:cubicBezTo>
                      <a:cubicBezTo>
                        <a:pt x="403" y="146"/>
                        <a:pt x="400" y="144"/>
                        <a:pt x="400" y="143"/>
                      </a:cubicBezTo>
                      <a:cubicBezTo>
                        <a:pt x="400" y="142"/>
                        <a:pt x="403" y="145"/>
                        <a:pt x="403" y="145"/>
                      </a:cubicBezTo>
                      <a:cubicBezTo>
                        <a:pt x="404" y="145"/>
                        <a:pt x="408" y="142"/>
                        <a:pt x="408" y="142"/>
                      </a:cubicBezTo>
                      <a:cubicBezTo>
                        <a:pt x="408" y="142"/>
                        <a:pt x="406" y="141"/>
                        <a:pt x="406" y="141"/>
                      </a:cubicBezTo>
                      <a:cubicBezTo>
                        <a:pt x="409" y="140"/>
                        <a:pt x="412" y="140"/>
                        <a:pt x="415" y="139"/>
                      </a:cubicBezTo>
                      <a:cubicBezTo>
                        <a:pt x="415" y="139"/>
                        <a:pt x="417" y="138"/>
                        <a:pt x="416" y="137"/>
                      </a:cubicBezTo>
                      <a:cubicBezTo>
                        <a:pt x="416" y="137"/>
                        <a:pt x="414" y="135"/>
                        <a:pt x="414" y="135"/>
                      </a:cubicBezTo>
                      <a:cubicBezTo>
                        <a:pt x="412" y="136"/>
                        <a:pt x="410" y="136"/>
                        <a:pt x="409" y="134"/>
                      </a:cubicBezTo>
                      <a:cubicBezTo>
                        <a:pt x="408" y="134"/>
                        <a:pt x="404" y="137"/>
                        <a:pt x="404" y="136"/>
                      </a:cubicBezTo>
                      <a:cubicBezTo>
                        <a:pt x="404" y="136"/>
                        <a:pt x="407" y="133"/>
                        <a:pt x="404" y="134"/>
                      </a:cubicBezTo>
                      <a:cubicBezTo>
                        <a:pt x="404" y="134"/>
                        <a:pt x="400" y="135"/>
                        <a:pt x="400" y="135"/>
                      </a:cubicBezTo>
                      <a:cubicBezTo>
                        <a:pt x="401" y="133"/>
                        <a:pt x="404" y="133"/>
                        <a:pt x="402" y="130"/>
                      </a:cubicBezTo>
                      <a:cubicBezTo>
                        <a:pt x="402" y="130"/>
                        <a:pt x="398" y="128"/>
                        <a:pt x="398" y="128"/>
                      </a:cubicBezTo>
                      <a:cubicBezTo>
                        <a:pt x="396" y="128"/>
                        <a:pt x="396" y="126"/>
                        <a:pt x="394" y="126"/>
                      </a:cubicBezTo>
                      <a:cubicBezTo>
                        <a:pt x="395" y="126"/>
                        <a:pt x="392" y="122"/>
                        <a:pt x="392" y="122"/>
                      </a:cubicBezTo>
                      <a:cubicBezTo>
                        <a:pt x="392" y="122"/>
                        <a:pt x="393" y="123"/>
                        <a:pt x="394" y="123"/>
                      </a:cubicBezTo>
                      <a:cubicBezTo>
                        <a:pt x="395" y="124"/>
                        <a:pt x="395" y="122"/>
                        <a:pt x="396" y="122"/>
                      </a:cubicBezTo>
                      <a:cubicBezTo>
                        <a:pt x="400" y="121"/>
                        <a:pt x="393" y="118"/>
                        <a:pt x="392" y="117"/>
                      </a:cubicBezTo>
                      <a:cubicBezTo>
                        <a:pt x="392" y="118"/>
                        <a:pt x="394" y="116"/>
                        <a:pt x="394" y="116"/>
                      </a:cubicBezTo>
                      <a:cubicBezTo>
                        <a:pt x="395" y="115"/>
                        <a:pt x="393" y="115"/>
                        <a:pt x="392" y="114"/>
                      </a:cubicBezTo>
                      <a:cubicBezTo>
                        <a:pt x="392" y="114"/>
                        <a:pt x="391" y="113"/>
                        <a:pt x="390" y="113"/>
                      </a:cubicBezTo>
                      <a:cubicBezTo>
                        <a:pt x="390" y="113"/>
                        <a:pt x="388" y="113"/>
                        <a:pt x="388" y="113"/>
                      </a:cubicBezTo>
                      <a:cubicBezTo>
                        <a:pt x="389" y="112"/>
                        <a:pt x="391" y="113"/>
                        <a:pt x="390" y="110"/>
                      </a:cubicBezTo>
                      <a:cubicBezTo>
                        <a:pt x="389" y="110"/>
                        <a:pt x="386" y="111"/>
                        <a:pt x="386" y="111"/>
                      </a:cubicBezTo>
                      <a:cubicBezTo>
                        <a:pt x="386" y="110"/>
                        <a:pt x="389" y="110"/>
                        <a:pt x="388" y="108"/>
                      </a:cubicBezTo>
                      <a:cubicBezTo>
                        <a:pt x="388" y="107"/>
                        <a:pt x="388" y="106"/>
                        <a:pt x="387" y="105"/>
                      </a:cubicBezTo>
                      <a:cubicBezTo>
                        <a:pt x="387" y="105"/>
                        <a:pt x="386" y="106"/>
                        <a:pt x="386" y="105"/>
                      </a:cubicBezTo>
                      <a:cubicBezTo>
                        <a:pt x="386" y="106"/>
                        <a:pt x="384" y="102"/>
                        <a:pt x="384" y="102"/>
                      </a:cubicBezTo>
                      <a:cubicBezTo>
                        <a:pt x="383" y="100"/>
                        <a:pt x="382" y="99"/>
                        <a:pt x="382" y="98"/>
                      </a:cubicBezTo>
                      <a:cubicBezTo>
                        <a:pt x="381" y="96"/>
                        <a:pt x="381" y="94"/>
                        <a:pt x="379" y="97"/>
                      </a:cubicBezTo>
                      <a:cubicBezTo>
                        <a:pt x="379" y="97"/>
                        <a:pt x="378" y="101"/>
                        <a:pt x="379" y="100"/>
                      </a:cubicBezTo>
                      <a:cubicBezTo>
                        <a:pt x="375" y="101"/>
                        <a:pt x="377" y="101"/>
                        <a:pt x="378" y="104"/>
                      </a:cubicBezTo>
                      <a:cubicBezTo>
                        <a:pt x="378" y="103"/>
                        <a:pt x="377" y="103"/>
                        <a:pt x="377" y="104"/>
                      </a:cubicBezTo>
                      <a:cubicBezTo>
                        <a:pt x="376" y="104"/>
                        <a:pt x="376" y="104"/>
                        <a:pt x="375" y="105"/>
                      </a:cubicBezTo>
                      <a:cubicBezTo>
                        <a:pt x="375" y="105"/>
                        <a:pt x="377" y="106"/>
                        <a:pt x="377" y="106"/>
                      </a:cubicBezTo>
                      <a:cubicBezTo>
                        <a:pt x="376" y="107"/>
                        <a:pt x="374" y="106"/>
                        <a:pt x="374" y="107"/>
                      </a:cubicBezTo>
                      <a:cubicBezTo>
                        <a:pt x="373" y="108"/>
                        <a:pt x="375" y="110"/>
                        <a:pt x="373" y="111"/>
                      </a:cubicBezTo>
                      <a:cubicBezTo>
                        <a:pt x="374" y="111"/>
                        <a:pt x="372" y="107"/>
                        <a:pt x="370" y="109"/>
                      </a:cubicBezTo>
                      <a:cubicBezTo>
                        <a:pt x="370" y="110"/>
                        <a:pt x="366" y="113"/>
                        <a:pt x="366" y="113"/>
                      </a:cubicBezTo>
                      <a:cubicBezTo>
                        <a:pt x="365" y="113"/>
                        <a:pt x="365" y="112"/>
                        <a:pt x="365" y="111"/>
                      </a:cubicBezTo>
                      <a:cubicBezTo>
                        <a:pt x="364" y="111"/>
                        <a:pt x="364" y="112"/>
                        <a:pt x="364" y="112"/>
                      </a:cubicBezTo>
                      <a:cubicBezTo>
                        <a:pt x="363" y="111"/>
                        <a:pt x="364" y="111"/>
                        <a:pt x="364" y="110"/>
                      </a:cubicBezTo>
                      <a:cubicBezTo>
                        <a:pt x="364" y="111"/>
                        <a:pt x="357" y="116"/>
                        <a:pt x="357" y="115"/>
                      </a:cubicBezTo>
                      <a:cubicBezTo>
                        <a:pt x="356" y="114"/>
                        <a:pt x="360" y="113"/>
                        <a:pt x="361" y="113"/>
                      </a:cubicBezTo>
                      <a:cubicBezTo>
                        <a:pt x="363" y="111"/>
                        <a:pt x="363" y="110"/>
                        <a:pt x="362" y="108"/>
                      </a:cubicBezTo>
                      <a:cubicBezTo>
                        <a:pt x="361" y="107"/>
                        <a:pt x="358" y="107"/>
                        <a:pt x="357" y="107"/>
                      </a:cubicBezTo>
                      <a:cubicBezTo>
                        <a:pt x="356" y="107"/>
                        <a:pt x="356" y="108"/>
                        <a:pt x="356" y="108"/>
                      </a:cubicBezTo>
                      <a:cubicBezTo>
                        <a:pt x="355" y="110"/>
                        <a:pt x="353" y="108"/>
                        <a:pt x="352" y="108"/>
                      </a:cubicBezTo>
                      <a:cubicBezTo>
                        <a:pt x="353" y="108"/>
                        <a:pt x="355" y="106"/>
                        <a:pt x="355" y="106"/>
                      </a:cubicBezTo>
                      <a:cubicBezTo>
                        <a:pt x="355" y="106"/>
                        <a:pt x="356" y="107"/>
                        <a:pt x="356" y="107"/>
                      </a:cubicBezTo>
                      <a:cubicBezTo>
                        <a:pt x="355" y="107"/>
                        <a:pt x="357" y="105"/>
                        <a:pt x="357" y="105"/>
                      </a:cubicBezTo>
                      <a:cubicBezTo>
                        <a:pt x="358" y="103"/>
                        <a:pt x="356" y="104"/>
                        <a:pt x="355" y="103"/>
                      </a:cubicBezTo>
                      <a:cubicBezTo>
                        <a:pt x="355" y="103"/>
                        <a:pt x="356" y="98"/>
                        <a:pt x="354" y="99"/>
                      </a:cubicBezTo>
                      <a:cubicBezTo>
                        <a:pt x="355" y="98"/>
                        <a:pt x="356" y="98"/>
                        <a:pt x="355" y="96"/>
                      </a:cubicBezTo>
                      <a:cubicBezTo>
                        <a:pt x="353" y="95"/>
                        <a:pt x="357" y="94"/>
                        <a:pt x="356" y="92"/>
                      </a:cubicBezTo>
                      <a:cubicBezTo>
                        <a:pt x="356" y="91"/>
                        <a:pt x="354" y="93"/>
                        <a:pt x="353" y="92"/>
                      </a:cubicBezTo>
                      <a:cubicBezTo>
                        <a:pt x="352" y="91"/>
                        <a:pt x="350" y="91"/>
                        <a:pt x="349" y="91"/>
                      </a:cubicBezTo>
                      <a:cubicBezTo>
                        <a:pt x="347" y="90"/>
                        <a:pt x="346" y="90"/>
                        <a:pt x="345" y="88"/>
                      </a:cubicBezTo>
                      <a:cubicBezTo>
                        <a:pt x="345" y="86"/>
                        <a:pt x="342" y="87"/>
                        <a:pt x="342" y="85"/>
                      </a:cubicBezTo>
                      <a:cubicBezTo>
                        <a:pt x="342" y="84"/>
                        <a:pt x="340" y="85"/>
                        <a:pt x="340" y="85"/>
                      </a:cubicBezTo>
                      <a:cubicBezTo>
                        <a:pt x="341" y="83"/>
                        <a:pt x="339" y="83"/>
                        <a:pt x="338" y="82"/>
                      </a:cubicBezTo>
                      <a:cubicBezTo>
                        <a:pt x="336" y="81"/>
                        <a:pt x="336" y="80"/>
                        <a:pt x="334" y="81"/>
                      </a:cubicBezTo>
                      <a:cubicBezTo>
                        <a:pt x="332" y="82"/>
                        <a:pt x="331" y="83"/>
                        <a:pt x="329" y="82"/>
                      </a:cubicBezTo>
                      <a:cubicBezTo>
                        <a:pt x="327" y="81"/>
                        <a:pt x="326" y="83"/>
                        <a:pt x="324" y="82"/>
                      </a:cubicBezTo>
                      <a:cubicBezTo>
                        <a:pt x="322" y="80"/>
                        <a:pt x="320" y="80"/>
                        <a:pt x="318" y="80"/>
                      </a:cubicBezTo>
                      <a:cubicBezTo>
                        <a:pt x="316" y="80"/>
                        <a:pt x="314" y="80"/>
                        <a:pt x="313" y="82"/>
                      </a:cubicBezTo>
                      <a:cubicBezTo>
                        <a:pt x="312" y="84"/>
                        <a:pt x="315" y="85"/>
                        <a:pt x="315" y="86"/>
                      </a:cubicBezTo>
                      <a:cubicBezTo>
                        <a:pt x="316" y="87"/>
                        <a:pt x="315" y="90"/>
                        <a:pt x="314" y="91"/>
                      </a:cubicBezTo>
                      <a:cubicBezTo>
                        <a:pt x="314" y="92"/>
                        <a:pt x="314" y="91"/>
                        <a:pt x="313" y="92"/>
                      </a:cubicBezTo>
                      <a:cubicBezTo>
                        <a:pt x="313" y="92"/>
                        <a:pt x="315" y="94"/>
                        <a:pt x="315" y="94"/>
                      </a:cubicBezTo>
                      <a:cubicBezTo>
                        <a:pt x="315" y="96"/>
                        <a:pt x="316" y="98"/>
                        <a:pt x="316" y="99"/>
                      </a:cubicBezTo>
                      <a:cubicBezTo>
                        <a:pt x="316" y="100"/>
                        <a:pt x="316" y="100"/>
                        <a:pt x="316" y="101"/>
                      </a:cubicBezTo>
                      <a:cubicBezTo>
                        <a:pt x="316" y="102"/>
                        <a:pt x="315" y="101"/>
                        <a:pt x="315" y="101"/>
                      </a:cubicBezTo>
                      <a:cubicBezTo>
                        <a:pt x="314" y="102"/>
                        <a:pt x="314" y="104"/>
                        <a:pt x="314" y="104"/>
                      </a:cubicBezTo>
                      <a:cubicBezTo>
                        <a:pt x="313" y="105"/>
                        <a:pt x="312" y="106"/>
                        <a:pt x="312" y="107"/>
                      </a:cubicBezTo>
                      <a:cubicBezTo>
                        <a:pt x="311" y="109"/>
                        <a:pt x="311" y="109"/>
                        <a:pt x="312" y="110"/>
                      </a:cubicBezTo>
                      <a:cubicBezTo>
                        <a:pt x="315" y="112"/>
                        <a:pt x="318" y="114"/>
                        <a:pt x="320" y="116"/>
                      </a:cubicBezTo>
                      <a:cubicBezTo>
                        <a:pt x="321" y="119"/>
                        <a:pt x="322" y="124"/>
                        <a:pt x="321" y="127"/>
                      </a:cubicBezTo>
                      <a:cubicBezTo>
                        <a:pt x="319" y="131"/>
                        <a:pt x="313" y="133"/>
                        <a:pt x="310" y="135"/>
                      </a:cubicBezTo>
                      <a:cubicBezTo>
                        <a:pt x="309" y="136"/>
                        <a:pt x="308" y="136"/>
                        <a:pt x="307" y="137"/>
                      </a:cubicBezTo>
                      <a:cubicBezTo>
                        <a:pt x="304" y="138"/>
                        <a:pt x="308" y="141"/>
                        <a:pt x="308" y="143"/>
                      </a:cubicBezTo>
                      <a:cubicBezTo>
                        <a:pt x="308" y="143"/>
                        <a:pt x="309" y="145"/>
                        <a:pt x="309" y="146"/>
                      </a:cubicBezTo>
                      <a:cubicBezTo>
                        <a:pt x="309" y="148"/>
                        <a:pt x="309" y="149"/>
                        <a:pt x="310" y="151"/>
                      </a:cubicBezTo>
                      <a:cubicBezTo>
                        <a:pt x="311" y="153"/>
                        <a:pt x="311" y="154"/>
                        <a:pt x="309" y="156"/>
                      </a:cubicBezTo>
                      <a:cubicBezTo>
                        <a:pt x="309" y="156"/>
                        <a:pt x="310" y="160"/>
                        <a:pt x="309" y="161"/>
                      </a:cubicBezTo>
                      <a:cubicBezTo>
                        <a:pt x="308" y="161"/>
                        <a:pt x="307" y="157"/>
                        <a:pt x="306" y="159"/>
                      </a:cubicBezTo>
                      <a:cubicBezTo>
                        <a:pt x="305" y="161"/>
                        <a:pt x="307" y="164"/>
                        <a:pt x="307" y="164"/>
                      </a:cubicBezTo>
                      <a:cubicBezTo>
                        <a:pt x="307" y="163"/>
                        <a:pt x="301" y="158"/>
                        <a:pt x="298" y="161"/>
                      </a:cubicBezTo>
                      <a:cubicBezTo>
                        <a:pt x="299" y="160"/>
                        <a:pt x="302" y="159"/>
                        <a:pt x="300" y="157"/>
                      </a:cubicBezTo>
                      <a:cubicBezTo>
                        <a:pt x="299" y="156"/>
                        <a:pt x="298" y="155"/>
                        <a:pt x="297" y="155"/>
                      </a:cubicBezTo>
                      <a:cubicBezTo>
                        <a:pt x="297" y="154"/>
                        <a:pt x="295" y="154"/>
                        <a:pt x="294" y="154"/>
                      </a:cubicBezTo>
                      <a:cubicBezTo>
                        <a:pt x="294" y="153"/>
                        <a:pt x="295" y="153"/>
                        <a:pt x="294" y="151"/>
                      </a:cubicBezTo>
                      <a:cubicBezTo>
                        <a:pt x="293" y="150"/>
                        <a:pt x="292" y="148"/>
                        <a:pt x="293" y="146"/>
                      </a:cubicBezTo>
                      <a:cubicBezTo>
                        <a:pt x="294" y="143"/>
                        <a:pt x="291" y="142"/>
                        <a:pt x="291" y="140"/>
                      </a:cubicBezTo>
                      <a:cubicBezTo>
                        <a:pt x="291" y="138"/>
                        <a:pt x="293" y="137"/>
                        <a:pt x="292" y="135"/>
                      </a:cubicBezTo>
                      <a:cubicBezTo>
                        <a:pt x="290" y="133"/>
                        <a:pt x="286" y="133"/>
                        <a:pt x="283" y="133"/>
                      </a:cubicBezTo>
                      <a:cubicBezTo>
                        <a:pt x="282" y="133"/>
                        <a:pt x="281" y="133"/>
                        <a:pt x="279" y="133"/>
                      </a:cubicBezTo>
                      <a:cubicBezTo>
                        <a:pt x="279" y="133"/>
                        <a:pt x="277" y="135"/>
                        <a:pt x="277" y="135"/>
                      </a:cubicBezTo>
                      <a:cubicBezTo>
                        <a:pt x="277" y="134"/>
                        <a:pt x="278" y="134"/>
                        <a:pt x="277" y="133"/>
                      </a:cubicBezTo>
                      <a:cubicBezTo>
                        <a:pt x="277" y="132"/>
                        <a:pt x="276" y="131"/>
                        <a:pt x="275" y="131"/>
                      </a:cubicBezTo>
                      <a:cubicBezTo>
                        <a:pt x="273" y="130"/>
                        <a:pt x="271" y="130"/>
                        <a:pt x="269" y="129"/>
                      </a:cubicBezTo>
                      <a:cubicBezTo>
                        <a:pt x="266" y="128"/>
                        <a:pt x="264" y="125"/>
                        <a:pt x="261" y="123"/>
                      </a:cubicBezTo>
                      <a:cubicBezTo>
                        <a:pt x="259" y="122"/>
                        <a:pt x="257" y="121"/>
                        <a:pt x="256" y="121"/>
                      </a:cubicBezTo>
                      <a:cubicBezTo>
                        <a:pt x="254" y="121"/>
                        <a:pt x="252" y="119"/>
                        <a:pt x="250" y="119"/>
                      </a:cubicBezTo>
                      <a:cubicBezTo>
                        <a:pt x="249" y="119"/>
                        <a:pt x="240" y="121"/>
                        <a:pt x="240" y="121"/>
                      </a:cubicBezTo>
                      <a:cubicBezTo>
                        <a:pt x="240" y="120"/>
                        <a:pt x="241" y="120"/>
                        <a:pt x="242" y="119"/>
                      </a:cubicBezTo>
                      <a:cubicBezTo>
                        <a:pt x="242" y="118"/>
                        <a:pt x="241" y="117"/>
                        <a:pt x="241" y="117"/>
                      </a:cubicBezTo>
                      <a:cubicBezTo>
                        <a:pt x="240" y="114"/>
                        <a:pt x="239" y="112"/>
                        <a:pt x="238" y="110"/>
                      </a:cubicBezTo>
                      <a:cubicBezTo>
                        <a:pt x="237" y="108"/>
                        <a:pt x="236" y="108"/>
                        <a:pt x="234" y="108"/>
                      </a:cubicBezTo>
                      <a:cubicBezTo>
                        <a:pt x="231" y="108"/>
                        <a:pt x="230" y="108"/>
                        <a:pt x="230" y="105"/>
                      </a:cubicBezTo>
                      <a:cubicBezTo>
                        <a:pt x="231" y="103"/>
                        <a:pt x="230" y="100"/>
                        <a:pt x="230" y="98"/>
                      </a:cubicBezTo>
                      <a:cubicBezTo>
                        <a:pt x="231" y="95"/>
                        <a:pt x="233" y="93"/>
                        <a:pt x="234" y="90"/>
                      </a:cubicBezTo>
                      <a:cubicBezTo>
                        <a:pt x="235" y="88"/>
                        <a:pt x="235" y="87"/>
                        <a:pt x="237" y="86"/>
                      </a:cubicBezTo>
                      <a:cubicBezTo>
                        <a:pt x="238" y="86"/>
                        <a:pt x="237" y="85"/>
                        <a:pt x="237" y="84"/>
                      </a:cubicBezTo>
                      <a:cubicBezTo>
                        <a:pt x="238" y="84"/>
                        <a:pt x="240" y="82"/>
                        <a:pt x="240" y="82"/>
                      </a:cubicBezTo>
                      <a:cubicBezTo>
                        <a:pt x="240" y="82"/>
                        <a:pt x="240" y="82"/>
                        <a:pt x="239" y="81"/>
                      </a:cubicBezTo>
                      <a:cubicBezTo>
                        <a:pt x="239" y="81"/>
                        <a:pt x="240" y="81"/>
                        <a:pt x="240" y="81"/>
                      </a:cubicBezTo>
                      <a:cubicBezTo>
                        <a:pt x="240" y="79"/>
                        <a:pt x="242" y="80"/>
                        <a:pt x="243" y="80"/>
                      </a:cubicBezTo>
                      <a:cubicBezTo>
                        <a:pt x="244" y="80"/>
                        <a:pt x="244" y="79"/>
                        <a:pt x="244" y="79"/>
                      </a:cubicBezTo>
                      <a:cubicBezTo>
                        <a:pt x="245" y="77"/>
                        <a:pt x="243" y="78"/>
                        <a:pt x="242" y="77"/>
                      </a:cubicBezTo>
                      <a:cubicBezTo>
                        <a:pt x="242" y="77"/>
                        <a:pt x="244" y="77"/>
                        <a:pt x="244" y="77"/>
                      </a:cubicBezTo>
                      <a:cubicBezTo>
                        <a:pt x="245" y="76"/>
                        <a:pt x="246" y="77"/>
                        <a:pt x="246" y="77"/>
                      </a:cubicBezTo>
                      <a:cubicBezTo>
                        <a:pt x="248" y="79"/>
                        <a:pt x="248" y="77"/>
                        <a:pt x="250" y="76"/>
                      </a:cubicBezTo>
                      <a:cubicBezTo>
                        <a:pt x="252" y="74"/>
                        <a:pt x="248" y="72"/>
                        <a:pt x="246" y="71"/>
                      </a:cubicBezTo>
                      <a:cubicBezTo>
                        <a:pt x="245" y="71"/>
                        <a:pt x="241" y="72"/>
                        <a:pt x="241" y="72"/>
                      </a:cubicBezTo>
                      <a:cubicBezTo>
                        <a:pt x="240" y="70"/>
                        <a:pt x="243" y="70"/>
                        <a:pt x="240" y="69"/>
                      </a:cubicBezTo>
                      <a:cubicBezTo>
                        <a:pt x="239" y="69"/>
                        <a:pt x="234" y="69"/>
                        <a:pt x="234" y="68"/>
                      </a:cubicBezTo>
                      <a:cubicBezTo>
                        <a:pt x="234" y="67"/>
                        <a:pt x="236" y="67"/>
                        <a:pt x="236" y="67"/>
                      </a:cubicBezTo>
                      <a:cubicBezTo>
                        <a:pt x="237" y="66"/>
                        <a:pt x="237" y="67"/>
                        <a:pt x="238" y="67"/>
                      </a:cubicBezTo>
                      <a:cubicBezTo>
                        <a:pt x="237" y="68"/>
                        <a:pt x="240" y="68"/>
                        <a:pt x="240" y="68"/>
                      </a:cubicBezTo>
                      <a:cubicBezTo>
                        <a:pt x="242" y="68"/>
                        <a:pt x="245" y="70"/>
                        <a:pt x="246" y="70"/>
                      </a:cubicBezTo>
                      <a:cubicBezTo>
                        <a:pt x="247" y="70"/>
                        <a:pt x="248" y="71"/>
                        <a:pt x="249" y="71"/>
                      </a:cubicBezTo>
                      <a:cubicBezTo>
                        <a:pt x="251" y="72"/>
                        <a:pt x="250" y="71"/>
                        <a:pt x="251" y="71"/>
                      </a:cubicBezTo>
                      <a:cubicBezTo>
                        <a:pt x="252" y="71"/>
                        <a:pt x="255" y="71"/>
                        <a:pt x="254" y="70"/>
                      </a:cubicBezTo>
                      <a:cubicBezTo>
                        <a:pt x="253" y="69"/>
                        <a:pt x="254" y="67"/>
                        <a:pt x="255" y="66"/>
                      </a:cubicBezTo>
                      <a:cubicBezTo>
                        <a:pt x="255" y="67"/>
                        <a:pt x="258" y="68"/>
                        <a:pt x="258" y="68"/>
                      </a:cubicBezTo>
                      <a:cubicBezTo>
                        <a:pt x="260" y="68"/>
                        <a:pt x="261" y="68"/>
                        <a:pt x="263" y="67"/>
                      </a:cubicBezTo>
                      <a:cubicBezTo>
                        <a:pt x="264" y="66"/>
                        <a:pt x="265" y="64"/>
                        <a:pt x="266" y="63"/>
                      </a:cubicBezTo>
                      <a:cubicBezTo>
                        <a:pt x="267" y="62"/>
                        <a:pt x="269" y="61"/>
                        <a:pt x="268" y="59"/>
                      </a:cubicBezTo>
                      <a:cubicBezTo>
                        <a:pt x="267" y="57"/>
                        <a:pt x="264" y="58"/>
                        <a:pt x="263" y="58"/>
                      </a:cubicBezTo>
                      <a:cubicBezTo>
                        <a:pt x="260" y="58"/>
                        <a:pt x="258" y="57"/>
                        <a:pt x="256" y="56"/>
                      </a:cubicBezTo>
                      <a:cubicBezTo>
                        <a:pt x="255" y="55"/>
                        <a:pt x="254" y="54"/>
                        <a:pt x="252" y="53"/>
                      </a:cubicBezTo>
                      <a:cubicBezTo>
                        <a:pt x="252" y="53"/>
                        <a:pt x="247" y="53"/>
                        <a:pt x="247" y="53"/>
                      </a:cubicBezTo>
                      <a:cubicBezTo>
                        <a:pt x="247" y="52"/>
                        <a:pt x="252" y="53"/>
                        <a:pt x="253" y="53"/>
                      </a:cubicBezTo>
                      <a:cubicBezTo>
                        <a:pt x="255" y="53"/>
                        <a:pt x="255" y="52"/>
                        <a:pt x="257" y="53"/>
                      </a:cubicBezTo>
                      <a:cubicBezTo>
                        <a:pt x="261" y="55"/>
                        <a:pt x="265" y="59"/>
                        <a:pt x="269" y="56"/>
                      </a:cubicBezTo>
                      <a:cubicBezTo>
                        <a:pt x="271" y="54"/>
                        <a:pt x="272" y="53"/>
                        <a:pt x="273" y="51"/>
                      </a:cubicBezTo>
                      <a:cubicBezTo>
                        <a:pt x="274" y="50"/>
                        <a:pt x="268" y="49"/>
                        <a:pt x="271" y="47"/>
                      </a:cubicBezTo>
                      <a:cubicBezTo>
                        <a:pt x="272" y="47"/>
                        <a:pt x="275" y="47"/>
                        <a:pt x="276" y="48"/>
                      </a:cubicBezTo>
                      <a:cubicBezTo>
                        <a:pt x="279" y="48"/>
                        <a:pt x="279" y="50"/>
                        <a:pt x="282" y="48"/>
                      </a:cubicBezTo>
                      <a:cubicBezTo>
                        <a:pt x="282" y="48"/>
                        <a:pt x="285" y="49"/>
                        <a:pt x="284" y="47"/>
                      </a:cubicBezTo>
                      <a:cubicBezTo>
                        <a:pt x="283" y="46"/>
                        <a:pt x="279" y="44"/>
                        <a:pt x="278" y="44"/>
                      </a:cubicBezTo>
                      <a:cubicBezTo>
                        <a:pt x="280" y="43"/>
                        <a:pt x="282" y="45"/>
                        <a:pt x="284" y="45"/>
                      </a:cubicBezTo>
                      <a:cubicBezTo>
                        <a:pt x="285" y="45"/>
                        <a:pt x="287" y="50"/>
                        <a:pt x="289" y="49"/>
                      </a:cubicBezTo>
                      <a:cubicBezTo>
                        <a:pt x="289" y="49"/>
                        <a:pt x="288" y="48"/>
                        <a:pt x="288" y="48"/>
                      </a:cubicBezTo>
                      <a:cubicBezTo>
                        <a:pt x="289" y="47"/>
                        <a:pt x="290" y="47"/>
                        <a:pt x="292" y="46"/>
                      </a:cubicBezTo>
                      <a:cubicBezTo>
                        <a:pt x="293" y="45"/>
                        <a:pt x="296" y="42"/>
                        <a:pt x="297" y="41"/>
                      </a:cubicBezTo>
                      <a:cubicBezTo>
                        <a:pt x="297" y="38"/>
                        <a:pt x="295" y="38"/>
                        <a:pt x="293" y="36"/>
                      </a:cubicBezTo>
                      <a:cubicBezTo>
                        <a:pt x="293" y="36"/>
                        <a:pt x="290" y="30"/>
                        <a:pt x="290" y="31"/>
                      </a:cubicBezTo>
                      <a:cubicBezTo>
                        <a:pt x="291" y="30"/>
                        <a:pt x="295" y="30"/>
                        <a:pt x="296" y="30"/>
                      </a:cubicBezTo>
                      <a:cubicBezTo>
                        <a:pt x="299" y="29"/>
                        <a:pt x="294" y="28"/>
                        <a:pt x="294" y="27"/>
                      </a:cubicBezTo>
                      <a:cubicBezTo>
                        <a:pt x="293" y="26"/>
                        <a:pt x="297" y="26"/>
                        <a:pt x="297" y="25"/>
                      </a:cubicBezTo>
                      <a:cubicBezTo>
                        <a:pt x="297" y="25"/>
                        <a:pt x="287" y="21"/>
                        <a:pt x="287" y="21"/>
                      </a:cubicBezTo>
                      <a:cubicBezTo>
                        <a:pt x="288" y="21"/>
                        <a:pt x="290" y="20"/>
                        <a:pt x="291" y="20"/>
                      </a:cubicBezTo>
                      <a:cubicBezTo>
                        <a:pt x="288" y="20"/>
                        <a:pt x="285" y="19"/>
                        <a:pt x="282" y="19"/>
                      </a:cubicBezTo>
                      <a:cubicBezTo>
                        <a:pt x="280" y="19"/>
                        <a:pt x="277" y="20"/>
                        <a:pt x="276" y="19"/>
                      </a:cubicBezTo>
                      <a:cubicBezTo>
                        <a:pt x="278" y="20"/>
                        <a:pt x="275" y="21"/>
                        <a:pt x="276" y="23"/>
                      </a:cubicBezTo>
                      <a:cubicBezTo>
                        <a:pt x="277" y="24"/>
                        <a:pt x="280" y="25"/>
                        <a:pt x="280" y="26"/>
                      </a:cubicBezTo>
                      <a:cubicBezTo>
                        <a:pt x="280" y="26"/>
                        <a:pt x="278" y="27"/>
                        <a:pt x="278" y="27"/>
                      </a:cubicBezTo>
                      <a:cubicBezTo>
                        <a:pt x="278" y="27"/>
                        <a:pt x="280" y="28"/>
                        <a:pt x="279" y="28"/>
                      </a:cubicBezTo>
                      <a:cubicBezTo>
                        <a:pt x="277" y="29"/>
                        <a:pt x="276" y="27"/>
                        <a:pt x="275" y="31"/>
                      </a:cubicBezTo>
                      <a:cubicBezTo>
                        <a:pt x="274" y="33"/>
                        <a:pt x="274" y="35"/>
                        <a:pt x="273" y="37"/>
                      </a:cubicBezTo>
                      <a:cubicBezTo>
                        <a:pt x="272" y="37"/>
                        <a:pt x="271" y="38"/>
                        <a:pt x="271" y="39"/>
                      </a:cubicBezTo>
                      <a:cubicBezTo>
                        <a:pt x="271" y="40"/>
                        <a:pt x="270" y="40"/>
                        <a:pt x="270" y="41"/>
                      </a:cubicBezTo>
                      <a:cubicBezTo>
                        <a:pt x="267" y="42"/>
                        <a:pt x="268" y="43"/>
                        <a:pt x="266" y="40"/>
                      </a:cubicBezTo>
                      <a:cubicBezTo>
                        <a:pt x="265" y="39"/>
                        <a:pt x="262" y="37"/>
                        <a:pt x="262" y="35"/>
                      </a:cubicBezTo>
                      <a:cubicBezTo>
                        <a:pt x="262" y="35"/>
                        <a:pt x="262" y="32"/>
                        <a:pt x="263" y="32"/>
                      </a:cubicBezTo>
                      <a:cubicBezTo>
                        <a:pt x="263" y="32"/>
                        <a:pt x="265" y="33"/>
                        <a:pt x="265" y="31"/>
                      </a:cubicBezTo>
                      <a:cubicBezTo>
                        <a:pt x="264" y="29"/>
                        <a:pt x="264" y="28"/>
                        <a:pt x="262" y="26"/>
                      </a:cubicBezTo>
                      <a:cubicBezTo>
                        <a:pt x="260" y="25"/>
                        <a:pt x="258" y="23"/>
                        <a:pt x="256" y="25"/>
                      </a:cubicBezTo>
                      <a:cubicBezTo>
                        <a:pt x="255" y="26"/>
                        <a:pt x="255" y="28"/>
                        <a:pt x="255" y="30"/>
                      </a:cubicBezTo>
                      <a:cubicBezTo>
                        <a:pt x="255" y="31"/>
                        <a:pt x="251" y="31"/>
                        <a:pt x="251" y="30"/>
                      </a:cubicBezTo>
                      <a:cubicBezTo>
                        <a:pt x="251" y="29"/>
                        <a:pt x="251" y="26"/>
                        <a:pt x="250" y="25"/>
                      </a:cubicBezTo>
                      <a:cubicBezTo>
                        <a:pt x="246" y="22"/>
                        <a:pt x="251" y="25"/>
                        <a:pt x="251" y="24"/>
                      </a:cubicBezTo>
                      <a:cubicBezTo>
                        <a:pt x="252" y="24"/>
                        <a:pt x="253" y="23"/>
                        <a:pt x="252" y="23"/>
                      </a:cubicBezTo>
                      <a:cubicBezTo>
                        <a:pt x="252" y="22"/>
                        <a:pt x="251" y="21"/>
                        <a:pt x="250" y="22"/>
                      </a:cubicBezTo>
                      <a:cubicBezTo>
                        <a:pt x="249" y="23"/>
                        <a:pt x="249" y="21"/>
                        <a:pt x="248" y="21"/>
                      </a:cubicBezTo>
                      <a:cubicBezTo>
                        <a:pt x="247" y="20"/>
                        <a:pt x="246" y="22"/>
                        <a:pt x="245" y="21"/>
                      </a:cubicBezTo>
                      <a:cubicBezTo>
                        <a:pt x="243" y="20"/>
                        <a:pt x="242" y="21"/>
                        <a:pt x="243" y="18"/>
                      </a:cubicBezTo>
                      <a:cubicBezTo>
                        <a:pt x="243" y="18"/>
                        <a:pt x="243" y="18"/>
                        <a:pt x="244" y="18"/>
                      </a:cubicBezTo>
                      <a:cubicBezTo>
                        <a:pt x="244" y="17"/>
                        <a:pt x="244" y="17"/>
                        <a:pt x="244" y="16"/>
                      </a:cubicBezTo>
                      <a:cubicBezTo>
                        <a:pt x="245" y="16"/>
                        <a:pt x="245" y="16"/>
                        <a:pt x="246" y="16"/>
                      </a:cubicBezTo>
                      <a:cubicBezTo>
                        <a:pt x="245" y="16"/>
                        <a:pt x="244" y="13"/>
                        <a:pt x="244" y="13"/>
                      </a:cubicBezTo>
                      <a:cubicBezTo>
                        <a:pt x="243" y="11"/>
                        <a:pt x="241" y="11"/>
                        <a:pt x="241" y="10"/>
                      </a:cubicBezTo>
                      <a:cubicBezTo>
                        <a:pt x="239" y="9"/>
                        <a:pt x="240" y="9"/>
                        <a:pt x="239" y="7"/>
                      </a:cubicBezTo>
                      <a:cubicBezTo>
                        <a:pt x="239" y="5"/>
                        <a:pt x="237" y="4"/>
                        <a:pt x="237" y="3"/>
                      </a:cubicBezTo>
                      <a:cubicBezTo>
                        <a:pt x="236" y="1"/>
                        <a:pt x="234" y="1"/>
                        <a:pt x="232" y="1"/>
                      </a:cubicBezTo>
                      <a:cubicBezTo>
                        <a:pt x="231" y="1"/>
                        <a:pt x="232" y="0"/>
                        <a:pt x="230" y="0"/>
                      </a:cubicBezTo>
                      <a:cubicBezTo>
                        <a:pt x="229" y="0"/>
                        <a:pt x="228" y="0"/>
                        <a:pt x="228" y="2"/>
                      </a:cubicBezTo>
                      <a:cubicBezTo>
                        <a:pt x="228" y="2"/>
                        <a:pt x="225" y="3"/>
                        <a:pt x="225" y="3"/>
                      </a:cubicBezTo>
                      <a:cubicBezTo>
                        <a:pt x="226" y="3"/>
                        <a:pt x="228" y="3"/>
                        <a:pt x="228" y="4"/>
                      </a:cubicBezTo>
                      <a:cubicBezTo>
                        <a:pt x="228" y="4"/>
                        <a:pt x="226" y="5"/>
                        <a:pt x="226" y="5"/>
                      </a:cubicBezTo>
                      <a:cubicBezTo>
                        <a:pt x="225" y="6"/>
                        <a:pt x="224" y="4"/>
                        <a:pt x="223" y="6"/>
                      </a:cubicBezTo>
                      <a:cubicBezTo>
                        <a:pt x="222" y="6"/>
                        <a:pt x="221" y="9"/>
                        <a:pt x="221" y="10"/>
                      </a:cubicBezTo>
                      <a:cubicBezTo>
                        <a:pt x="222" y="10"/>
                        <a:pt x="224" y="10"/>
                        <a:pt x="225" y="11"/>
                      </a:cubicBezTo>
                      <a:cubicBezTo>
                        <a:pt x="224" y="10"/>
                        <a:pt x="222" y="14"/>
                        <a:pt x="222" y="15"/>
                      </a:cubicBezTo>
                      <a:cubicBezTo>
                        <a:pt x="222" y="16"/>
                        <a:pt x="224" y="18"/>
                        <a:pt x="225" y="19"/>
                      </a:cubicBezTo>
                      <a:cubicBezTo>
                        <a:pt x="226" y="19"/>
                        <a:pt x="228" y="21"/>
                        <a:pt x="229" y="21"/>
                      </a:cubicBezTo>
                      <a:cubicBezTo>
                        <a:pt x="231" y="20"/>
                        <a:pt x="231" y="20"/>
                        <a:pt x="232" y="21"/>
                      </a:cubicBezTo>
                      <a:cubicBezTo>
                        <a:pt x="233" y="21"/>
                        <a:pt x="235" y="23"/>
                        <a:pt x="235" y="23"/>
                      </a:cubicBezTo>
                      <a:cubicBezTo>
                        <a:pt x="234" y="24"/>
                        <a:pt x="233" y="22"/>
                        <a:pt x="233" y="24"/>
                      </a:cubicBezTo>
                      <a:cubicBezTo>
                        <a:pt x="233" y="26"/>
                        <a:pt x="232" y="26"/>
                        <a:pt x="232" y="27"/>
                      </a:cubicBezTo>
                      <a:cubicBezTo>
                        <a:pt x="231" y="29"/>
                        <a:pt x="233" y="29"/>
                        <a:pt x="234" y="28"/>
                      </a:cubicBezTo>
                      <a:cubicBezTo>
                        <a:pt x="234" y="28"/>
                        <a:pt x="236" y="25"/>
                        <a:pt x="236" y="26"/>
                      </a:cubicBezTo>
                      <a:cubicBezTo>
                        <a:pt x="237" y="27"/>
                        <a:pt x="236" y="29"/>
                        <a:pt x="236" y="30"/>
                      </a:cubicBezTo>
                      <a:cubicBezTo>
                        <a:pt x="235" y="31"/>
                        <a:pt x="234" y="31"/>
                        <a:pt x="233" y="31"/>
                      </a:cubicBezTo>
                      <a:cubicBezTo>
                        <a:pt x="233" y="32"/>
                        <a:pt x="233" y="33"/>
                        <a:pt x="232" y="34"/>
                      </a:cubicBezTo>
                      <a:cubicBezTo>
                        <a:pt x="231" y="34"/>
                        <a:pt x="229" y="34"/>
                        <a:pt x="228" y="35"/>
                      </a:cubicBezTo>
                      <a:cubicBezTo>
                        <a:pt x="227" y="35"/>
                        <a:pt x="226" y="37"/>
                        <a:pt x="226" y="37"/>
                      </a:cubicBezTo>
                      <a:cubicBezTo>
                        <a:pt x="227" y="38"/>
                        <a:pt x="228" y="39"/>
                        <a:pt x="228" y="41"/>
                      </a:cubicBezTo>
                      <a:cubicBezTo>
                        <a:pt x="228" y="42"/>
                        <a:pt x="227" y="41"/>
                        <a:pt x="226" y="40"/>
                      </a:cubicBezTo>
                      <a:cubicBezTo>
                        <a:pt x="226" y="40"/>
                        <a:pt x="225" y="40"/>
                        <a:pt x="225" y="41"/>
                      </a:cubicBezTo>
                      <a:cubicBezTo>
                        <a:pt x="224" y="41"/>
                        <a:pt x="222" y="40"/>
                        <a:pt x="222" y="39"/>
                      </a:cubicBezTo>
                      <a:cubicBezTo>
                        <a:pt x="222" y="38"/>
                        <a:pt x="224" y="35"/>
                        <a:pt x="224" y="34"/>
                      </a:cubicBezTo>
                      <a:cubicBezTo>
                        <a:pt x="225" y="32"/>
                        <a:pt x="222" y="34"/>
                        <a:pt x="222" y="34"/>
                      </a:cubicBezTo>
                      <a:cubicBezTo>
                        <a:pt x="221" y="34"/>
                        <a:pt x="218" y="32"/>
                        <a:pt x="217" y="31"/>
                      </a:cubicBezTo>
                      <a:cubicBezTo>
                        <a:pt x="215" y="30"/>
                        <a:pt x="216" y="32"/>
                        <a:pt x="214" y="32"/>
                      </a:cubicBezTo>
                      <a:cubicBezTo>
                        <a:pt x="213" y="32"/>
                        <a:pt x="210" y="31"/>
                        <a:pt x="212" y="33"/>
                      </a:cubicBezTo>
                      <a:cubicBezTo>
                        <a:pt x="213" y="34"/>
                        <a:pt x="213" y="35"/>
                        <a:pt x="215" y="35"/>
                      </a:cubicBezTo>
                      <a:cubicBezTo>
                        <a:pt x="216" y="35"/>
                        <a:pt x="218" y="35"/>
                        <a:pt x="218" y="37"/>
                      </a:cubicBezTo>
                      <a:cubicBezTo>
                        <a:pt x="220" y="41"/>
                        <a:pt x="214" y="36"/>
                        <a:pt x="213" y="35"/>
                      </a:cubicBezTo>
                      <a:cubicBezTo>
                        <a:pt x="211" y="35"/>
                        <a:pt x="211" y="37"/>
                        <a:pt x="209" y="37"/>
                      </a:cubicBezTo>
                      <a:cubicBezTo>
                        <a:pt x="207" y="37"/>
                        <a:pt x="206" y="36"/>
                        <a:pt x="204" y="36"/>
                      </a:cubicBezTo>
                      <a:cubicBezTo>
                        <a:pt x="200" y="37"/>
                        <a:pt x="197" y="37"/>
                        <a:pt x="193" y="37"/>
                      </a:cubicBezTo>
                      <a:cubicBezTo>
                        <a:pt x="190" y="36"/>
                        <a:pt x="186" y="34"/>
                        <a:pt x="182" y="33"/>
                      </a:cubicBezTo>
                      <a:cubicBezTo>
                        <a:pt x="181" y="33"/>
                        <a:pt x="179" y="33"/>
                        <a:pt x="178" y="32"/>
                      </a:cubicBezTo>
                      <a:cubicBezTo>
                        <a:pt x="177" y="30"/>
                        <a:pt x="177" y="28"/>
                        <a:pt x="176" y="28"/>
                      </a:cubicBezTo>
                      <a:cubicBezTo>
                        <a:pt x="174" y="27"/>
                        <a:pt x="172" y="28"/>
                        <a:pt x="171" y="28"/>
                      </a:cubicBezTo>
                      <a:cubicBezTo>
                        <a:pt x="168" y="29"/>
                        <a:pt x="166" y="29"/>
                        <a:pt x="164" y="29"/>
                      </a:cubicBezTo>
                      <a:cubicBezTo>
                        <a:pt x="163" y="30"/>
                        <a:pt x="161" y="31"/>
                        <a:pt x="161" y="32"/>
                      </a:cubicBezTo>
                      <a:cubicBezTo>
                        <a:pt x="161" y="32"/>
                        <a:pt x="165" y="34"/>
                        <a:pt x="166" y="34"/>
                      </a:cubicBezTo>
                      <a:cubicBezTo>
                        <a:pt x="166" y="34"/>
                        <a:pt x="165" y="31"/>
                        <a:pt x="167" y="32"/>
                      </a:cubicBezTo>
                      <a:cubicBezTo>
                        <a:pt x="168" y="32"/>
                        <a:pt x="168" y="33"/>
                        <a:pt x="169" y="32"/>
                      </a:cubicBezTo>
                      <a:cubicBezTo>
                        <a:pt x="170" y="32"/>
                        <a:pt x="176" y="28"/>
                        <a:pt x="176" y="30"/>
                      </a:cubicBezTo>
                      <a:cubicBezTo>
                        <a:pt x="176" y="31"/>
                        <a:pt x="173" y="32"/>
                        <a:pt x="172" y="33"/>
                      </a:cubicBezTo>
                      <a:cubicBezTo>
                        <a:pt x="171" y="34"/>
                        <a:pt x="169" y="34"/>
                        <a:pt x="167" y="34"/>
                      </a:cubicBezTo>
                      <a:cubicBezTo>
                        <a:pt x="166" y="35"/>
                        <a:pt x="163" y="37"/>
                        <a:pt x="165" y="38"/>
                      </a:cubicBezTo>
                      <a:cubicBezTo>
                        <a:pt x="167" y="38"/>
                        <a:pt x="167" y="39"/>
                        <a:pt x="166" y="41"/>
                      </a:cubicBezTo>
                      <a:cubicBezTo>
                        <a:pt x="166" y="42"/>
                        <a:pt x="168" y="42"/>
                        <a:pt x="168" y="43"/>
                      </a:cubicBezTo>
                      <a:cubicBezTo>
                        <a:pt x="169" y="44"/>
                        <a:pt x="169" y="46"/>
                        <a:pt x="167" y="44"/>
                      </a:cubicBezTo>
                      <a:cubicBezTo>
                        <a:pt x="165" y="42"/>
                        <a:pt x="167" y="46"/>
                        <a:pt x="166" y="45"/>
                      </a:cubicBezTo>
                      <a:cubicBezTo>
                        <a:pt x="165" y="45"/>
                        <a:pt x="163" y="42"/>
                        <a:pt x="162" y="43"/>
                      </a:cubicBezTo>
                      <a:cubicBezTo>
                        <a:pt x="164" y="42"/>
                        <a:pt x="167" y="43"/>
                        <a:pt x="164" y="41"/>
                      </a:cubicBezTo>
                      <a:cubicBezTo>
                        <a:pt x="165" y="41"/>
                        <a:pt x="166" y="40"/>
                        <a:pt x="164" y="39"/>
                      </a:cubicBezTo>
                      <a:cubicBezTo>
                        <a:pt x="166" y="40"/>
                        <a:pt x="161" y="40"/>
                        <a:pt x="162" y="40"/>
                      </a:cubicBezTo>
                      <a:cubicBezTo>
                        <a:pt x="162" y="39"/>
                        <a:pt x="162" y="39"/>
                        <a:pt x="163" y="39"/>
                      </a:cubicBezTo>
                      <a:cubicBezTo>
                        <a:pt x="163" y="38"/>
                        <a:pt x="160" y="40"/>
                        <a:pt x="160" y="40"/>
                      </a:cubicBezTo>
                      <a:cubicBezTo>
                        <a:pt x="159" y="40"/>
                        <a:pt x="160" y="38"/>
                        <a:pt x="159" y="37"/>
                      </a:cubicBezTo>
                      <a:cubicBezTo>
                        <a:pt x="159" y="37"/>
                        <a:pt x="157" y="37"/>
                        <a:pt x="157" y="37"/>
                      </a:cubicBezTo>
                      <a:cubicBezTo>
                        <a:pt x="155" y="37"/>
                        <a:pt x="155" y="34"/>
                        <a:pt x="153" y="35"/>
                      </a:cubicBezTo>
                      <a:cubicBezTo>
                        <a:pt x="151" y="37"/>
                        <a:pt x="150" y="37"/>
                        <a:pt x="147" y="37"/>
                      </a:cubicBezTo>
                      <a:cubicBezTo>
                        <a:pt x="143" y="37"/>
                        <a:pt x="140" y="37"/>
                        <a:pt x="136" y="37"/>
                      </a:cubicBezTo>
                      <a:cubicBezTo>
                        <a:pt x="135" y="37"/>
                        <a:pt x="128" y="37"/>
                        <a:pt x="128" y="36"/>
                      </a:cubicBezTo>
                      <a:cubicBezTo>
                        <a:pt x="127" y="36"/>
                        <a:pt x="130" y="34"/>
                        <a:pt x="131" y="33"/>
                      </a:cubicBezTo>
                      <a:cubicBezTo>
                        <a:pt x="132" y="32"/>
                        <a:pt x="133" y="33"/>
                        <a:pt x="135" y="33"/>
                      </a:cubicBezTo>
                      <a:cubicBezTo>
                        <a:pt x="136" y="32"/>
                        <a:pt x="133" y="30"/>
                        <a:pt x="133" y="30"/>
                      </a:cubicBezTo>
                      <a:cubicBezTo>
                        <a:pt x="131" y="28"/>
                        <a:pt x="130" y="28"/>
                        <a:pt x="128" y="27"/>
                      </a:cubicBezTo>
                      <a:cubicBezTo>
                        <a:pt x="127" y="27"/>
                        <a:pt x="126" y="26"/>
                        <a:pt x="125" y="27"/>
                      </a:cubicBezTo>
                      <a:cubicBezTo>
                        <a:pt x="124" y="28"/>
                        <a:pt x="123" y="29"/>
                        <a:pt x="122" y="28"/>
                      </a:cubicBezTo>
                      <a:cubicBezTo>
                        <a:pt x="119" y="26"/>
                        <a:pt x="116" y="26"/>
                        <a:pt x="113" y="25"/>
                      </a:cubicBezTo>
                      <a:cubicBezTo>
                        <a:pt x="109" y="24"/>
                        <a:pt x="106" y="24"/>
                        <a:pt x="102" y="22"/>
                      </a:cubicBezTo>
                      <a:cubicBezTo>
                        <a:pt x="99" y="20"/>
                        <a:pt x="97" y="19"/>
                        <a:pt x="93" y="19"/>
                      </a:cubicBezTo>
                      <a:cubicBezTo>
                        <a:pt x="92" y="19"/>
                        <a:pt x="91" y="19"/>
                        <a:pt x="90" y="20"/>
                      </a:cubicBezTo>
                      <a:cubicBezTo>
                        <a:pt x="89" y="21"/>
                        <a:pt x="88" y="23"/>
                        <a:pt x="87" y="23"/>
                      </a:cubicBezTo>
                      <a:cubicBezTo>
                        <a:pt x="86" y="23"/>
                        <a:pt x="83" y="24"/>
                        <a:pt x="83" y="23"/>
                      </a:cubicBezTo>
                      <a:cubicBezTo>
                        <a:pt x="83" y="22"/>
                        <a:pt x="85" y="21"/>
                        <a:pt x="85" y="20"/>
                      </a:cubicBezTo>
                      <a:cubicBezTo>
                        <a:pt x="85" y="20"/>
                        <a:pt x="82" y="21"/>
                        <a:pt x="82" y="20"/>
                      </a:cubicBezTo>
                      <a:cubicBezTo>
                        <a:pt x="83" y="19"/>
                        <a:pt x="83" y="18"/>
                        <a:pt x="82" y="17"/>
                      </a:cubicBezTo>
                      <a:cubicBezTo>
                        <a:pt x="82" y="15"/>
                        <a:pt x="78" y="17"/>
                        <a:pt x="78" y="18"/>
                      </a:cubicBezTo>
                      <a:cubicBezTo>
                        <a:pt x="78" y="18"/>
                        <a:pt x="80" y="17"/>
                        <a:pt x="80" y="18"/>
                      </a:cubicBezTo>
                      <a:cubicBezTo>
                        <a:pt x="81" y="18"/>
                        <a:pt x="77" y="20"/>
                        <a:pt x="80" y="20"/>
                      </a:cubicBezTo>
                      <a:cubicBezTo>
                        <a:pt x="79" y="20"/>
                        <a:pt x="78" y="20"/>
                        <a:pt x="78" y="22"/>
                      </a:cubicBezTo>
                      <a:cubicBezTo>
                        <a:pt x="78" y="23"/>
                        <a:pt x="77" y="24"/>
                        <a:pt x="76" y="23"/>
                      </a:cubicBezTo>
                      <a:cubicBezTo>
                        <a:pt x="73" y="22"/>
                        <a:pt x="72" y="21"/>
                        <a:pt x="71" y="18"/>
                      </a:cubicBezTo>
                      <a:cubicBezTo>
                        <a:pt x="70" y="16"/>
                        <a:pt x="68" y="15"/>
                        <a:pt x="66" y="13"/>
                      </a:cubicBezTo>
                      <a:cubicBezTo>
                        <a:pt x="65" y="13"/>
                        <a:pt x="64" y="11"/>
                        <a:pt x="63" y="12"/>
                      </a:cubicBezTo>
                      <a:cubicBezTo>
                        <a:pt x="63" y="14"/>
                        <a:pt x="66" y="15"/>
                        <a:pt x="67" y="16"/>
                      </a:cubicBezTo>
                      <a:cubicBezTo>
                        <a:pt x="67" y="15"/>
                        <a:pt x="63" y="16"/>
                        <a:pt x="63" y="17"/>
                      </a:cubicBezTo>
                      <a:cubicBezTo>
                        <a:pt x="62" y="18"/>
                        <a:pt x="63" y="18"/>
                        <a:pt x="62" y="19"/>
                      </a:cubicBezTo>
                      <a:cubicBezTo>
                        <a:pt x="61" y="19"/>
                        <a:pt x="60" y="21"/>
                        <a:pt x="59" y="20"/>
                      </a:cubicBezTo>
                      <a:cubicBezTo>
                        <a:pt x="59" y="20"/>
                        <a:pt x="59" y="19"/>
                        <a:pt x="59" y="19"/>
                      </a:cubicBezTo>
                      <a:cubicBezTo>
                        <a:pt x="59" y="18"/>
                        <a:pt x="54" y="20"/>
                        <a:pt x="54" y="21"/>
                      </a:cubicBezTo>
                      <a:cubicBezTo>
                        <a:pt x="53" y="22"/>
                        <a:pt x="52" y="23"/>
                        <a:pt x="50" y="24"/>
                      </a:cubicBezTo>
                      <a:cubicBezTo>
                        <a:pt x="49" y="25"/>
                        <a:pt x="50" y="22"/>
                        <a:pt x="49" y="22"/>
                      </a:cubicBezTo>
                      <a:cubicBezTo>
                        <a:pt x="48" y="22"/>
                        <a:pt x="47" y="23"/>
                        <a:pt x="46" y="23"/>
                      </a:cubicBezTo>
                      <a:cubicBezTo>
                        <a:pt x="45" y="23"/>
                        <a:pt x="45" y="25"/>
                        <a:pt x="44" y="25"/>
                      </a:cubicBezTo>
                      <a:cubicBezTo>
                        <a:pt x="43" y="25"/>
                        <a:pt x="40" y="27"/>
                        <a:pt x="41" y="27"/>
                      </a:cubicBezTo>
                      <a:cubicBezTo>
                        <a:pt x="41" y="28"/>
                        <a:pt x="43" y="28"/>
                        <a:pt x="40" y="29"/>
                      </a:cubicBezTo>
                      <a:cubicBezTo>
                        <a:pt x="40" y="29"/>
                        <a:pt x="37" y="29"/>
                        <a:pt x="37" y="28"/>
                      </a:cubicBezTo>
                      <a:cubicBezTo>
                        <a:pt x="37" y="27"/>
                        <a:pt x="40" y="26"/>
                        <a:pt x="40" y="26"/>
                      </a:cubicBezTo>
                      <a:cubicBezTo>
                        <a:pt x="41" y="24"/>
                        <a:pt x="43" y="23"/>
                        <a:pt x="44" y="22"/>
                      </a:cubicBezTo>
                      <a:cubicBezTo>
                        <a:pt x="46" y="21"/>
                        <a:pt x="47" y="21"/>
                        <a:pt x="49" y="22"/>
                      </a:cubicBezTo>
                      <a:cubicBezTo>
                        <a:pt x="48" y="22"/>
                        <a:pt x="56" y="18"/>
                        <a:pt x="56" y="18"/>
                      </a:cubicBezTo>
                      <a:cubicBezTo>
                        <a:pt x="58" y="17"/>
                        <a:pt x="57" y="16"/>
                        <a:pt x="56" y="16"/>
                      </a:cubicBezTo>
                      <a:cubicBezTo>
                        <a:pt x="54" y="16"/>
                        <a:pt x="52" y="16"/>
                        <a:pt x="50" y="17"/>
                      </a:cubicBezTo>
                      <a:cubicBezTo>
                        <a:pt x="49" y="17"/>
                        <a:pt x="49" y="19"/>
                        <a:pt x="47" y="19"/>
                      </a:cubicBezTo>
                      <a:cubicBezTo>
                        <a:pt x="46" y="19"/>
                        <a:pt x="44" y="20"/>
                        <a:pt x="43" y="20"/>
                      </a:cubicBezTo>
                      <a:cubicBezTo>
                        <a:pt x="41" y="20"/>
                        <a:pt x="36" y="25"/>
                        <a:pt x="35" y="24"/>
                      </a:cubicBezTo>
                      <a:cubicBezTo>
                        <a:pt x="34" y="24"/>
                        <a:pt x="36" y="23"/>
                        <a:pt x="36" y="22"/>
                      </a:cubicBezTo>
                      <a:cubicBezTo>
                        <a:pt x="36" y="22"/>
                        <a:pt x="33" y="21"/>
                        <a:pt x="33" y="21"/>
                      </a:cubicBezTo>
                      <a:cubicBezTo>
                        <a:pt x="33" y="21"/>
                        <a:pt x="30" y="23"/>
                        <a:pt x="29" y="23"/>
                      </a:cubicBezTo>
                      <a:cubicBezTo>
                        <a:pt x="28" y="23"/>
                        <a:pt x="26" y="24"/>
                        <a:pt x="25" y="25"/>
                      </a:cubicBezTo>
                      <a:cubicBezTo>
                        <a:pt x="24" y="25"/>
                        <a:pt x="26" y="26"/>
                        <a:pt x="26" y="26"/>
                      </a:cubicBezTo>
                      <a:cubicBezTo>
                        <a:pt x="27" y="26"/>
                        <a:pt x="26" y="27"/>
                        <a:pt x="26" y="27"/>
                      </a:cubicBezTo>
                      <a:cubicBezTo>
                        <a:pt x="26" y="28"/>
                        <a:pt x="30" y="27"/>
                        <a:pt x="30" y="27"/>
                      </a:cubicBezTo>
                      <a:cubicBezTo>
                        <a:pt x="31" y="26"/>
                        <a:pt x="33" y="25"/>
                        <a:pt x="34" y="24"/>
                      </a:cubicBezTo>
                      <a:cubicBezTo>
                        <a:pt x="29" y="26"/>
                        <a:pt x="34" y="27"/>
                        <a:pt x="33" y="29"/>
                      </a:cubicBezTo>
                      <a:cubicBezTo>
                        <a:pt x="33" y="29"/>
                        <a:pt x="32" y="28"/>
                        <a:pt x="32" y="28"/>
                      </a:cubicBezTo>
                      <a:cubicBezTo>
                        <a:pt x="30" y="27"/>
                        <a:pt x="29" y="28"/>
                        <a:pt x="28" y="29"/>
                      </a:cubicBezTo>
                      <a:cubicBezTo>
                        <a:pt x="27" y="29"/>
                        <a:pt x="23" y="28"/>
                        <a:pt x="21" y="28"/>
                      </a:cubicBezTo>
                      <a:cubicBezTo>
                        <a:pt x="19" y="28"/>
                        <a:pt x="16" y="26"/>
                        <a:pt x="14" y="25"/>
                      </a:cubicBezTo>
                      <a:cubicBezTo>
                        <a:pt x="13" y="25"/>
                        <a:pt x="12" y="24"/>
                        <a:pt x="11" y="24"/>
                      </a:cubicBezTo>
                      <a:cubicBezTo>
                        <a:pt x="10" y="23"/>
                        <a:pt x="9" y="21"/>
                        <a:pt x="10" y="21"/>
                      </a:cubicBezTo>
                      <a:cubicBezTo>
                        <a:pt x="9" y="21"/>
                        <a:pt x="7" y="21"/>
                        <a:pt x="6" y="22"/>
                      </a:cubicBezTo>
                      <a:cubicBezTo>
                        <a:pt x="4" y="22"/>
                        <a:pt x="2" y="22"/>
                        <a:pt x="0" y="21"/>
                      </a:cubicBezTo>
                      <a:cubicBezTo>
                        <a:pt x="0" y="41"/>
                        <a:pt x="0" y="61"/>
                        <a:pt x="0" y="80"/>
                      </a:cubicBezTo>
                      <a:cubicBezTo>
                        <a:pt x="0" y="85"/>
                        <a:pt x="0" y="89"/>
                        <a:pt x="0" y="94"/>
                      </a:cubicBezTo>
                      <a:cubicBezTo>
                        <a:pt x="0" y="95"/>
                        <a:pt x="0" y="96"/>
                        <a:pt x="0" y="97"/>
                      </a:cubicBezTo>
                      <a:cubicBezTo>
                        <a:pt x="0" y="99"/>
                        <a:pt x="2" y="97"/>
                        <a:pt x="3" y="97"/>
                      </a:cubicBezTo>
                      <a:cubicBezTo>
                        <a:pt x="5" y="98"/>
                        <a:pt x="5" y="97"/>
                        <a:pt x="7" y="97"/>
                      </a:cubicBezTo>
                      <a:cubicBezTo>
                        <a:pt x="9" y="97"/>
                        <a:pt x="9" y="98"/>
                        <a:pt x="10" y="99"/>
                      </a:cubicBezTo>
                      <a:cubicBezTo>
                        <a:pt x="11" y="101"/>
                        <a:pt x="16" y="107"/>
                        <a:pt x="18" y="107"/>
                      </a:cubicBezTo>
                      <a:cubicBezTo>
                        <a:pt x="19" y="107"/>
                        <a:pt x="21" y="106"/>
                        <a:pt x="22" y="105"/>
                      </a:cubicBezTo>
                      <a:cubicBezTo>
                        <a:pt x="23" y="104"/>
                        <a:pt x="22" y="103"/>
                        <a:pt x="23" y="102"/>
                      </a:cubicBezTo>
                      <a:cubicBezTo>
                        <a:pt x="24" y="102"/>
                        <a:pt x="28" y="101"/>
                        <a:pt x="28" y="102"/>
                      </a:cubicBezTo>
                      <a:cubicBezTo>
                        <a:pt x="30" y="104"/>
                        <a:pt x="32" y="105"/>
                        <a:pt x="33" y="107"/>
                      </a:cubicBezTo>
                      <a:cubicBezTo>
                        <a:pt x="35" y="109"/>
                        <a:pt x="37" y="110"/>
                        <a:pt x="38" y="112"/>
                      </a:cubicBezTo>
                      <a:cubicBezTo>
                        <a:pt x="39" y="113"/>
                        <a:pt x="39" y="114"/>
                        <a:pt x="40" y="116"/>
                      </a:cubicBezTo>
                      <a:cubicBezTo>
                        <a:pt x="42" y="118"/>
                        <a:pt x="43" y="122"/>
                        <a:pt x="46" y="124"/>
                      </a:cubicBezTo>
                      <a:cubicBezTo>
                        <a:pt x="48" y="126"/>
                        <a:pt x="52" y="127"/>
                        <a:pt x="54" y="128"/>
                      </a:cubicBezTo>
                      <a:cubicBezTo>
                        <a:pt x="56" y="129"/>
                        <a:pt x="53" y="130"/>
                        <a:pt x="54" y="132"/>
                      </a:cubicBezTo>
                      <a:cubicBezTo>
                        <a:pt x="55" y="132"/>
                        <a:pt x="56" y="132"/>
                        <a:pt x="56" y="133"/>
                      </a:cubicBezTo>
                      <a:cubicBezTo>
                        <a:pt x="56" y="133"/>
                        <a:pt x="55" y="136"/>
                        <a:pt x="56" y="135"/>
                      </a:cubicBezTo>
                      <a:cubicBezTo>
                        <a:pt x="55" y="136"/>
                        <a:pt x="53" y="136"/>
                        <a:pt x="53" y="138"/>
                      </a:cubicBezTo>
                      <a:cubicBezTo>
                        <a:pt x="52" y="139"/>
                        <a:pt x="55" y="141"/>
                        <a:pt x="56" y="141"/>
                      </a:cubicBezTo>
                      <a:cubicBezTo>
                        <a:pt x="56" y="141"/>
                        <a:pt x="54" y="143"/>
                        <a:pt x="54" y="143"/>
                      </a:cubicBezTo>
                      <a:cubicBezTo>
                        <a:pt x="54" y="143"/>
                        <a:pt x="53" y="142"/>
                        <a:pt x="53" y="141"/>
                      </a:cubicBezTo>
                      <a:cubicBezTo>
                        <a:pt x="52" y="141"/>
                        <a:pt x="53" y="143"/>
                        <a:pt x="53" y="143"/>
                      </a:cubicBezTo>
                      <a:cubicBezTo>
                        <a:pt x="54" y="144"/>
                        <a:pt x="53" y="145"/>
                        <a:pt x="54" y="146"/>
                      </a:cubicBezTo>
                      <a:cubicBezTo>
                        <a:pt x="55" y="148"/>
                        <a:pt x="55" y="148"/>
                        <a:pt x="57" y="147"/>
                      </a:cubicBezTo>
                      <a:cubicBezTo>
                        <a:pt x="57" y="147"/>
                        <a:pt x="58" y="147"/>
                        <a:pt x="58" y="147"/>
                      </a:cubicBezTo>
                      <a:cubicBezTo>
                        <a:pt x="59" y="147"/>
                        <a:pt x="59" y="145"/>
                        <a:pt x="59" y="145"/>
                      </a:cubicBezTo>
                      <a:cubicBezTo>
                        <a:pt x="59" y="145"/>
                        <a:pt x="60" y="147"/>
                        <a:pt x="61" y="147"/>
                      </a:cubicBezTo>
                      <a:cubicBezTo>
                        <a:pt x="61" y="147"/>
                        <a:pt x="60" y="149"/>
                        <a:pt x="60" y="150"/>
                      </a:cubicBezTo>
                      <a:cubicBezTo>
                        <a:pt x="59" y="151"/>
                        <a:pt x="59" y="152"/>
                        <a:pt x="61" y="151"/>
                      </a:cubicBezTo>
                      <a:cubicBezTo>
                        <a:pt x="61" y="150"/>
                        <a:pt x="62" y="150"/>
                        <a:pt x="62" y="150"/>
                      </a:cubicBezTo>
                      <a:cubicBezTo>
                        <a:pt x="63" y="150"/>
                        <a:pt x="63" y="149"/>
                        <a:pt x="63" y="149"/>
                      </a:cubicBezTo>
                      <a:cubicBezTo>
                        <a:pt x="65" y="148"/>
                        <a:pt x="64" y="151"/>
                        <a:pt x="64" y="152"/>
                      </a:cubicBezTo>
                      <a:cubicBezTo>
                        <a:pt x="64" y="153"/>
                        <a:pt x="65" y="154"/>
                        <a:pt x="66" y="154"/>
                      </a:cubicBezTo>
                      <a:cubicBezTo>
                        <a:pt x="67" y="154"/>
                        <a:pt x="68" y="152"/>
                        <a:pt x="69" y="152"/>
                      </a:cubicBezTo>
                      <a:cubicBezTo>
                        <a:pt x="69" y="152"/>
                        <a:pt x="68" y="153"/>
                        <a:pt x="68" y="153"/>
                      </a:cubicBezTo>
                      <a:cubicBezTo>
                        <a:pt x="68" y="153"/>
                        <a:pt x="70" y="154"/>
                        <a:pt x="70" y="154"/>
                      </a:cubicBezTo>
                      <a:cubicBezTo>
                        <a:pt x="70" y="154"/>
                        <a:pt x="63" y="156"/>
                        <a:pt x="66" y="158"/>
                      </a:cubicBezTo>
                      <a:cubicBezTo>
                        <a:pt x="66" y="158"/>
                        <a:pt x="72" y="157"/>
                        <a:pt x="71" y="158"/>
                      </a:cubicBezTo>
                      <a:cubicBezTo>
                        <a:pt x="71" y="158"/>
                        <a:pt x="66" y="158"/>
                        <a:pt x="67" y="160"/>
                      </a:cubicBezTo>
                      <a:cubicBezTo>
                        <a:pt x="67" y="160"/>
                        <a:pt x="69" y="160"/>
                        <a:pt x="69" y="160"/>
                      </a:cubicBezTo>
                      <a:cubicBezTo>
                        <a:pt x="68" y="161"/>
                        <a:pt x="66" y="161"/>
                        <a:pt x="67" y="162"/>
                      </a:cubicBezTo>
                      <a:cubicBezTo>
                        <a:pt x="69" y="163"/>
                        <a:pt x="71" y="163"/>
                        <a:pt x="72" y="163"/>
                      </a:cubicBezTo>
                      <a:cubicBezTo>
                        <a:pt x="74" y="163"/>
                        <a:pt x="73" y="164"/>
                        <a:pt x="74" y="164"/>
                      </a:cubicBezTo>
                      <a:cubicBezTo>
                        <a:pt x="76" y="165"/>
                        <a:pt x="76" y="162"/>
                        <a:pt x="77" y="162"/>
                      </a:cubicBezTo>
                      <a:cubicBezTo>
                        <a:pt x="78" y="162"/>
                        <a:pt x="77" y="164"/>
                        <a:pt x="77" y="164"/>
                      </a:cubicBezTo>
                      <a:cubicBezTo>
                        <a:pt x="76" y="165"/>
                        <a:pt x="76" y="165"/>
                        <a:pt x="77" y="166"/>
                      </a:cubicBezTo>
                      <a:cubicBezTo>
                        <a:pt x="80" y="168"/>
                        <a:pt x="81" y="163"/>
                        <a:pt x="81" y="163"/>
                      </a:cubicBezTo>
                      <a:cubicBezTo>
                        <a:pt x="81" y="163"/>
                        <a:pt x="81" y="166"/>
                        <a:pt x="80" y="166"/>
                      </a:cubicBezTo>
                      <a:cubicBezTo>
                        <a:pt x="80" y="167"/>
                        <a:pt x="82" y="166"/>
                        <a:pt x="83" y="166"/>
                      </a:cubicBezTo>
                      <a:cubicBezTo>
                        <a:pt x="82" y="168"/>
                        <a:pt x="81" y="169"/>
                        <a:pt x="83" y="170"/>
                      </a:cubicBezTo>
                      <a:cubicBezTo>
                        <a:pt x="85" y="171"/>
                        <a:pt x="86" y="168"/>
                        <a:pt x="86" y="168"/>
                      </a:cubicBezTo>
                      <a:cubicBezTo>
                        <a:pt x="86" y="168"/>
                        <a:pt x="86" y="169"/>
                        <a:pt x="86" y="170"/>
                      </a:cubicBezTo>
                      <a:cubicBezTo>
                        <a:pt x="87" y="172"/>
                        <a:pt x="86" y="171"/>
                        <a:pt x="85" y="171"/>
                      </a:cubicBezTo>
                      <a:cubicBezTo>
                        <a:pt x="84" y="172"/>
                        <a:pt x="90" y="173"/>
                        <a:pt x="89" y="171"/>
                      </a:cubicBezTo>
                      <a:cubicBezTo>
                        <a:pt x="91" y="174"/>
                        <a:pt x="90" y="176"/>
                        <a:pt x="94" y="176"/>
                      </a:cubicBezTo>
                      <a:cubicBezTo>
                        <a:pt x="97" y="176"/>
                        <a:pt x="99" y="176"/>
                        <a:pt x="102" y="176"/>
                      </a:cubicBezTo>
                      <a:cubicBezTo>
                        <a:pt x="113" y="176"/>
                        <a:pt x="123" y="176"/>
                        <a:pt x="133" y="176"/>
                      </a:cubicBezTo>
                      <a:cubicBezTo>
                        <a:pt x="158" y="176"/>
                        <a:pt x="183" y="176"/>
                        <a:pt x="208" y="176"/>
                      </a:cubicBezTo>
                      <a:cubicBezTo>
                        <a:pt x="213" y="176"/>
                        <a:pt x="218" y="176"/>
                        <a:pt x="223" y="176"/>
                      </a:cubicBezTo>
                      <a:cubicBezTo>
                        <a:pt x="224" y="176"/>
                        <a:pt x="229" y="177"/>
                        <a:pt x="229" y="174"/>
                      </a:cubicBezTo>
                      <a:close/>
                      <a:moveTo>
                        <a:pt x="112" y="54"/>
                      </a:moveTo>
                      <a:cubicBezTo>
                        <a:pt x="110" y="54"/>
                        <a:pt x="108" y="53"/>
                        <a:pt x="106" y="54"/>
                      </a:cubicBezTo>
                      <a:cubicBezTo>
                        <a:pt x="104" y="57"/>
                        <a:pt x="108" y="56"/>
                        <a:pt x="108" y="57"/>
                      </a:cubicBezTo>
                      <a:cubicBezTo>
                        <a:pt x="108" y="56"/>
                        <a:pt x="100" y="60"/>
                        <a:pt x="100" y="60"/>
                      </a:cubicBezTo>
                      <a:cubicBezTo>
                        <a:pt x="98" y="59"/>
                        <a:pt x="107" y="53"/>
                        <a:pt x="99" y="56"/>
                      </a:cubicBezTo>
                      <a:cubicBezTo>
                        <a:pt x="98" y="56"/>
                        <a:pt x="97" y="57"/>
                        <a:pt x="97" y="57"/>
                      </a:cubicBezTo>
                      <a:cubicBezTo>
                        <a:pt x="96" y="58"/>
                        <a:pt x="97" y="59"/>
                        <a:pt x="96" y="60"/>
                      </a:cubicBezTo>
                      <a:cubicBezTo>
                        <a:pt x="95" y="60"/>
                        <a:pt x="88" y="59"/>
                        <a:pt x="88" y="59"/>
                      </a:cubicBezTo>
                      <a:cubicBezTo>
                        <a:pt x="88" y="58"/>
                        <a:pt x="91" y="59"/>
                        <a:pt x="91" y="58"/>
                      </a:cubicBezTo>
                      <a:cubicBezTo>
                        <a:pt x="92" y="57"/>
                        <a:pt x="91" y="57"/>
                        <a:pt x="92" y="56"/>
                      </a:cubicBezTo>
                      <a:cubicBezTo>
                        <a:pt x="92" y="55"/>
                        <a:pt x="94" y="54"/>
                        <a:pt x="94" y="54"/>
                      </a:cubicBezTo>
                      <a:cubicBezTo>
                        <a:pt x="94" y="53"/>
                        <a:pt x="91" y="52"/>
                        <a:pt x="94" y="52"/>
                      </a:cubicBezTo>
                      <a:cubicBezTo>
                        <a:pt x="94" y="52"/>
                        <a:pt x="98" y="53"/>
                        <a:pt x="98" y="52"/>
                      </a:cubicBezTo>
                      <a:cubicBezTo>
                        <a:pt x="98" y="51"/>
                        <a:pt x="93" y="50"/>
                        <a:pt x="92" y="50"/>
                      </a:cubicBezTo>
                      <a:cubicBezTo>
                        <a:pt x="91" y="50"/>
                        <a:pt x="89" y="51"/>
                        <a:pt x="87" y="51"/>
                      </a:cubicBezTo>
                      <a:cubicBezTo>
                        <a:pt x="86" y="51"/>
                        <a:pt x="84" y="50"/>
                        <a:pt x="82" y="51"/>
                      </a:cubicBezTo>
                      <a:cubicBezTo>
                        <a:pt x="81" y="51"/>
                        <a:pt x="79" y="53"/>
                        <a:pt x="80" y="51"/>
                      </a:cubicBezTo>
                      <a:cubicBezTo>
                        <a:pt x="81" y="49"/>
                        <a:pt x="83" y="50"/>
                        <a:pt x="84" y="49"/>
                      </a:cubicBezTo>
                      <a:cubicBezTo>
                        <a:pt x="86" y="49"/>
                        <a:pt x="89" y="48"/>
                        <a:pt x="91" y="47"/>
                      </a:cubicBezTo>
                      <a:cubicBezTo>
                        <a:pt x="95" y="46"/>
                        <a:pt x="99" y="46"/>
                        <a:pt x="102" y="44"/>
                      </a:cubicBezTo>
                      <a:cubicBezTo>
                        <a:pt x="104" y="44"/>
                        <a:pt x="107" y="43"/>
                        <a:pt x="108" y="45"/>
                      </a:cubicBezTo>
                      <a:cubicBezTo>
                        <a:pt x="109" y="46"/>
                        <a:pt x="105" y="47"/>
                        <a:pt x="104" y="48"/>
                      </a:cubicBezTo>
                      <a:cubicBezTo>
                        <a:pt x="102" y="49"/>
                        <a:pt x="110" y="49"/>
                        <a:pt x="111" y="49"/>
                      </a:cubicBezTo>
                      <a:cubicBezTo>
                        <a:pt x="111" y="49"/>
                        <a:pt x="113" y="49"/>
                        <a:pt x="113" y="49"/>
                      </a:cubicBezTo>
                      <a:cubicBezTo>
                        <a:pt x="114" y="48"/>
                        <a:pt x="116" y="46"/>
                        <a:pt x="117" y="47"/>
                      </a:cubicBezTo>
                      <a:cubicBezTo>
                        <a:pt x="118" y="48"/>
                        <a:pt x="113" y="54"/>
                        <a:pt x="112" y="54"/>
                      </a:cubicBezTo>
                      <a:cubicBezTo>
                        <a:pt x="110" y="54"/>
                        <a:pt x="114" y="54"/>
                        <a:pt x="112" y="54"/>
                      </a:cubicBezTo>
                      <a:close/>
                      <a:moveTo>
                        <a:pt x="157" y="78"/>
                      </a:moveTo>
                      <a:cubicBezTo>
                        <a:pt x="157" y="78"/>
                        <a:pt x="152" y="78"/>
                        <a:pt x="153" y="78"/>
                      </a:cubicBezTo>
                      <a:cubicBezTo>
                        <a:pt x="153" y="79"/>
                        <a:pt x="155" y="78"/>
                        <a:pt x="155" y="79"/>
                      </a:cubicBezTo>
                      <a:cubicBezTo>
                        <a:pt x="155" y="80"/>
                        <a:pt x="151" y="81"/>
                        <a:pt x="150" y="81"/>
                      </a:cubicBezTo>
                      <a:cubicBezTo>
                        <a:pt x="148" y="81"/>
                        <a:pt x="147" y="83"/>
                        <a:pt x="145" y="84"/>
                      </a:cubicBezTo>
                      <a:cubicBezTo>
                        <a:pt x="145" y="84"/>
                        <a:pt x="141" y="84"/>
                        <a:pt x="142" y="85"/>
                      </a:cubicBezTo>
                      <a:cubicBezTo>
                        <a:pt x="142" y="86"/>
                        <a:pt x="145" y="86"/>
                        <a:pt x="142" y="88"/>
                      </a:cubicBezTo>
                      <a:cubicBezTo>
                        <a:pt x="141" y="88"/>
                        <a:pt x="137" y="88"/>
                        <a:pt x="137" y="89"/>
                      </a:cubicBezTo>
                      <a:cubicBezTo>
                        <a:pt x="136" y="89"/>
                        <a:pt x="137" y="90"/>
                        <a:pt x="137" y="90"/>
                      </a:cubicBezTo>
                      <a:cubicBezTo>
                        <a:pt x="137" y="92"/>
                        <a:pt x="135" y="92"/>
                        <a:pt x="134" y="92"/>
                      </a:cubicBezTo>
                      <a:cubicBezTo>
                        <a:pt x="131" y="93"/>
                        <a:pt x="128" y="93"/>
                        <a:pt x="125" y="93"/>
                      </a:cubicBezTo>
                      <a:cubicBezTo>
                        <a:pt x="125" y="93"/>
                        <a:pt x="120" y="90"/>
                        <a:pt x="120" y="90"/>
                      </a:cubicBezTo>
                      <a:cubicBezTo>
                        <a:pt x="122" y="89"/>
                        <a:pt x="125" y="90"/>
                        <a:pt x="126" y="89"/>
                      </a:cubicBezTo>
                      <a:cubicBezTo>
                        <a:pt x="127" y="89"/>
                        <a:pt x="126" y="87"/>
                        <a:pt x="127" y="87"/>
                      </a:cubicBezTo>
                      <a:cubicBezTo>
                        <a:pt x="128" y="85"/>
                        <a:pt x="130" y="86"/>
                        <a:pt x="131" y="85"/>
                      </a:cubicBezTo>
                      <a:cubicBezTo>
                        <a:pt x="132" y="85"/>
                        <a:pt x="130" y="83"/>
                        <a:pt x="130" y="83"/>
                      </a:cubicBezTo>
                      <a:cubicBezTo>
                        <a:pt x="128" y="82"/>
                        <a:pt x="128" y="82"/>
                        <a:pt x="128" y="81"/>
                      </a:cubicBezTo>
                      <a:cubicBezTo>
                        <a:pt x="128" y="79"/>
                        <a:pt x="126" y="80"/>
                        <a:pt x="126" y="79"/>
                      </a:cubicBezTo>
                      <a:cubicBezTo>
                        <a:pt x="125" y="78"/>
                        <a:pt x="128" y="79"/>
                        <a:pt x="128" y="79"/>
                      </a:cubicBezTo>
                      <a:cubicBezTo>
                        <a:pt x="131" y="80"/>
                        <a:pt x="134" y="81"/>
                        <a:pt x="136" y="82"/>
                      </a:cubicBezTo>
                      <a:cubicBezTo>
                        <a:pt x="138" y="84"/>
                        <a:pt x="142" y="83"/>
                        <a:pt x="144" y="82"/>
                      </a:cubicBezTo>
                      <a:cubicBezTo>
                        <a:pt x="147" y="81"/>
                        <a:pt x="148" y="78"/>
                        <a:pt x="152" y="77"/>
                      </a:cubicBezTo>
                      <a:cubicBezTo>
                        <a:pt x="153" y="76"/>
                        <a:pt x="155" y="76"/>
                        <a:pt x="157" y="77"/>
                      </a:cubicBezTo>
                      <a:cubicBezTo>
                        <a:pt x="157" y="77"/>
                        <a:pt x="160" y="78"/>
                        <a:pt x="160" y="78"/>
                      </a:cubicBezTo>
                      <a:cubicBezTo>
                        <a:pt x="160" y="78"/>
                        <a:pt x="158" y="78"/>
                        <a:pt x="157" y="78"/>
                      </a:cubicBezTo>
                      <a:close/>
                      <a:moveTo>
                        <a:pt x="222" y="165"/>
                      </a:moveTo>
                      <a:cubicBezTo>
                        <a:pt x="221" y="167"/>
                        <a:pt x="219" y="163"/>
                        <a:pt x="219" y="162"/>
                      </a:cubicBezTo>
                      <a:cubicBezTo>
                        <a:pt x="219" y="160"/>
                        <a:pt x="221" y="159"/>
                        <a:pt x="221" y="157"/>
                      </a:cubicBezTo>
                      <a:cubicBezTo>
                        <a:pt x="220" y="156"/>
                        <a:pt x="219" y="159"/>
                        <a:pt x="218" y="158"/>
                      </a:cubicBezTo>
                      <a:cubicBezTo>
                        <a:pt x="218" y="157"/>
                        <a:pt x="218" y="154"/>
                        <a:pt x="216" y="154"/>
                      </a:cubicBezTo>
                      <a:cubicBezTo>
                        <a:pt x="216" y="154"/>
                        <a:pt x="216" y="156"/>
                        <a:pt x="215" y="156"/>
                      </a:cubicBezTo>
                      <a:cubicBezTo>
                        <a:pt x="214" y="155"/>
                        <a:pt x="214" y="154"/>
                        <a:pt x="213" y="153"/>
                      </a:cubicBezTo>
                      <a:cubicBezTo>
                        <a:pt x="212" y="152"/>
                        <a:pt x="211" y="151"/>
                        <a:pt x="210" y="150"/>
                      </a:cubicBezTo>
                      <a:cubicBezTo>
                        <a:pt x="209" y="149"/>
                        <a:pt x="212" y="149"/>
                        <a:pt x="212" y="148"/>
                      </a:cubicBezTo>
                      <a:cubicBezTo>
                        <a:pt x="211" y="147"/>
                        <a:pt x="209" y="148"/>
                        <a:pt x="209" y="147"/>
                      </a:cubicBezTo>
                      <a:cubicBezTo>
                        <a:pt x="209" y="146"/>
                        <a:pt x="210" y="143"/>
                        <a:pt x="210" y="142"/>
                      </a:cubicBezTo>
                      <a:cubicBezTo>
                        <a:pt x="212" y="140"/>
                        <a:pt x="217" y="147"/>
                        <a:pt x="217" y="148"/>
                      </a:cubicBezTo>
                      <a:cubicBezTo>
                        <a:pt x="218" y="150"/>
                        <a:pt x="219" y="151"/>
                        <a:pt x="219" y="153"/>
                      </a:cubicBezTo>
                      <a:cubicBezTo>
                        <a:pt x="220" y="155"/>
                        <a:pt x="220" y="154"/>
                        <a:pt x="221" y="156"/>
                      </a:cubicBezTo>
                      <a:cubicBezTo>
                        <a:pt x="221" y="157"/>
                        <a:pt x="222" y="158"/>
                        <a:pt x="222" y="159"/>
                      </a:cubicBezTo>
                      <a:cubicBezTo>
                        <a:pt x="223" y="161"/>
                        <a:pt x="222" y="163"/>
                        <a:pt x="222" y="165"/>
                      </a:cubicBezTo>
                      <a:cubicBezTo>
                        <a:pt x="221" y="166"/>
                        <a:pt x="222" y="164"/>
                        <a:pt x="222" y="165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1005" name="Google Shape;1005;p35"/>
                <p:cNvSpPr/>
                <p:nvPr/>
              </p:nvSpPr>
              <p:spPr>
                <a:xfrm>
                  <a:off x="8862421" y="3612683"/>
                  <a:ext cx="163794" cy="121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" h="11" extrusionOk="0">
                      <a:moveTo>
                        <a:pt x="16" y="6"/>
                      </a:moveTo>
                      <a:cubicBezTo>
                        <a:pt x="15" y="5"/>
                        <a:pt x="11" y="3"/>
                        <a:pt x="11" y="3"/>
                      </a:cubicBezTo>
                      <a:cubicBezTo>
                        <a:pt x="9" y="2"/>
                        <a:pt x="7" y="1"/>
                        <a:pt x="5" y="1"/>
                      </a:cubicBezTo>
                      <a:cubicBezTo>
                        <a:pt x="4" y="1"/>
                        <a:pt x="2" y="0"/>
                        <a:pt x="1" y="1"/>
                      </a:cubicBezTo>
                      <a:cubicBezTo>
                        <a:pt x="0" y="2"/>
                        <a:pt x="3" y="3"/>
                        <a:pt x="3" y="3"/>
                      </a:cubicBezTo>
                      <a:cubicBezTo>
                        <a:pt x="2" y="3"/>
                        <a:pt x="0" y="6"/>
                        <a:pt x="1" y="7"/>
                      </a:cubicBezTo>
                      <a:cubicBezTo>
                        <a:pt x="2" y="7"/>
                        <a:pt x="4" y="6"/>
                        <a:pt x="5" y="7"/>
                      </a:cubicBezTo>
                      <a:cubicBezTo>
                        <a:pt x="7" y="8"/>
                        <a:pt x="5" y="8"/>
                        <a:pt x="5" y="9"/>
                      </a:cubicBezTo>
                      <a:cubicBezTo>
                        <a:pt x="5" y="11"/>
                        <a:pt x="16" y="8"/>
                        <a:pt x="16" y="6"/>
                      </a:cubicBezTo>
                      <a:cubicBezTo>
                        <a:pt x="15" y="5"/>
                        <a:pt x="16" y="7"/>
                        <a:pt x="16" y="6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1006" name="Google Shape;1006;p35"/>
                <p:cNvSpPr/>
                <p:nvPr/>
              </p:nvSpPr>
              <p:spPr>
                <a:xfrm>
                  <a:off x="8914698" y="3527861"/>
                  <a:ext cx="41820" cy="221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2" extrusionOk="0">
                      <a:moveTo>
                        <a:pt x="2" y="2"/>
                      </a:moveTo>
                      <a:cubicBezTo>
                        <a:pt x="0" y="2"/>
                        <a:pt x="1" y="0"/>
                        <a:pt x="2" y="0"/>
                      </a:cubicBezTo>
                      <a:cubicBezTo>
                        <a:pt x="3" y="0"/>
                        <a:pt x="4" y="2"/>
                        <a:pt x="2" y="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1007" name="Google Shape;1007;p35"/>
                <p:cNvSpPr/>
                <p:nvPr/>
              </p:nvSpPr>
              <p:spPr>
                <a:xfrm>
                  <a:off x="8946062" y="2248174"/>
                  <a:ext cx="111517" cy="66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6" extrusionOk="0">
                      <a:moveTo>
                        <a:pt x="9" y="4"/>
                      </a:moveTo>
                      <a:cubicBezTo>
                        <a:pt x="11" y="5"/>
                        <a:pt x="11" y="6"/>
                        <a:pt x="9" y="5"/>
                      </a:cubicBezTo>
                      <a:cubicBezTo>
                        <a:pt x="7" y="5"/>
                        <a:pt x="4" y="4"/>
                        <a:pt x="3" y="4"/>
                      </a:cubicBezTo>
                      <a:cubicBezTo>
                        <a:pt x="2" y="3"/>
                        <a:pt x="0" y="0"/>
                        <a:pt x="2" y="1"/>
                      </a:cubicBezTo>
                      <a:cubicBezTo>
                        <a:pt x="4" y="2"/>
                        <a:pt x="7" y="3"/>
                        <a:pt x="9" y="4"/>
                      </a:cubicBezTo>
                      <a:cubicBezTo>
                        <a:pt x="11" y="5"/>
                        <a:pt x="7" y="3"/>
                        <a:pt x="9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1008" name="Google Shape;1008;p35"/>
                <p:cNvSpPr/>
                <p:nvPr/>
              </p:nvSpPr>
              <p:spPr>
                <a:xfrm>
                  <a:off x="9291073" y="2152285"/>
                  <a:ext cx="83638" cy="51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5" extrusionOk="0">
                      <a:moveTo>
                        <a:pt x="8" y="3"/>
                      </a:moveTo>
                      <a:cubicBezTo>
                        <a:pt x="8" y="5"/>
                        <a:pt x="0" y="4"/>
                        <a:pt x="0" y="2"/>
                      </a:cubicBezTo>
                      <a:cubicBezTo>
                        <a:pt x="0" y="0"/>
                        <a:pt x="8" y="1"/>
                        <a:pt x="8" y="3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1009" name="Google Shape;1009;p35"/>
                <p:cNvSpPr/>
                <p:nvPr/>
              </p:nvSpPr>
              <p:spPr>
                <a:xfrm>
                  <a:off x="10611877" y="2292429"/>
                  <a:ext cx="59247" cy="44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4" extrusionOk="0">
                      <a:moveTo>
                        <a:pt x="5" y="3"/>
                      </a:moveTo>
                      <a:cubicBezTo>
                        <a:pt x="4" y="4"/>
                        <a:pt x="0" y="0"/>
                        <a:pt x="1" y="0"/>
                      </a:cubicBezTo>
                      <a:cubicBezTo>
                        <a:pt x="2" y="0"/>
                        <a:pt x="6" y="2"/>
                        <a:pt x="5" y="3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1010" name="Google Shape;1010;p35"/>
                <p:cNvSpPr/>
                <p:nvPr/>
              </p:nvSpPr>
              <p:spPr>
                <a:xfrm>
                  <a:off x="10692033" y="2336680"/>
                  <a:ext cx="52274" cy="11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4" y="1"/>
                      </a:moveTo>
                      <a:cubicBezTo>
                        <a:pt x="2" y="1"/>
                        <a:pt x="0" y="0"/>
                        <a:pt x="2" y="0"/>
                      </a:cubicBezTo>
                      <a:cubicBezTo>
                        <a:pt x="3" y="0"/>
                        <a:pt x="5" y="1"/>
                        <a:pt x="4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1011" name="Google Shape;1011;p35"/>
                <p:cNvSpPr/>
                <p:nvPr/>
              </p:nvSpPr>
              <p:spPr>
                <a:xfrm>
                  <a:off x="10692033" y="2952554"/>
                  <a:ext cx="41820" cy="7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7" extrusionOk="0">
                      <a:moveTo>
                        <a:pt x="2" y="0"/>
                      </a:moveTo>
                      <a:cubicBezTo>
                        <a:pt x="0" y="0"/>
                        <a:pt x="3" y="7"/>
                        <a:pt x="4" y="7"/>
                      </a:cubicBezTo>
                      <a:cubicBezTo>
                        <a:pt x="4" y="7"/>
                        <a:pt x="3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1012" name="Google Shape;1012;p35"/>
                <p:cNvSpPr/>
                <p:nvPr/>
              </p:nvSpPr>
              <p:spPr>
                <a:xfrm>
                  <a:off x="10712941" y="3092689"/>
                  <a:ext cx="69700" cy="44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4" extrusionOk="0">
                      <a:moveTo>
                        <a:pt x="1" y="0"/>
                      </a:moveTo>
                      <a:cubicBezTo>
                        <a:pt x="0" y="1"/>
                        <a:pt x="0" y="3"/>
                        <a:pt x="1" y="4"/>
                      </a:cubicBezTo>
                      <a:cubicBezTo>
                        <a:pt x="2" y="4"/>
                        <a:pt x="3" y="4"/>
                        <a:pt x="5" y="4"/>
                      </a:cubicBezTo>
                      <a:cubicBezTo>
                        <a:pt x="7" y="4"/>
                        <a:pt x="1" y="0"/>
                        <a:pt x="1" y="0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1013" name="Google Shape;1013;p35"/>
                <p:cNvSpPr/>
                <p:nvPr/>
              </p:nvSpPr>
              <p:spPr>
                <a:xfrm>
                  <a:off x="10427171" y="3332402"/>
                  <a:ext cx="174248" cy="1069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10" extrusionOk="0">
                      <a:moveTo>
                        <a:pt x="0" y="4"/>
                      </a:moveTo>
                      <a:cubicBezTo>
                        <a:pt x="1" y="0"/>
                        <a:pt x="7" y="2"/>
                        <a:pt x="10" y="2"/>
                      </a:cubicBezTo>
                      <a:cubicBezTo>
                        <a:pt x="17" y="3"/>
                        <a:pt x="8" y="4"/>
                        <a:pt x="8" y="4"/>
                      </a:cubicBezTo>
                      <a:cubicBezTo>
                        <a:pt x="8" y="6"/>
                        <a:pt x="12" y="5"/>
                        <a:pt x="12" y="7"/>
                      </a:cubicBezTo>
                      <a:cubicBezTo>
                        <a:pt x="12" y="7"/>
                        <a:pt x="10" y="6"/>
                        <a:pt x="9" y="7"/>
                      </a:cubicBezTo>
                      <a:cubicBezTo>
                        <a:pt x="9" y="7"/>
                        <a:pt x="12" y="10"/>
                        <a:pt x="11" y="10"/>
                      </a:cubicBezTo>
                      <a:cubicBezTo>
                        <a:pt x="10" y="10"/>
                        <a:pt x="9" y="9"/>
                        <a:pt x="8" y="9"/>
                      </a:cubicBezTo>
                      <a:cubicBezTo>
                        <a:pt x="6" y="8"/>
                        <a:pt x="0" y="7"/>
                        <a:pt x="0" y="4"/>
                      </a:cubicBezTo>
                      <a:cubicBezTo>
                        <a:pt x="0" y="3"/>
                        <a:pt x="0" y="7"/>
                        <a:pt x="0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1014" name="Google Shape;1014;p35"/>
                <p:cNvSpPr/>
                <p:nvPr/>
              </p:nvSpPr>
              <p:spPr>
                <a:xfrm>
                  <a:off x="10395809" y="3310277"/>
                  <a:ext cx="90610" cy="33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" h="3" extrusionOk="0">
                      <a:moveTo>
                        <a:pt x="8" y="1"/>
                      </a:moveTo>
                      <a:cubicBezTo>
                        <a:pt x="9" y="1"/>
                        <a:pt x="5" y="0"/>
                        <a:pt x="5" y="0"/>
                      </a:cubicBezTo>
                      <a:cubicBezTo>
                        <a:pt x="3" y="0"/>
                        <a:pt x="1" y="0"/>
                        <a:pt x="0" y="0"/>
                      </a:cubicBezTo>
                      <a:cubicBezTo>
                        <a:pt x="2" y="0"/>
                        <a:pt x="6" y="3"/>
                        <a:pt x="8" y="1"/>
                      </a:cubicBezTo>
                      <a:cubicBezTo>
                        <a:pt x="9" y="1"/>
                        <a:pt x="7" y="2"/>
                        <a:pt x="8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1015" name="Google Shape;1015;p35"/>
                <p:cNvSpPr/>
                <p:nvPr/>
              </p:nvSpPr>
              <p:spPr>
                <a:xfrm>
                  <a:off x="10252926" y="3538923"/>
                  <a:ext cx="132428" cy="73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7" extrusionOk="0">
                      <a:moveTo>
                        <a:pt x="12" y="4"/>
                      </a:moveTo>
                      <a:cubicBezTo>
                        <a:pt x="13" y="3"/>
                        <a:pt x="13" y="2"/>
                        <a:pt x="12" y="1"/>
                      </a:cubicBezTo>
                      <a:cubicBezTo>
                        <a:pt x="11" y="0"/>
                        <a:pt x="8" y="1"/>
                        <a:pt x="7" y="2"/>
                      </a:cubicBezTo>
                      <a:cubicBezTo>
                        <a:pt x="6" y="2"/>
                        <a:pt x="4" y="2"/>
                        <a:pt x="3" y="3"/>
                      </a:cubicBezTo>
                      <a:cubicBezTo>
                        <a:pt x="3" y="3"/>
                        <a:pt x="0" y="5"/>
                        <a:pt x="0" y="5"/>
                      </a:cubicBezTo>
                      <a:cubicBezTo>
                        <a:pt x="3" y="7"/>
                        <a:pt x="10" y="6"/>
                        <a:pt x="12" y="4"/>
                      </a:cubicBezTo>
                      <a:cubicBezTo>
                        <a:pt x="13" y="3"/>
                        <a:pt x="9" y="6"/>
                        <a:pt x="12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1016" name="Google Shape;1016;p35"/>
                <p:cNvSpPr/>
                <p:nvPr/>
              </p:nvSpPr>
              <p:spPr>
                <a:xfrm>
                  <a:off x="9047126" y="3645872"/>
                  <a:ext cx="41820" cy="66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6" extrusionOk="0">
                      <a:moveTo>
                        <a:pt x="3" y="2"/>
                      </a:moveTo>
                      <a:cubicBezTo>
                        <a:pt x="2" y="0"/>
                        <a:pt x="1" y="1"/>
                        <a:pt x="1" y="3"/>
                      </a:cubicBezTo>
                      <a:cubicBezTo>
                        <a:pt x="0" y="6"/>
                        <a:pt x="4" y="4"/>
                        <a:pt x="3" y="2"/>
                      </a:cubicBezTo>
                      <a:cubicBezTo>
                        <a:pt x="3" y="2"/>
                        <a:pt x="4" y="3"/>
                        <a:pt x="3" y="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1017" name="Google Shape;1017;p35"/>
                <p:cNvSpPr/>
                <p:nvPr/>
              </p:nvSpPr>
              <p:spPr>
                <a:xfrm>
                  <a:off x="8956516" y="3505733"/>
                  <a:ext cx="38336" cy="44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4" extrusionOk="0">
                      <a:moveTo>
                        <a:pt x="4" y="2"/>
                      </a:moveTo>
                      <a:cubicBezTo>
                        <a:pt x="3" y="2"/>
                        <a:pt x="1" y="0"/>
                        <a:pt x="1" y="1"/>
                      </a:cubicBezTo>
                      <a:cubicBezTo>
                        <a:pt x="0" y="4"/>
                        <a:pt x="4" y="2"/>
                        <a:pt x="4" y="2"/>
                      </a:cubicBezTo>
                      <a:cubicBezTo>
                        <a:pt x="3" y="2"/>
                        <a:pt x="4" y="2"/>
                        <a:pt x="4" y="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1018" name="Google Shape;1018;p35"/>
                <p:cNvSpPr/>
                <p:nvPr/>
              </p:nvSpPr>
              <p:spPr>
                <a:xfrm>
                  <a:off x="10754759" y="2812415"/>
                  <a:ext cx="20911" cy="221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2" extrusionOk="0">
                      <a:moveTo>
                        <a:pt x="2" y="1"/>
                      </a:moveTo>
                      <a:cubicBezTo>
                        <a:pt x="2" y="0"/>
                        <a:pt x="0" y="1"/>
                        <a:pt x="0" y="2"/>
                      </a:cubicBezTo>
                      <a:cubicBezTo>
                        <a:pt x="1" y="2"/>
                        <a:pt x="2" y="2"/>
                        <a:pt x="2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1019" name="Google Shape;1019;p35"/>
                <p:cNvSpPr/>
                <p:nvPr/>
              </p:nvSpPr>
              <p:spPr>
                <a:xfrm>
                  <a:off x="10671121" y="2694404"/>
                  <a:ext cx="31366" cy="18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2" extrusionOk="0">
                      <a:moveTo>
                        <a:pt x="2" y="0"/>
                      </a:moveTo>
                      <a:cubicBezTo>
                        <a:pt x="1" y="0"/>
                        <a:pt x="0" y="1"/>
                        <a:pt x="1" y="1"/>
                      </a:cubicBezTo>
                      <a:cubicBezTo>
                        <a:pt x="2" y="2"/>
                        <a:pt x="3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1020" name="Google Shape;1020;p35"/>
                <p:cNvSpPr/>
                <p:nvPr/>
              </p:nvSpPr>
              <p:spPr>
                <a:xfrm>
                  <a:off x="10754759" y="2650148"/>
                  <a:ext cx="27879" cy="33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3" extrusionOk="0">
                      <a:moveTo>
                        <a:pt x="2" y="1"/>
                      </a:moveTo>
                      <a:cubicBezTo>
                        <a:pt x="2" y="0"/>
                        <a:pt x="0" y="1"/>
                        <a:pt x="1" y="2"/>
                      </a:cubicBezTo>
                      <a:cubicBezTo>
                        <a:pt x="1" y="3"/>
                        <a:pt x="3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1021" name="Google Shape;1021;p35"/>
                <p:cNvSpPr/>
                <p:nvPr/>
              </p:nvSpPr>
              <p:spPr>
                <a:xfrm>
                  <a:off x="7963300" y="2867732"/>
                  <a:ext cx="52274" cy="7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1"/>
                      </a:moveTo>
                      <a:cubicBezTo>
                        <a:pt x="4" y="0"/>
                        <a:pt x="0" y="0"/>
                        <a:pt x="1" y="0"/>
                      </a:cubicBezTo>
                      <a:cubicBezTo>
                        <a:pt x="2" y="1"/>
                        <a:pt x="5" y="1"/>
                        <a:pt x="5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1022" name="Google Shape;1022;p35"/>
                <p:cNvSpPr/>
                <p:nvPr/>
              </p:nvSpPr>
              <p:spPr>
                <a:xfrm>
                  <a:off x="8026027" y="2867732"/>
                  <a:ext cx="62727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120000" extrusionOk="0">
                      <a:moveTo>
                        <a:pt x="5" y="0"/>
                      </a:moveTo>
                      <a:cubicBezTo>
                        <a:pt x="4" y="0"/>
                        <a:pt x="0" y="0"/>
                        <a:pt x="1" y="0"/>
                      </a:cubicBezTo>
                      <a:cubicBezTo>
                        <a:pt x="2" y="0"/>
                        <a:pt x="6" y="0"/>
                        <a:pt x="5" y="0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1023" name="Google Shape;1023;p35"/>
                <p:cNvSpPr/>
                <p:nvPr/>
              </p:nvSpPr>
              <p:spPr>
                <a:xfrm>
                  <a:off x="9200466" y="2181793"/>
                  <a:ext cx="41820" cy="221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2" extrusionOk="0">
                      <a:moveTo>
                        <a:pt x="3" y="2"/>
                      </a:moveTo>
                      <a:cubicBezTo>
                        <a:pt x="1" y="2"/>
                        <a:pt x="0" y="0"/>
                        <a:pt x="2" y="0"/>
                      </a:cubicBezTo>
                      <a:cubicBezTo>
                        <a:pt x="3" y="0"/>
                        <a:pt x="4" y="2"/>
                        <a:pt x="3" y="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1024" name="Google Shape;1024;p35"/>
                <p:cNvSpPr/>
                <p:nvPr/>
              </p:nvSpPr>
              <p:spPr>
                <a:xfrm>
                  <a:off x="4847732" y="4825952"/>
                  <a:ext cx="94095" cy="12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" h="12" extrusionOk="0">
                      <a:moveTo>
                        <a:pt x="9" y="11"/>
                      </a:moveTo>
                      <a:cubicBezTo>
                        <a:pt x="8" y="8"/>
                        <a:pt x="7" y="4"/>
                        <a:pt x="5" y="2"/>
                      </a:cubicBezTo>
                      <a:cubicBezTo>
                        <a:pt x="4" y="1"/>
                        <a:pt x="3" y="0"/>
                        <a:pt x="2" y="2"/>
                      </a:cubicBezTo>
                      <a:cubicBezTo>
                        <a:pt x="2" y="2"/>
                        <a:pt x="0" y="2"/>
                        <a:pt x="0" y="3"/>
                      </a:cubicBezTo>
                      <a:cubicBezTo>
                        <a:pt x="1" y="4"/>
                        <a:pt x="3" y="3"/>
                        <a:pt x="3" y="5"/>
                      </a:cubicBezTo>
                      <a:cubicBezTo>
                        <a:pt x="3" y="6"/>
                        <a:pt x="3" y="6"/>
                        <a:pt x="3" y="7"/>
                      </a:cubicBezTo>
                      <a:cubicBezTo>
                        <a:pt x="3" y="8"/>
                        <a:pt x="4" y="7"/>
                        <a:pt x="4" y="7"/>
                      </a:cubicBezTo>
                      <a:cubicBezTo>
                        <a:pt x="5" y="8"/>
                        <a:pt x="3" y="8"/>
                        <a:pt x="3" y="8"/>
                      </a:cubicBezTo>
                      <a:cubicBezTo>
                        <a:pt x="3" y="9"/>
                        <a:pt x="5" y="11"/>
                        <a:pt x="6" y="11"/>
                      </a:cubicBezTo>
                      <a:cubicBezTo>
                        <a:pt x="6" y="11"/>
                        <a:pt x="2" y="7"/>
                        <a:pt x="6" y="9"/>
                      </a:cubicBezTo>
                      <a:cubicBezTo>
                        <a:pt x="7" y="9"/>
                        <a:pt x="9" y="12"/>
                        <a:pt x="9" y="11"/>
                      </a:cubicBezTo>
                      <a:cubicBezTo>
                        <a:pt x="8" y="10"/>
                        <a:pt x="9" y="12"/>
                        <a:pt x="9" y="1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</p:grpSp>
        </p:grpSp>
      </p:grpSp>
      <p:sp>
        <p:nvSpPr>
          <p:cNvPr id="1025" name="Google Shape;1025;p35"/>
          <p:cNvSpPr/>
          <p:nvPr/>
        </p:nvSpPr>
        <p:spPr>
          <a:xfrm>
            <a:off x="2274150" y="2172900"/>
            <a:ext cx="193800" cy="155400"/>
          </a:xfrm>
          <a:prstGeom prst="wedgeEllipseCallout">
            <a:avLst>
              <a:gd name="adj1" fmla="val -187"/>
              <a:gd name="adj2" fmla="val 98105"/>
            </a:avLst>
          </a:prstGeom>
          <a:solidFill>
            <a:srgbClr val="23619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Montserrat Light" pitchFamily="2" charset="77"/>
              <a:ea typeface="Roboto Medium"/>
              <a:cs typeface="Roboto Medium"/>
              <a:sym typeface="Roboto Medium"/>
            </a:endParaRPr>
          </a:p>
        </p:txBody>
      </p:sp>
      <p:grpSp>
        <p:nvGrpSpPr>
          <p:cNvPr id="1026" name="Google Shape;1026;p35"/>
          <p:cNvGrpSpPr/>
          <p:nvPr/>
        </p:nvGrpSpPr>
        <p:grpSpPr>
          <a:xfrm>
            <a:off x="5949719" y="2017841"/>
            <a:ext cx="254175" cy="255961"/>
            <a:chOff x="5014564" y="2955589"/>
            <a:chExt cx="939996" cy="946953"/>
          </a:xfrm>
        </p:grpSpPr>
        <p:sp>
          <p:nvSpPr>
            <p:cNvPr id="1027" name="Google Shape;1027;p35"/>
            <p:cNvSpPr/>
            <p:nvPr/>
          </p:nvSpPr>
          <p:spPr>
            <a:xfrm>
              <a:off x="5014564" y="2955589"/>
              <a:ext cx="483059" cy="483059"/>
            </a:xfrm>
            <a:custGeom>
              <a:avLst/>
              <a:gdLst/>
              <a:ahLst/>
              <a:cxnLst/>
              <a:rect l="l" t="t" r="r" b="b"/>
              <a:pathLst>
                <a:path w="483059" h="483059" extrusionOk="0">
                  <a:moveTo>
                    <a:pt x="242383" y="482731"/>
                  </a:moveTo>
                  <a:cubicBezTo>
                    <a:pt x="242514" y="482731"/>
                    <a:pt x="242646" y="482731"/>
                    <a:pt x="242777" y="482731"/>
                  </a:cubicBezTo>
                  <a:cubicBezTo>
                    <a:pt x="246452" y="482731"/>
                    <a:pt x="249997" y="482600"/>
                    <a:pt x="253672" y="482469"/>
                  </a:cubicBezTo>
                  <a:cubicBezTo>
                    <a:pt x="381000" y="476299"/>
                    <a:pt x="482731" y="370761"/>
                    <a:pt x="482731" y="241858"/>
                  </a:cubicBezTo>
                  <a:cubicBezTo>
                    <a:pt x="482731" y="109017"/>
                    <a:pt x="374699" y="984"/>
                    <a:pt x="241858" y="984"/>
                  </a:cubicBezTo>
                  <a:cubicBezTo>
                    <a:pt x="109017" y="984"/>
                    <a:pt x="984" y="109017"/>
                    <a:pt x="984" y="241858"/>
                  </a:cubicBezTo>
                  <a:cubicBezTo>
                    <a:pt x="984" y="374699"/>
                    <a:pt x="109017" y="482731"/>
                    <a:pt x="241858" y="482731"/>
                  </a:cubicBezTo>
                  <a:cubicBezTo>
                    <a:pt x="242121" y="482731"/>
                    <a:pt x="242252" y="482731"/>
                    <a:pt x="242383" y="482731"/>
                  </a:cubicBezTo>
                  <a:close/>
                  <a:moveTo>
                    <a:pt x="241070" y="278613"/>
                  </a:moveTo>
                  <a:cubicBezTo>
                    <a:pt x="202478" y="278613"/>
                    <a:pt x="171106" y="247240"/>
                    <a:pt x="171106" y="208648"/>
                  </a:cubicBezTo>
                  <a:cubicBezTo>
                    <a:pt x="171106" y="170055"/>
                    <a:pt x="202478" y="138683"/>
                    <a:pt x="241070" y="138683"/>
                  </a:cubicBezTo>
                  <a:cubicBezTo>
                    <a:pt x="279663" y="138683"/>
                    <a:pt x="311035" y="170055"/>
                    <a:pt x="311035" y="208648"/>
                  </a:cubicBezTo>
                  <a:cubicBezTo>
                    <a:pt x="311035" y="247240"/>
                    <a:pt x="279663" y="278613"/>
                    <a:pt x="241070" y="278613"/>
                  </a:cubicBezTo>
                  <a:close/>
                  <a:moveTo>
                    <a:pt x="241070" y="364329"/>
                  </a:moveTo>
                  <a:cubicBezTo>
                    <a:pt x="282419" y="364329"/>
                    <a:pt x="321537" y="376012"/>
                    <a:pt x="347659" y="395833"/>
                  </a:cubicBezTo>
                  <a:cubicBezTo>
                    <a:pt x="320749" y="419724"/>
                    <a:pt x="287014" y="433507"/>
                    <a:pt x="251178" y="435344"/>
                  </a:cubicBezTo>
                  <a:cubicBezTo>
                    <a:pt x="248290" y="435476"/>
                    <a:pt x="245402" y="435607"/>
                    <a:pt x="242383" y="435607"/>
                  </a:cubicBezTo>
                  <a:cubicBezTo>
                    <a:pt x="202741" y="435476"/>
                    <a:pt x="165461" y="421036"/>
                    <a:pt x="136451" y="394520"/>
                  </a:cubicBezTo>
                  <a:cubicBezTo>
                    <a:pt x="162573" y="375356"/>
                    <a:pt x="200903" y="364329"/>
                    <a:pt x="241070" y="364329"/>
                  </a:cubicBezTo>
                  <a:close/>
                  <a:moveTo>
                    <a:pt x="48503" y="241858"/>
                  </a:moveTo>
                  <a:cubicBezTo>
                    <a:pt x="48503" y="135139"/>
                    <a:pt x="135401" y="48240"/>
                    <a:pt x="242121" y="48240"/>
                  </a:cubicBezTo>
                  <a:cubicBezTo>
                    <a:pt x="348840" y="48240"/>
                    <a:pt x="435738" y="135139"/>
                    <a:pt x="435738" y="241858"/>
                  </a:cubicBezTo>
                  <a:cubicBezTo>
                    <a:pt x="435738" y="290164"/>
                    <a:pt x="417886" y="334532"/>
                    <a:pt x="388482" y="368398"/>
                  </a:cubicBezTo>
                  <a:cubicBezTo>
                    <a:pt x="387958" y="367742"/>
                    <a:pt x="387301" y="367217"/>
                    <a:pt x="386645" y="366692"/>
                  </a:cubicBezTo>
                  <a:cubicBezTo>
                    <a:pt x="359604" y="342145"/>
                    <a:pt x="321537" y="325868"/>
                    <a:pt x="278875" y="319699"/>
                  </a:cubicBezTo>
                  <a:cubicBezTo>
                    <a:pt x="325081" y="303947"/>
                    <a:pt x="358291" y="260104"/>
                    <a:pt x="358291" y="208648"/>
                  </a:cubicBezTo>
                  <a:cubicBezTo>
                    <a:pt x="358291" y="143933"/>
                    <a:pt x="305653" y="91427"/>
                    <a:pt x="241070" y="91427"/>
                  </a:cubicBezTo>
                  <a:cubicBezTo>
                    <a:pt x="176488" y="91427"/>
                    <a:pt x="123850" y="144065"/>
                    <a:pt x="123850" y="208648"/>
                  </a:cubicBezTo>
                  <a:cubicBezTo>
                    <a:pt x="123850" y="260104"/>
                    <a:pt x="157191" y="303947"/>
                    <a:pt x="203397" y="319699"/>
                  </a:cubicBezTo>
                  <a:cubicBezTo>
                    <a:pt x="162179" y="325606"/>
                    <a:pt x="125031" y="341226"/>
                    <a:pt x="98121" y="364461"/>
                  </a:cubicBezTo>
                  <a:cubicBezTo>
                    <a:pt x="96940" y="365379"/>
                    <a:pt x="95890" y="366429"/>
                    <a:pt x="94971" y="367611"/>
                  </a:cubicBezTo>
                  <a:cubicBezTo>
                    <a:pt x="65961" y="333613"/>
                    <a:pt x="48503" y="289770"/>
                    <a:pt x="48503" y="24185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Montserrat Light" pitchFamily="2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35"/>
            <p:cNvSpPr/>
            <p:nvPr/>
          </p:nvSpPr>
          <p:spPr>
            <a:xfrm>
              <a:off x="5471501" y="3141199"/>
              <a:ext cx="483059" cy="761343"/>
            </a:xfrm>
            <a:custGeom>
              <a:avLst/>
              <a:gdLst/>
              <a:ahLst/>
              <a:cxnLst/>
              <a:rect l="l" t="t" r="r" b="b"/>
              <a:pathLst>
                <a:path w="483059" h="761343" extrusionOk="0">
                  <a:moveTo>
                    <a:pt x="482863" y="520667"/>
                  </a:moveTo>
                  <a:cubicBezTo>
                    <a:pt x="482863" y="392420"/>
                    <a:pt x="382181" y="287276"/>
                    <a:pt x="255641" y="280188"/>
                  </a:cubicBezTo>
                  <a:cubicBezTo>
                    <a:pt x="255904" y="280188"/>
                    <a:pt x="256166" y="280056"/>
                    <a:pt x="256429" y="279925"/>
                  </a:cubicBezTo>
                  <a:cubicBezTo>
                    <a:pt x="256822" y="279794"/>
                    <a:pt x="257085" y="279794"/>
                    <a:pt x="257478" y="279663"/>
                  </a:cubicBezTo>
                  <a:cubicBezTo>
                    <a:pt x="257873" y="279531"/>
                    <a:pt x="258266" y="279400"/>
                    <a:pt x="258660" y="279269"/>
                  </a:cubicBezTo>
                  <a:cubicBezTo>
                    <a:pt x="259054" y="279137"/>
                    <a:pt x="259316" y="279006"/>
                    <a:pt x="259710" y="278875"/>
                  </a:cubicBezTo>
                  <a:cubicBezTo>
                    <a:pt x="260104" y="278744"/>
                    <a:pt x="260367" y="278612"/>
                    <a:pt x="260760" y="278350"/>
                  </a:cubicBezTo>
                  <a:cubicBezTo>
                    <a:pt x="261154" y="278219"/>
                    <a:pt x="261548" y="277956"/>
                    <a:pt x="261811" y="277825"/>
                  </a:cubicBezTo>
                  <a:cubicBezTo>
                    <a:pt x="262073" y="277694"/>
                    <a:pt x="262467" y="277431"/>
                    <a:pt x="262729" y="277300"/>
                  </a:cubicBezTo>
                  <a:cubicBezTo>
                    <a:pt x="263123" y="277037"/>
                    <a:pt x="263385" y="276906"/>
                    <a:pt x="263780" y="276643"/>
                  </a:cubicBezTo>
                  <a:cubicBezTo>
                    <a:pt x="264173" y="276381"/>
                    <a:pt x="264436" y="276118"/>
                    <a:pt x="264829" y="275856"/>
                  </a:cubicBezTo>
                  <a:cubicBezTo>
                    <a:pt x="265092" y="275593"/>
                    <a:pt x="265354" y="275462"/>
                    <a:pt x="265749" y="275199"/>
                  </a:cubicBezTo>
                  <a:cubicBezTo>
                    <a:pt x="266405" y="274674"/>
                    <a:pt x="266930" y="274149"/>
                    <a:pt x="267455" y="273624"/>
                  </a:cubicBezTo>
                  <a:cubicBezTo>
                    <a:pt x="267455" y="273624"/>
                    <a:pt x="267455" y="273624"/>
                    <a:pt x="267455" y="273624"/>
                  </a:cubicBezTo>
                  <a:lnTo>
                    <a:pt x="324424" y="216655"/>
                  </a:lnTo>
                  <a:cubicBezTo>
                    <a:pt x="333613" y="207466"/>
                    <a:pt x="333613" y="192502"/>
                    <a:pt x="324424" y="183182"/>
                  </a:cubicBezTo>
                  <a:cubicBezTo>
                    <a:pt x="315236" y="173993"/>
                    <a:pt x="300271" y="173993"/>
                    <a:pt x="290951" y="183182"/>
                  </a:cubicBezTo>
                  <a:lnTo>
                    <a:pt x="274281" y="199853"/>
                  </a:lnTo>
                  <a:lnTo>
                    <a:pt x="274281" y="128969"/>
                  </a:lnTo>
                  <a:cubicBezTo>
                    <a:pt x="274281" y="74887"/>
                    <a:pt x="253935" y="39314"/>
                    <a:pt x="212060" y="20018"/>
                  </a:cubicBezTo>
                  <a:cubicBezTo>
                    <a:pt x="177537" y="4135"/>
                    <a:pt x="131988" y="984"/>
                    <a:pt x="69636" y="984"/>
                  </a:cubicBezTo>
                  <a:cubicBezTo>
                    <a:pt x="56641" y="984"/>
                    <a:pt x="46009" y="11617"/>
                    <a:pt x="46009" y="24612"/>
                  </a:cubicBezTo>
                  <a:cubicBezTo>
                    <a:pt x="46009" y="37608"/>
                    <a:pt x="56641" y="48240"/>
                    <a:pt x="69636" y="48240"/>
                  </a:cubicBezTo>
                  <a:cubicBezTo>
                    <a:pt x="123981" y="48240"/>
                    <a:pt x="165724" y="50734"/>
                    <a:pt x="192370" y="62942"/>
                  </a:cubicBezTo>
                  <a:cubicBezTo>
                    <a:pt x="209566" y="70818"/>
                    <a:pt x="227025" y="84732"/>
                    <a:pt x="227025" y="128838"/>
                  </a:cubicBezTo>
                  <a:lnTo>
                    <a:pt x="227025" y="199721"/>
                  </a:lnTo>
                  <a:lnTo>
                    <a:pt x="210354" y="183051"/>
                  </a:lnTo>
                  <a:cubicBezTo>
                    <a:pt x="201165" y="173862"/>
                    <a:pt x="186201" y="173862"/>
                    <a:pt x="176881" y="183051"/>
                  </a:cubicBezTo>
                  <a:cubicBezTo>
                    <a:pt x="167693" y="192239"/>
                    <a:pt x="167693" y="207204"/>
                    <a:pt x="176881" y="216523"/>
                  </a:cubicBezTo>
                  <a:lnTo>
                    <a:pt x="233851" y="273493"/>
                  </a:lnTo>
                  <a:cubicBezTo>
                    <a:pt x="234375" y="274018"/>
                    <a:pt x="235032" y="274543"/>
                    <a:pt x="235557" y="275068"/>
                  </a:cubicBezTo>
                  <a:cubicBezTo>
                    <a:pt x="235820" y="275331"/>
                    <a:pt x="236082" y="275462"/>
                    <a:pt x="236344" y="275725"/>
                  </a:cubicBezTo>
                  <a:cubicBezTo>
                    <a:pt x="236739" y="275987"/>
                    <a:pt x="237001" y="276250"/>
                    <a:pt x="237395" y="276512"/>
                  </a:cubicBezTo>
                  <a:cubicBezTo>
                    <a:pt x="237789" y="276775"/>
                    <a:pt x="238051" y="276906"/>
                    <a:pt x="238445" y="277168"/>
                  </a:cubicBezTo>
                  <a:cubicBezTo>
                    <a:pt x="238708" y="277300"/>
                    <a:pt x="239101" y="277562"/>
                    <a:pt x="239364" y="277694"/>
                  </a:cubicBezTo>
                  <a:cubicBezTo>
                    <a:pt x="239758" y="277825"/>
                    <a:pt x="240020" y="278087"/>
                    <a:pt x="240414" y="278219"/>
                  </a:cubicBezTo>
                  <a:cubicBezTo>
                    <a:pt x="240808" y="278350"/>
                    <a:pt x="241070" y="278612"/>
                    <a:pt x="241464" y="278744"/>
                  </a:cubicBezTo>
                  <a:cubicBezTo>
                    <a:pt x="241858" y="278875"/>
                    <a:pt x="242121" y="279006"/>
                    <a:pt x="242514" y="279137"/>
                  </a:cubicBezTo>
                  <a:cubicBezTo>
                    <a:pt x="242908" y="279269"/>
                    <a:pt x="243302" y="279400"/>
                    <a:pt x="243695" y="279531"/>
                  </a:cubicBezTo>
                  <a:cubicBezTo>
                    <a:pt x="243827" y="279531"/>
                    <a:pt x="243958" y="279663"/>
                    <a:pt x="244090" y="279663"/>
                  </a:cubicBezTo>
                  <a:cubicBezTo>
                    <a:pt x="243302" y="279663"/>
                    <a:pt x="242646" y="279663"/>
                    <a:pt x="241858" y="279663"/>
                  </a:cubicBezTo>
                  <a:cubicBezTo>
                    <a:pt x="109016" y="279663"/>
                    <a:pt x="984" y="387695"/>
                    <a:pt x="984" y="520536"/>
                  </a:cubicBezTo>
                  <a:cubicBezTo>
                    <a:pt x="984" y="653377"/>
                    <a:pt x="109016" y="761409"/>
                    <a:pt x="241858" y="761409"/>
                  </a:cubicBezTo>
                  <a:cubicBezTo>
                    <a:pt x="241989" y="761409"/>
                    <a:pt x="242121" y="761409"/>
                    <a:pt x="242251" y="761409"/>
                  </a:cubicBezTo>
                  <a:cubicBezTo>
                    <a:pt x="242383" y="761409"/>
                    <a:pt x="242514" y="761409"/>
                    <a:pt x="242646" y="761409"/>
                  </a:cubicBezTo>
                  <a:cubicBezTo>
                    <a:pt x="246321" y="761409"/>
                    <a:pt x="249865" y="761278"/>
                    <a:pt x="253540" y="761147"/>
                  </a:cubicBezTo>
                  <a:cubicBezTo>
                    <a:pt x="381131" y="755109"/>
                    <a:pt x="482863" y="649571"/>
                    <a:pt x="482863" y="520667"/>
                  </a:cubicBezTo>
                  <a:close/>
                  <a:moveTo>
                    <a:pt x="48372" y="520667"/>
                  </a:moveTo>
                  <a:cubicBezTo>
                    <a:pt x="48372" y="413948"/>
                    <a:pt x="135270" y="327049"/>
                    <a:pt x="241989" y="327049"/>
                  </a:cubicBezTo>
                  <a:cubicBezTo>
                    <a:pt x="348708" y="327049"/>
                    <a:pt x="435607" y="413948"/>
                    <a:pt x="435607" y="520667"/>
                  </a:cubicBezTo>
                  <a:cubicBezTo>
                    <a:pt x="435607" y="568973"/>
                    <a:pt x="417755" y="613341"/>
                    <a:pt x="388351" y="647208"/>
                  </a:cubicBezTo>
                  <a:cubicBezTo>
                    <a:pt x="387826" y="646551"/>
                    <a:pt x="387170" y="646026"/>
                    <a:pt x="386513" y="645501"/>
                  </a:cubicBezTo>
                  <a:cubicBezTo>
                    <a:pt x="359472" y="620955"/>
                    <a:pt x="321405" y="604677"/>
                    <a:pt x="278744" y="598508"/>
                  </a:cubicBezTo>
                  <a:cubicBezTo>
                    <a:pt x="324949" y="582756"/>
                    <a:pt x="358160" y="538913"/>
                    <a:pt x="358160" y="487457"/>
                  </a:cubicBezTo>
                  <a:cubicBezTo>
                    <a:pt x="358160" y="422743"/>
                    <a:pt x="305522" y="370236"/>
                    <a:pt x="240939" y="370236"/>
                  </a:cubicBezTo>
                  <a:cubicBezTo>
                    <a:pt x="176356" y="370236"/>
                    <a:pt x="123718" y="422874"/>
                    <a:pt x="123718" y="487457"/>
                  </a:cubicBezTo>
                  <a:cubicBezTo>
                    <a:pt x="123718" y="538913"/>
                    <a:pt x="157060" y="582756"/>
                    <a:pt x="203266" y="598508"/>
                  </a:cubicBezTo>
                  <a:cubicBezTo>
                    <a:pt x="162048" y="604415"/>
                    <a:pt x="124900" y="620036"/>
                    <a:pt x="97990" y="643270"/>
                  </a:cubicBezTo>
                  <a:cubicBezTo>
                    <a:pt x="96809" y="644189"/>
                    <a:pt x="95759" y="645239"/>
                    <a:pt x="94840" y="646420"/>
                  </a:cubicBezTo>
                  <a:cubicBezTo>
                    <a:pt x="65961" y="612553"/>
                    <a:pt x="48372" y="568579"/>
                    <a:pt x="48372" y="520667"/>
                  </a:cubicBezTo>
                  <a:close/>
                  <a:moveTo>
                    <a:pt x="242383" y="714285"/>
                  </a:moveTo>
                  <a:cubicBezTo>
                    <a:pt x="202741" y="714154"/>
                    <a:pt x="165461" y="699714"/>
                    <a:pt x="136451" y="673199"/>
                  </a:cubicBezTo>
                  <a:cubicBezTo>
                    <a:pt x="162573" y="654296"/>
                    <a:pt x="200903" y="643138"/>
                    <a:pt x="241070" y="643138"/>
                  </a:cubicBezTo>
                  <a:cubicBezTo>
                    <a:pt x="282419" y="643138"/>
                    <a:pt x="321537" y="654821"/>
                    <a:pt x="347659" y="674642"/>
                  </a:cubicBezTo>
                  <a:cubicBezTo>
                    <a:pt x="320749" y="698533"/>
                    <a:pt x="287013" y="712316"/>
                    <a:pt x="251178" y="714154"/>
                  </a:cubicBezTo>
                  <a:cubicBezTo>
                    <a:pt x="248290" y="714154"/>
                    <a:pt x="245271" y="714285"/>
                    <a:pt x="242383" y="714285"/>
                  </a:cubicBezTo>
                  <a:close/>
                  <a:moveTo>
                    <a:pt x="240939" y="557553"/>
                  </a:moveTo>
                  <a:cubicBezTo>
                    <a:pt x="202347" y="557553"/>
                    <a:pt x="170974" y="526181"/>
                    <a:pt x="170974" y="487588"/>
                  </a:cubicBezTo>
                  <a:cubicBezTo>
                    <a:pt x="170974" y="448996"/>
                    <a:pt x="202347" y="417623"/>
                    <a:pt x="240939" y="417623"/>
                  </a:cubicBezTo>
                  <a:cubicBezTo>
                    <a:pt x="279532" y="417623"/>
                    <a:pt x="310904" y="448996"/>
                    <a:pt x="310904" y="487588"/>
                  </a:cubicBezTo>
                  <a:cubicBezTo>
                    <a:pt x="310904" y="526049"/>
                    <a:pt x="279532" y="557553"/>
                    <a:pt x="240939" y="5575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Montserrat Light" pitchFamily="2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p35"/>
            <p:cNvSpPr/>
            <p:nvPr/>
          </p:nvSpPr>
          <p:spPr>
            <a:xfrm>
              <a:off x="5165585" y="3443899"/>
              <a:ext cx="286160" cy="280909"/>
            </a:xfrm>
            <a:custGeom>
              <a:avLst/>
              <a:gdLst/>
              <a:ahLst/>
              <a:cxnLst/>
              <a:rect l="l" t="t" r="r" b="b"/>
              <a:pathLst>
                <a:path w="286160" h="280909" extrusionOk="0">
                  <a:moveTo>
                    <a:pt x="262926" y="233063"/>
                  </a:moveTo>
                  <a:cubicBezTo>
                    <a:pt x="208582" y="233063"/>
                    <a:pt x="166839" y="230569"/>
                    <a:pt x="140192" y="218361"/>
                  </a:cubicBezTo>
                  <a:cubicBezTo>
                    <a:pt x="122996" y="210485"/>
                    <a:pt x="105538" y="196571"/>
                    <a:pt x="105538" y="152466"/>
                  </a:cubicBezTo>
                  <a:lnTo>
                    <a:pt x="105538" y="81582"/>
                  </a:lnTo>
                  <a:lnTo>
                    <a:pt x="122209" y="98253"/>
                  </a:lnTo>
                  <a:cubicBezTo>
                    <a:pt x="126803" y="102847"/>
                    <a:pt x="132841" y="105210"/>
                    <a:pt x="138880" y="105210"/>
                  </a:cubicBezTo>
                  <a:cubicBezTo>
                    <a:pt x="144918" y="105210"/>
                    <a:pt x="150956" y="102847"/>
                    <a:pt x="155550" y="98253"/>
                  </a:cubicBezTo>
                  <a:cubicBezTo>
                    <a:pt x="164739" y="89064"/>
                    <a:pt x="164739" y="74100"/>
                    <a:pt x="155550" y="64780"/>
                  </a:cubicBezTo>
                  <a:lnTo>
                    <a:pt x="98581" y="7810"/>
                  </a:lnTo>
                  <a:cubicBezTo>
                    <a:pt x="98581" y="7810"/>
                    <a:pt x="98581" y="7810"/>
                    <a:pt x="98450" y="7810"/>
                  </a:cubicBezTo>
                  <a:cubicBezTo>
                    <a:pt x="97925" y="7285"/>
                    <a:pt x="97399" y="6760"/>
                    <a:pt x="96743" y="6366"/>
                  </a:cubicBezTo>
                  <a:cubicBezTo>
                    <a:pt x="96481" y="6104"/>
                    <a:pt x="96218" y="5972"/>
                    <a:pt x="95956" y="5710"/>
                  </a:cubicBezTo>
                  <a:cubicBezTo>
                    <a:pt x="95562" y="5447"/>
                    <a:pt x="95299" y="5185"/>
                    <a:pt x="94905" y="4922"/>
                  </a:cubicBezTo>
                  <a:cubicBezTo>
                    <a:pt x="94512" y="4660"/>
                    <a:pt x="94249" y="4529"/>
                    <a:pt x="93855" y="4266"/>
                  </a:cubicBezTo>
                  <a:cubicBezTo>
                    <a:pt x="93593" y="4135"/>
                    <a:pt x="93199" y="3872"/>
                    <a:pt x="92937" y="3741"/>
                  </a:cubicBezTo>
                  <a:cubicBezTo>
                    <a:pt x="92543" y="3610"/>
                    <a:pt x="92280" y="3347"/>
                    <a:pt x="91886" y="3216"/>
                  </a:cubicBezTo>
                  <a:cubicBezTo>
                    <a:pt x="91492" y="3085"/>
                    <a:pt x="91230" y="2822"/>
                    <a:pt x="90836" y="2691"/>
                  </a:cubicBezTo>
                  <a:cubicBezTo>
                    <a:pt x="90443" y="2560"/>
                    <a:pt x="90180" y="2428"/>
                    <a:pt x="89786" y="2297"/>
                  </a:cubicBezTo>
                  <a:cubicBezTo>
                    <a:pt x="89392" y="2166"/>
                    <a:pt x="88999" y="2034"/>
                    <a:pt x="88605" y="1903"/>
                  </a:cubicBezTo>
                  <a:cubicBezTo>
                    <a:pt x="88211" y="1772"/>
                    <a:pt x="87948" y="1772"/>
                    <a:pt x="87554" y="1641"/>
                  </a:cubicBezTo>
                  <a:cubicBezTo>
                    <a:pt x="87161" y="1509"/>
                    <a:pt x="86767" y="1378"/>
                    <a:pt x="86373" y="1378"/>
                  </a:cubicBezTo>
                  <a:cubicBezTo>
                    <a:pt x="85979" y="1247"/>
                    <a:pt x="85585" y="1247"/>
                    <a:pt x="85192" y="1247"/>
                  </a:cubicBezTo>
                  <a:cubicBezTo>
                    <a:pt x="84798" y="1247"/>
                    <a:pt x="84536" y="1116"/>
                    <a:pt x="84142" y="1116"/>
                  </a:cubicBezTo>
                  <a:cubicBezTo>
                    <a:pt x="83354" y="984"/>
                    <a:pt x="82567" y="984"/>
                    <a:pt x="81779" y="984"/>
                  </a:cubicBezTo>
                  <a:cubicBezTo>
                    <a:pt x="81779" y="984"/>
                    <a:pt x="81779" y="984"/>
                    <a:pt x="81779" y="984"/>
                  </a:cubicBezTo>
                  <a:cubicBezTo>
                    <a:pt x="81779" y="984"/>
                    <a:pt x="81779" y="984"/>
                    <a:pt x="81779" y="984"/>
                  </a:cubicBezTo>
                  <a:cubicBezTo>
                    <a:pt x="81779" y="984"/>
                    <a:pt x="81779" y="984"/>
                    <a:pt x="81779" y="984"/>
                  </a:cubicBezTo>
                  <a:cubicBezTo>
                    <a:pt x="80991" y="984"/>
                    <a:pt x="80204" y="984"/>
                    <a:pt x="79416" y="1116"/>
                  </a:cubicBezTo>
                  <a:cubicBezTo>
                    <a:pt x="79022" y="1116"/>
                    <a:pt x="78760" y="1247"/>
                    <a:pt x="78366" y="1247"/>
                  </a:cubicBezTo>
                  <a:cubicBezTo>
                    <a:pt x="77972" y="1247"/>
                    <a:pt x="77447" y="1378"/>
                    <a:pt x="77053" y="1378"/>
                  </a:cubicBezTo>
                  <a:cubicBezTo>
                    <a:pt x="76660" y="1509"/>
                    <a:pt x="76266" y="1509"/>
                    <a:pt x="75872" y="1641"/>
                  </a:cubicBezTo>
                  <a:cubicBezTo>
                    <a:pt x="75478" y="1772"/>
                    <a:pt x="75084" y="1772"/>
                    <a:pt x="74691" y="1903"/>
                  </a:cubicBezTo>
                  <a:cubicBezTo>
                    <a:pt x="74297" y="2034"/>
                    <a:pt x="74034" y="2166"/>
                    <a:pt x="73640" y="2297"/>
                  </a:cubicBezTo>
                  <a:cubicBezTo>
                    <a:pt x="73247" y="2428"/>
                    <a:pt x="72853" y="2560"/>
                    <a:pt x="72590" y="2691"/>
                  </a:cubicBezTo>
                  <a:cubicBezTo>
                    <a:pt x="72196" y="2822"/>
                    <a:pt x="71934" y="2953"/>
                    <a:pt x="71671" y="3085"/>
                  </a:cubicBezTo>
                  <a:cubicBezTo>
                    <a:pt x="71278" y="3216"/>
                    <a:pt x="70884" y="3478"/>
                    <a:pt x="70490" y="3610"/>
                  </a:cubicBezTo>
                  <a:cubicBezTo>
                    <a:pt x="70227" y="3741"/>
                    <a:pt x="69834" y="4003"/>
                    <a:pt x="69571" y="4135"/>
                  </a:cubicBezTo>
                  <a:cubicBezTo>
                    <a:pt x="69177" y="4397"/>
                    <a:pt x="68784" y="4529"/>
                    <a:pt x="68521" y="4791"/>
                  </a:cubicBezTo>
                  <a:cubicBezTo>
                    <a:pt x="68258" y="5054"/>
                    <a:pt x="67865" y="5316"/>
                    <a:pt x="67602" y="5447"/>
                  </a:cubicBezTo>
                  <a:cubicBezTo>
                    <a:pt x="67340" y="5710"/>
                    <a:pt x="67077" y="5841"/>
                    <a:pt x="66815" y="6104"/>
                  </a:cubicBezTo>
                  <a:cubicBezTo>
                    <a:pt x="66815" y="6104"/>
                    <a:pt x="66815" y="6104"/>
                    <a:pt x="66683" y="6104"/>
                  </a:cubicBezTo>
                  <a:cubicBezTo>
                    <a:pt x="66158" y="6629"/>
                    <a:pt x="65502" y="7023"/>
                    <a:pt x="64977" y="7548"/>
                  </a:cubicBezTo>
                  <a:cubicBezTo>
                    <a:pt x="64977" y="7548"/>
                    <a:pt x="64977" y="7548"/>
                    <a:pt x="64846" y="7679"/>
                  </a:cubicBezTo>
                  <a:lnTo>
                    <a:pt x="7876" y="64649"/>
                  </a:lnTo>
                  <a:cubicBezTo>
                    <a:pt x="-1313" y="73837"/>
                    <a:pt x="-1313" y="88801"/>
                    <a:pt x="7876" y="98121"/>
                  </a:cubicBezTo>
                  <a:cubicBezTo>
                    <a:pt x="12470" y="102716"/>
                    <a:pt x="18509" y="105078"/>
                    <a:pt x="24547" y="105078"/>
                  </a:cubicBezTo>
                  <a:cubicBezTo>
                    <a:pt x="30585" y="105078"/>
                    <a:pt x="36623" y="102716"/>
                    <a:pt x="41218" y="98121"/>
                  </a:cubicBezTo>
                  <a:lnTo>
                    <a:pt x="57889" y="81450"/>
                  </a:lnTo>
                  <a:lnTo>
                    <a:pt x="57889" y="152334"/>
                  </a:lnTo>
                  <a:cubicBezTo>
                    <a:pt x="57889" y="206416"/>
                    <a:pt x="78235" y="241989"/>
                    <a:pt x="120109" y="261285"/>
                  </a:cubicBezTo>
                  <a:cubicBezTo>
                    <a:pt x="154632" y="277168"/>
                    <a:pt x="200181" y="280319"/>
                    <a:pt x="262533" y="280319"/>
                  </a:cubicBezTo>
                  <a:cubicBezTo>
                    <a:pt x="275528" y="280319"/>
                    <a:pt x="286161" y="269686"/>
                    <a:pt x="286161" y="256691"/>
                  </a:cubicBezTo>
                  <a:cubicBezTo>
                    <a:pt x="286161" y="243695"/>
                    <a:pt x="275921" y="233063"/>
                    <a:pt x="262926" y="2330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Montserrat Light" pitchFamily="2" charset="77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30" name="Google Shape;1030;p35"/>
          <p:cNvSpPr txBox="1"/>
          <p:nvPr/>
        </p:nvSpPr>
        <p:spPr>
          <a:xfrm>
            <a:off x="2431906" y="1962868"/>
            <a:ext cx="1712400" cy="2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Montserrat Light" pitchFamily="2" charset="77"/>
                <a:ea typeface="Roboto Medium"/>
                <a:cs typeface="Roboto Medium"/>
                <a:sym typeface="Roboto Medium"/>
              </a:rPr>
              <a:t>Lafayette, LA</a:t>
            </a:r>
            <a:endParaRPr sz="100">
              <a:latin typeface="Montserrat Light" pitchFamily="2" charset="77"/>
            </a:endParaRPr>
          </a:p>
        </p:txBody>
      </p:sp>
      <p:sp>
        <p:nvSpPr>
          <p:cNvPr id="1031" name="Google Shape;1031;p35"/>
          <p:cNvSpPr/>
          <p:nvPr/>
        </p:nvSpPr>
        <p:spPr>
          <a:xfrm>
            <a:off x="2431900" y="2105950"/>
            <a:ext cx="655500" cy="1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  <a:latin typeface="Montserrat Light" pitchFamily="2" charset="77"/>
                <a:ea typeface="Lato Light"/>
                <a:cs typeface="Lato Light"/>
                <a:sym typeface="Lato Light"/>
              </a:rPr>
              <a:t>Office 98 Tech.</a:t>
            </a:r>
            <a:endParaRPr sz="100">
              <a:latin typeface="Montserrat Light" pitchFamily="2" charset="77"/>
            </a:endParaRPr>
          </a:p>
        </p:txBody>
      </p:sp>
      <p:sp>
        <p:nvSpPr>
          <p:cNvPr id="1032" name="Google Shape;1032;p35"/>
          <p:cNvSpPr txBox="1"/>
          <p:nvPr/>
        </p:nvSpPr>
        <p:spPr>
          <a:xfrm>
            <a:off x="1365103" y="2115275"/>
            <a:ext cx="798000" cy="2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Montserrat Light" pitchFamily="2" charset="77"/>
                <a:ea typeface="Roboto Medium"/>
                <a:cs typeface="Roboto Medium"/>
                <a:sym typeface="Roboto Medium"/>
              </a:rPr>
              <a:t>Monterrey, MX</a:t>
            </a:r>
            <a:endParaRPr sz="100">
              <a:latin typeface="Montserrat Light" pitchFamily="2" charset="77"/>
            </a:endParaRPr>
          </a:p>
        </p:txBody>
      </p:sp>
      <p:sp>
        <p:nvSpPr>
          <p:cNvPr id="1033" name="Google Shape;1033;p35"/>
          <p:cNvSpPr/>
          <p:nvPr/>
        </p:nvSpPr>
        <p:spPr>
          <a:xfrm>
            <a:off x="1365100" y="2258357"/>
            <a:ext cx="745200" cy="1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1"/>
                </a:solidFill>
                <a:latin typeface="Montserrat Light" pitchFamily="2" charset="77"/>
                <a:ea typeface="Lato Light"/>
                <a:cs typeface="Lato Light"/>
                <a:sym typeface="Lato Light"/>
              </a:rPr>
              <a:t>Office 18 Tech. </a:t>
            </a:r>
            <a:endParaRPr sz="100" dirty="0">
              <a:latin typeface="Montserrat Light" pitchFamily="2" charset="77"/>
            </a:endParaRPr>
          </a:p>
        </p:txBody>
      </p:sp>
      <p:sp>
        <p:nvSpPr>
          <p:cNvPr id="1034" name="Google Shape;1034;p35"/>
          <p:cNvSpPr/>
          <p:nvPr/>
        </p:nvSpPr>
        <p:spPr>
          <a:xfrm>
            <a:off x="2121750" y="2325300"/>
            <a:ext cx="193800" cy="155400"/>
          </a:xfrm>
          <a:prstGeom prst="wedgeEllipseCallout">
            <a:avLst>
              <a:gd name="adj1" fmla="val -187"/>
              <a:gd name="adj2" fmla="val 98105"/>
            </a:avLst>
          </a:prstGeom>
          <a:solidFill>
            <a:srgbClr val="23619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Montserrat Light" pitchFamily="2" charset="77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035" name="Google Shape;1035;p35"/>
          <p:cNvSpPr txBox="1"/>
          <p:nvPr/>
        </p:nvSpPr>
        <p:spPr>
          <a:xfrm>
            <a:off x="1593703" y="2572475"/>
            <a:ext cx="745200" cy="2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Montserrat Light" pitchFamily="2" charset="77"/>
                <a:ea typeface="Roboto Medium"/>
                <a:cs typeface="Roboto Medium"/>
                <a:sym typeface="Roboto Medium"/>
              </a:rPr>
              <a:t>México, MX</a:t>
            </a:r>
            <a:endParaRPr sz="100">
              <a:latin typeface="Montserrat Light" pitchFamily="2" charset="77"/>
            </a:endParaRPr>
          </a:p>
        </p:txBody>
      </p:sp>
      <p:sp>
        <p:nvSpPr>
          <p:cNvPr id="1036" name="Google Shape;1036;p35"/>
          <p:cNvSpPr/>
          <p:nvPr/>
        </p:nvSpPr>
        <p:spPr>
          <a:xfrm>
            <a:off x="1593700" y="2715557"/>
            <a:ext cx="1599000" cy="1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  <a:latin typeface="Montserrat Light" pitchFamily="2" charset="77"/>
                <a:ea typeface="Lato Light"/>
                <a:cs typeface="Lato Light"/>
                <a:sym typeface="Lato Light"/>
              </a:rPr>
              <a:t>Office 120 Tech. </a:t>
            </a:r>
            <a:endParaRPr sz="100">
              <a:latin typeface="Montserrat Light" pitchFamily="2" charset="77"/>
            </a:endParaRPr>
          </a:p>
        </p:txBody>
      </p:sp>
      <p:sp>
        <p:nvSpPr>
          <p:cNvPr id="1037" name="Google Shape;1037;p35"/>
          <p:cNvSpPr/>
          <p:nvPr/>
        </p:nvSpPr>
        <p:spPr>
          <a:xfrm>
            <a:off x="4035200" y="2071025"/>
            <a:ext cx="193800" cy="155400"/>
          </a:xfrm>
          <a:prstGeom prst="wedgeEllipseCallout">
            <a:avLst>
              <a:gd name="adj1" fmla="val -187"/>
              <a:gd name="adj2" fmla="val 98105"/>
            </a:avLst>
          </a:prstGeom>
          <a:solidFill>
            <a:srgbClr val="23619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Montserrat Light" pitchFamily="2" charset="77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038" name="Google Shape;1038;p35"/>
          <p:cNvSpPr txBox="1"/>
          <p:nvPr/>
        </p:nvSpPr>
        <p:spPr>
          <a:xfrm>
            <a:off x="3422504" y="1962875"/>
            <a:ext cx="603900" cy="2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Montserrat Light" pitchFamily="2" charset="77"/>
                <a:ea typeface="Roboto Medium"/>
                <a:cs typeface="Roboto Medium"/>
                <a:sym typeface="Roboto Medium"/>
              </a:rPr>
              <a:t>Portugal, UE</a:t>
            </a:r>
            <a:endParaRPr sz="100">
              <a:latin typeface="Montserrat Light" pitchFamily="2" charset="77"/>
            </a:endParaRPr>
          </a:p>
        </p:txBody>
      </p:sp>
      <p:sp>
        <p:nvSpPr>
          <p:cNvPr id="1039" name="Google Shape;1039;p35"/>
          <p:cNvSpPr/>
          <p:nvPr/>
        </p:nvSpPr>
        <p:spPr>
          <a:xfrm>
            <a:off x="3422500" y="2105950"/>
            <a:ext cx="603900" cy="1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  <a:latin typeface="Montserrat Light" pitchFamily="2" charset="77"/>
                <a:ea typeface="Lato Light"/>
                <a:cs typeface="Lato Light"/>
                <a:sym typeface="Lato Light"/>
              </a:rPr>
              <a:t>Office 89 Tech.</a:t>
            </a:r>
            <a:endParaRPr sz="100">
              <a:latin typeface="Montserrat Light" pitchFamily="2" charset="77"/>
            </a:endParaRPr>
          </a:p>
        </p:txBody>
      </p:sp>
      <p:sp>
        <p:nvSpPr>
          <p:cNvPr id="1040" name="Google Shape;1040;p35"/>
          <p:cNvSpPr/>
          <p:nvPr/>
        </p:nvSpPr>
        <p:spPr>
          <a:xfrm>
            <a:off x="2121750" y="2477700"/>
            <a:ext cx="193800" cy="155400"/>
          </a:xfrm>
          <a:prstGeom prst="wedgeEllipseCallout">
            <a:avLst>
              <a:gd name="adj1" fmla="val -187"/>
              <a:gd name="adj2" fmla="val 98105"/>
            </a:avLst>
          </a:prstGeom>
          <a:solidFill>
            <a:srgbClr val="23619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Montserrat Light" pitchFamily="2" charset="77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041" name="Google Shape;1041;p35"/>
          <p:cNvSpPr txBox="1"/>
          <p:nvPr/>
        </p:nvSpPr>
        <p:spPr>
          <a:xfrm>
            <a:off x="3702754" y="1714025"/>
            <a:ext cx="603900" cy="2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Montserrat Light" pitchFamily="2" charset="77"/>
                <a:ea typeface="Roboto Medium"/>
                <a:cs typeface="Roboto Medium"/>
                <a:sym typeface="Roboto Medium"/>
              </a:rPr>
              <a:t>España, UE</a:t>
            </a:r>
            <a:endParaRPr sz="100">
              <a:latin typeface="Montserrat Light" pitchFamily="2" charset="77"/>
            </a:endParaRPr>
          </a:p>
        </p:txBody>
      </p:sp>
      <p:sp>
        <p:nvSpPr>
          <p:cNvPr id="1042" name="Google Shape;1042;p35"/>
          <p:cNvSpPr/>
          <p:nvPr/>
        </p:nvSpPr>
        <p:spPr>
          <a:xfrm>
            <a:off x="3702750" y="1857100"/>
            <a:ext cx="603900" cy="1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  <a:latin typeface="Montserrat Light" pitchFamily="2" charset="77"/>
                <a:ea typeface="Lato Light"/>
                <a:cs typeface="Lato Light"/>
                <a:sym typeface="Lato Light"/>
              </a:rPr>
              <a:t>Office 75 Tech.</a:t>
            </a:r>
            <a:endParaRPr sz="100">
              <a:latin typeface="Montserrat Light" pitchFamily="2" charset="77"/>
            </a:endParaRPr>
          </a:p>
        </p:txBody>
      </p:sp>
      <p:sp>
        <p:nvSpPr>
          <p:cNvPr id="1043" name="Google Shape;1043;p35"/>
          <p:cNvSpPr/>
          <p:nvPr/>
        </p:nvSpPr>
        <p:spPr>
          <a:xfrm>
            <a:off x="4187600" y="1994825"/>
            <a:ext cx="193800" cy="155400"/>
          </a:xfrm>
          <a:prstGeom prst="wedgeEllipseCallout">
            <a:avLst>
              <a:gd name="adj1" fmla="val -187"/>
              <a:gd name="adj2" fmla="val 98105"/>
            </a:avLst>
          </a:prstGeom>
          <a:solidFill>
            <a:srgbClr val="23619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Montserrat Light" pitchFamily="2" charset="77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044" name="Google Shape;1044;p35"/>
          <p:cNvSpPr/>
          <p:nvPr/>
        </p:nvSpPr>
        <p:spPr>
          <a:xfrm>
            <a:off x="2706900" y="2870950"/>
            <a:ext cx="193800" cy="155400"/>
          </a:xfrm>
          <a:prstGeom prst="wedgeEllipseCallout">
            <a:avLst>
              <a:gd name="adj1" fmla="val -187"/>
              <a:gd name="adj2" fmla="val 98105"/>
            </a:avLst>
          </a:prstGeom>
          <a:solidFill>
            <a:srgbClr val="23619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Montserrat Light" pitchFamily="2" charset="77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045" name="Google Shape;1045;p35"/>
          <p:cNvSpPr txBox="1"/>
          <p:nvPr/>
        </p:nvSpPr>
        <p:spPr>
          <a:xfrm>
            <a:off x="2889104" y="2801075"/>
            <a:ext cx="603900" cy="2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Montserrat Light" pitchFamily="2" charset="77"/>
                <a:ea typeface="Roboto Medium"/>
                <a:cs typeface="Roboto Medium"/>
                <a:sym typeface="Roboto Medium"/>
              </a:rPr>
              <a:t>Colombia</a:t>
            </a:r>
            <a:endParaRPr sz="100">
              <a:latin typeface="Montserrat Light" pitchFamily="2" charset="77"/>
            </a:endParaRPr>
          </a:p>
        </p:txBody>
      </p:sp>
      <p:sp>
        <p:nvSpPr>
          <p:cNvPr id="1046" name="Google Shape;1046;p35"/>
          <p:cNvSpPr/>
          <p:nvPr/>
        </p:nvSpPr>
        <p:spPr>
          <a:xfrm>
            <a:off x="2889100" y="2944150"/>
            <a:ext cx="603900" cy="1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  <a:latin typeface="Montserrat Light" pitchFamily="2" charset="77"/>
                <a:ea typeface="Lato Light"/>
                <a:cs typeface="Lato Light"/>
                <a:sym typeface="Lato Light"/>
              </a:rPr>
              <a:t>Office 25 Tech.</a:t>
            </a:r>
            <a:endParaRPr sz="100">
              <a:latin typeface="Montserrat Light" pitchFamily="2" charset="77"/>
            </a:endParaRPr>
          </a:p>
        </p:txBody>
      </p:sp>
      <p:sp>
        <p:nvSpPr>
          <p:cNvPr id="1047" name="Google Shape;1047;p35"/>
          <p:cNvSpPr txBox="1"/>
          <p:nvPr/>
        </p:nvSpPr>
        <p:spPr>
          <a:xfrm>
            <a:off x="824350" y="3430725"/>
            <a:ext cx="6042300" cy="10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 pitchFamily="2" charset="77"/>
                <a:ea typeface="Raleway"/>
                <a:cs typeface="Raleway"/>
                <a:sym typeface="Raleway"/>
              </a:rPr>
              <a:t>Software Developers +500 personas + 30 </a:t>
            </a:r>
            <a:r>
              <a:rPr lang="en" b="1" dirty="0" err="1">
                <a:latin typeface="Montserrat" pitchFamily="2" charset="77"/>
                <a:ea typeface="Raleway"/>
                <a:cs typeface="Raleway"/>
                <a:sym typeface="Raleway"/>
              </a:rPr>
              <a:t>Consultores</a:t>
            </a:r>
            <a:endParaRPr b="1" dirty="0">
              <a:latin typeface="Montserrat" pitchFamily="2" charset="77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>
                <a:latin typeface="Montserrat Light" pitchFamily="2" charset="77"/>
                <a:ea typeface="Raleway"/>
                <a:cs typeface="Raleway"/>
                <a:sym typeface="Raleway"/>
              </a:rPr>
              <a:t>Presencia</a:t>
            </a:r>
            <a:r>
              <a:rPr lang="en" dirty="0">
                <a:latin typeface="Montserrat Light" pitchFamily="2" charset="77"/>
                <a:ea typeface="Raleway"/>
                <a:cs typeface="Raleway"/>
                <a:sym typeface="Raleway"/>
              </a:rPr>
              <a:t> </a:t>
            </a:r>
            <a:r>
              <a:rPr lang="en" dirty="0" err="1">
                <a:latin typeface="Montserrat Light" pitchFamily="2" charset="77"/>
                <a:ea typeface="Raleway"/>
                <a:cs typeface="Raleway"/>
                <a:sym typeface="Raleway"/>
              </a:rPr>
              <a:t>en</a:t>
            </a:r>
            <a:r>
              <a:rPr lang="en" dirty="0">
                <a:latin typeface="Montserrat Light" pitchFamily="2" charset="77"/>
                <a:ea typeface="Raleway"/>
                <a:cs typeface="Raleway"/>
                <a:sym typeface="Raleway"/>
              </a:rPr>
              <a:t> </a:t>
            </a:r>
            <a:r>
              <a:rPr lang="en" dirty="0" err="1">
                <a:latin typeface="Montserrat Light" pitchFamily="2" charset="77"/>
                <a:ea typeface="Raleway"/>
                <a:cs typeface="Raleway"/>
                <a:sym typeface="Raleway"/>
              </a:rPr>
              <a:t>más</a:t>
            </a:r>
            <a:r>
              <a:rPr lang="en" dirty="0">
                <a:latin typeface="Montserrat Light" pitchFamily="2" charset="77"/>
                <a:ea typeface="Raleway"/>
                <a:cs typeface="Raleway"/>
                <a:sym typeface="Raleway"/>
              </a:rPr>
              <a:t> de 5 </a:t>
            </a:r>
            <a:r>
              <a:rPr lang="en" dirty="0" err="1">
                <a:latin typeface="Montserrat Light" pitchFamily="2" charset="77"/>
                <a:ea typeface="Raleway"/>
                <a:cs typeface="Raleway"/>
                <a:sym typeface="Raleway"/>
              </a:rPr>
              <a:t>países</a:t>
            </a:r>
            <a:endParaRPr dirty="0">
              <a:latin typeface="Montserrat Light" pitchFamily="2" charset="77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>
                <a:latin typeface="Montserrat Light" pitchFamily="2" charset="77"/>
                <a:ea typeface="Raleway"/>
                <a:cs typeface="Raleway"/>
                <a:sym typeface="Raleway"/>
              </a:rPr>
              <a:t>Capacidad</a:t>
            </a:r>
            <a:r>
              <a:rPr lang="en" dirty="0">
                <a:latin typeface="Montserrat Light" pitchFamily="2" charset="77"/>
                <a:ea typeface="Raleway"/>
                <a:cs typeface="Raleway"/>
                <a:sym typeface="Raleway"/>
              </a:rPr>
              <a:t> de </a:t>
            </a:r>
            <a:r>
              <a:rPr lang="en" dirty="0" err="1">
                <a:latin typeface="Montserrat Light" pitchFamily="2" charset="77"/>
                <a:ea typeface="Raleway"/>
                <a:cs typeface="Raleway"/>
                <a:sym typeface="Raleway"/>
              </a:rPr>
              <a:t>ejecución</a:t>
            </a:r>
            <a:r>
              <a:rPr lang="en" dirty="0">
                <a:latin typeface="Montserrat Light" pitchFamily="2" charset="77"/>
                <a:ea typeface="Raleway"/>
                <a:cs typeface="Raleway"/>
                <a:sym typeface="Raleway"/>
              </a:rPr>
              <a:t> </a:t>
            </a:r>
            <a:r>
              <a:rPr lang="en" dirty="0" err="1">
                <a:latin typeface="Montserrat Light" pitchFamily="2" charset="77"/>
                <a:ea typeface="Raleway"/>
                <a:cs typeface="Raleway"/>
                <a:sym typeface="Raleway"/>
              </a:rPr>
              <a:t>internacional</a:t>
            </a:r>
            <a:r>
              <a:rPr lang="en" dirty="0">
                <a:latin typeface="Montserrat Light" pitchFamily="2" charset="77"/>
                <a:ea typeface="Raleway"/>
                <a:cs typeface="Raleway"/>
                <a:sym typeface="Raleway"/>
              </a:rPr>
              <a:t>, </a:t>
            </a:r>
            <a:r>
              <a:rPr lang="en" dirty="0" err="1">
                <a:latin typeface="Montserrat Light" pitchFamily="2" charset="77"/>
                <a:ea typeface="Raleway"/>
                <a:cs typeface="Raleway"/>
                <a:sym typeface="Raleway"/>
              </a:rPr>
              <a:t>multidisciplinarios</a:t>
            </a:r>
            <a:r>
              <a:rPr lang="en" dirty="0">
                <a:latin typeface="Montserrat Light" pitchFamily="2" charset="77"/>
                <a:ea typeface="Raleway"/>
                <a:cs typeface="Raleway"/>
                <a:sym typeface="Raleway"/>
              </a:rPr>
              <a:t>  </a:t>
            </a:r>
            <a:endParaRPr dirty="0">
              <a:latin typeface="Montserrat Light" pitchFamily="2" charset="77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>
                <a:latin typeface="Montserrat Light" pitchFamily="2" charset="77"/>
                <a:ea typeface="Raleway"/>
                <a:cs typeface="Raleway"/>
                <a:sym typeface="Raleway"/>
              </a:rPr>
              <a:t>Expertos</a:t>
            </a:r>
            <a:r>
              <a:rPr lang="en" dirty="0">
                <a:latin typeface="Montserrat Light" pitchFamily="2" charset="77"/>
                <a:ea typeface="Raleway"/>
                <a:cs typeface="Raleway"/>
                <a:sym typeface="Raleway"/>
              </a:rPr>
              <a:t> de </a:t>
            </a:r>
            <a:r>
              <a:rPr lang="en" dirty="0" err="1">
                <a:latin typeface="Montserrat Light" pitchFamily="2" charset="77"/>
                <a:ea typeface="Raleway"/>
                <a:cs typeface="Raleway"/>
                <a:sym typeface="Raleway"/>
              </a:rPr>
              <a:t>procesos</a:t>
            </a:r>
            <a:r>
              <a:rPr lang="en" dirty="0">
                <a:latin typeface="Montserrat Light" pitchFamily="2" charset="77"/>
                <a:ea typeface="Raleway"/>
                <a:cs typeface="Raleway"/>
                <a:sym typeface="Raleway"/>
              </a:rPr>
              <a:t> y </a:t>
            </a:r>
            <a:r>
              <a:rPr lang="en" dirty="0" err="1">
                <a:latin typeface="Montserrat Light" pitchFamily="2" charset="77"/>
                <a:ea typeface="Raleway"/>
                <a:cs typeface="Raleway"/>
                <a:sym typeface="Raleway"/>
              </a:rPr>
              <a:t>tecnologías</a:t>
            </a:r>
            <a:r>
              <a:rPr lang="en" dirty="0">
                <a:latin typeface="Montserrat Light" pitchFamily="2" charset="77"/>
                <a:ea typeface="Raleway"/>
                <a:cs typeface="Raleway"/>
                <a:sym typeface="Raleway"/>
              </a:rPr>
              <a:t> de </a:t>
            </a:r>
            <a:r>
              <a:rPr lang="en" dirty="0" err="1">
                <a:latin typeface="Montserrat Light" pitchFamily="2" charset="77"/>
                <a:ea typeface="Raleway"/>
                <a:cs typeface="Raleway"/>
                <a:sym typeface="Raleway"/>
              </a:rPr>
              <a:t>transformación</a:t>
            </a:r>
            <a:r>
              <a:rPr lang="en" dirty="0">
                <a:latin typeface="Montserrat Light" pitchFamily="2" charset="77"/>
                <a:ea typeface="Raleway"/>
                <a:cs typeface="Raleway"/>
                <a:sym typeface="Raleway"/>
              </a:rPr>
              <a:t> digital + 85</a:t>
            </a:r>
            <a:endParaRPr dirty="0">
              <a:latin typeface="Montserrat Light" pitchFamily="2" charset="77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4EA869-A798-5E48-8D14-ADE4470A4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50"/>
            <a:ext cx="9144000" cy="5116400"/>
          </a:xfrm>
          <a:prstGeom prst="rect">
            <a:avLst/>
          </a:prstGeom>
        </p:spPr>
      </p:pic>
      <p:sp>
        <p:nvSpPr>
          <p:cNvPr id="1054" name="Google Shape;1054;p36"/>
          <p:cNvSpPr txBox="1"/>
          <p:nvPr/>
        </p:nvSpPr>
        <p:spPr>
          <a:xfrm>
            <a:off x="1729818" y="1905950"/>
            <a:ext cx="5684363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 dirty="0" err="1">
                <a:solidFill>
                  <a:srgbClr val="FFFFFF"/>
                </a:solidFill>
                <a:latin typeface="Montserrat" pitchFamily="2" charset="77"/>
                <a:ea typeface="Raleway"/>
                <a:cs typeface="Raleway"/>
                <a:sym typeface="Raleway"/>
              </a:rPr>
              <a:t>Convergencia</a:t>
            </a:r>
            <a:r>
              <a:rPr lang="en" sz="3600" b="1" dirty="0">
                <a:solidFill>
                  <a:srgbClr val="FFFFFF"/>
                </a:solidFill>
                <a:latin typeface="Montserrat" pitchFamily="2" charset="77"/>
                <a:ea typeface="Raleway"/>
                <a:cs typeface="Raleway"/>
                <a:sym typeface="Raleway"/>
              </a:rPr>
              <a:t> IT/OT</a:t>
            </a:r>
            <a:endParaRPr sz="3600" b="1" dirty="0">
              <a:solidFill>
                <a:srgbClr val="FFFFFF"/>
              </a:solidFill>
              <a:latin typeface="Montserrat" pitchFamily="2" charset="77"/>
              <a:ea typeface="Raleway"/>
              <a:cs typeface="Raleway"/>
              <a:sym typeface="Raleway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3200" b="1" dirty="0">
              <a:solidFill>
                <a:srgbClr val="FFFFFF"/>
              </a:solidFill>
              <a:latin typeface="Montserrat" pitchFamily="2" charset="77"/>
              <a:ea typeface="Raleway Thin"/>
              <a:cs typeface="Raleway Thin"/>
              <a:sym typeface="Raleway Thin"/>
            </a:endParaRPr>
          </a:p>
        </p:txBody>
      </p:sp>
      <p:sp>
        <p:nvSpPr>
          <p:cNvPr id="1056" name="Google Shape;1056;p36"/>
          <p:cNvSpPr txBox="1"/>
          <p:nvPr/>
        </p:nvSpPr>
        <p:spPr>
          <a:xfrm>
            <a:off x="212950" y="4838427"/>
            <a:ext cx="11508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800"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rPr>
              <a:t>info|PORTAL</a:t>
            </a:r>
            <a:endParaRPr sz="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37"/>
          <p:cNvSpPr txBox="1"/>
          <p:nvPr/>
        </p:nvSpPr>
        <p:spPr>
          <a:xfrm>
            <a:off x="672062" y="244322"/>
            <a:ext cx="8067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err="1">
                <a:solidFill>
                  <a:srgbClr val="1E4F67"/>
                </a:solidFill>
                <a:latin typeface="Montserrat" pitchFamily="2" charset="77"/>
                <a:ea typeface="Raleway"/>
                <a:cs typeface="Raleway"/>
                <a:sym typeface="Raleway"/>
              </a:rPr>
              <a:t>Convergencia</a:t>
            </a:r>
            <a:r>
              <a:rPr lang="en" sz="2400" b="1" dirty="0">
                <a:solidFill>
                  <a:srgbClr val="1E4F67"/>
                </a:solidFill>
                <a:latin typeface="Montserrat" pitchFamily="2" charset="77"/>
                <a:ea typeface="Raleway"/>
                <a:cs typeface="Raleway"/>
                <a:sym typeface="Raleway"/>
              </a:rPr>
              <a:t> de IT y OT</a:t>
            </a:r>
            <a:endParaRPr sz="2400" b="1" dirty="0">
              <a:solidFill>
                <a:srgbClr val="1E4F67"/>
              </a:solidFill>
              <a:latin typeface="Montserrat" pitchFamily="2" charset="77"/>
              <a:ea typeface="Raleway"/>
              <a:cs typeface="Raleway"/>
              <a:sym typeface="Raleway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B220A48-E634-5641-A695-66079E00719C}"/>
              </a:ext>
            </a:extLst>
          </p:cNvPr>
          <p:cNvGrpSpPr/>
          <p:nvPr/>
        </p:nvGrpSpPr>
        <p:grpSpPr>
          <a:xfrm>
            <a:off x="672062" y="976678"/>
            <a:ext cx="7819641" cy="3945845"/>
            <a:chOff x="157607" y="894194"/>
            <a:chExt cx="8342400" cy="4209633"/>
          </a:xfrm>
        </p:grpSpPr>
        <p:sp>
          <p:nvSpPr>
            <p:cNvPr id="1062" name="Google Shape;1062;p37"/>
            <p:cNvSpPr txBox="1"/>
            <p:nvPr/>
          </p:nvSpPr>
          <p:spPr>
            <a:xfrm>
              <a:off x="212950" y="4673327"/>
              <a:ext cx="1150800" cy="43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7B7B7"/>
                </a:buClr>
                <a:buSzPts val="800"/>
                <a:buFont typeface="Raleway Thin"/>
                <a:buNone/>
              </a:pPr>
              <a:r>
                <a:rPr lang="en" sz="800" b="0" i="0" u="none" strike="noStrike" cap="none">
                  <a:solidFill>
                    <a:srgbClr val="B7B7B7"/>
                  </a:solidFill>
                  <a:latin typeface="Montserrat Light" pitchFamily="2" charset="77"/>
                  <a:ea typeface="Raleway Thin"/>
                  <a:cs typeface="Raleway Thin"/>
                  <a:sym typeface="Raleway Thin"/>
                </a:rPr>
                <a:t>info|PORTAL</a:t>
              </a:r>
              <a:endParaRPr>
                <a:latin typeface="Montserrat Light" pitchFamily="2" charset="77"/>
              </a:endParaRPr>
            </a:p>
          </p:txBody>
        </p:sp>
        <p:pic>
          <p:nvPicPr>
            <p:cNvPr id="1063" name="Google Shape;1063;p37" descr="PowerPoint Slide Show - [OpShield_Defense_Animation_Manufacturing_scripted_Sep2016.pptx]"/>
            <p:cNvPicPr preferRelativeResize="0"/>
            <p:nvPr/>
          </p:nvPicPr>
          <p:blipFill rotWithShape="1">
            <a:blip r:embed="rId3">
              <a:alphaModFix/>
            </a:blip>
            <a:srcRect l="2570" t="8061" r="2570" b="20285"/>
            <a:stretch/>
          </p:blipFill>
          <p:spPr>
            <a:xfrm>
              <a:off x="157607" y="894194"/>
              <a:ext cx="8342400" cy="3831300"/>
            </a:xfrm>
            <a:prstGeom prst="roundRect">
              <a:avLst>
                <a:gd name="adj" fmla="val 8594"/>
              </a:avLst>
            </a:prstGeom>
            <a:solidFill>
              <a:srgbClr val="ECECEC"/>
            </a:solidFill>
            <a:ln>
              <a:noFill/>
            </a:ln>
            <a:effectLst>
              <a:reflection stA="38000" endPos="28000" dist="5000" dir="5400000" fadeDir="5400012" sy="-100000" algn="bl" rotWithShape="0"/>
            </a:effectLst>
          </p:spPr>
        </p:pic>
        <p:sp>
          <p:nvSpPr>
            <p:cNvPr id="1064" name="Google Shape;1064;p37"/>
            <p:cNvSpPr txBox="1"/>
            <p:nvPr/>
          </p:nvSpPr>
          <p:spPr>
            <a:xfrm>
              <a:off x="7344357" y="3620262"/>
              <a:ext cx="8898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0" tIns="45700" rIns="91400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3636"/>
                </a:buClr>
                <a:buSzPts val="4000"/>
                <a:buFont typeface="Raleway"/>
                <a:buNone/>
              </a:pPr>
              <a:r>
                <a:rPr lang="en" sz="4000" b="1" i="0" u="none" strike="noStrike" cap="none">
                  <a:solidFill>
                    <a:srgbClr val="363636"/>
                  </a:solidFill>
                  <a:latin typeface="Montserrat Light" pitchFamily="2" charset="77"/>
                  <a:ea typeface="Raleway"/>
                  <a:cs typeface="Raleway"/>
                  <a:sym typeface="Raleway"/>
                </a:rPr>
                <a:t>OT</a:t>
              </a:r>
              <a:endParaRPr>
                <a:latin typeface="Montserrat Light" pitchFamily="2" charset="77"/>
              </a:endParaRPr>
            </a:p>
          </p:txBody>
        </p:sp>
        <p:cxnSp>
          <p:nvCxnSpPr>
            <p:cNvPr id="1065" name="Google Shape;1065;p37"/>
            <p:cNvCxnSpPr/>
            <p:nvPr/>
          </p:nvCxnSpPr>
          <p:spPr>
            <a:xfrm rot="10800000" flipH="1">
              <a:off x="1246480" y="1293469"/>
              <a:ext cx="6764400" cy="2797800"/>
            </a:xfrm>
            <a:prstGeom prst="straightConnector1">
              <a:avLst/>
            </a:prstGeom>
            <a:noFill/>
            <a:ln w="57150" cap="flat" cmpd="sng">
              <a:solidFill>
                <a:srgbClr val="00BF6F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1066" name="Google Shape;1066;p37"/>
            <p:cNvSpPr txBox="1"/>
            <p:nvPr/>
          </p:nvSpPr>
          <p:spPr>
            <a:xfrm>
              <a:off x="4778718" y="2254989"/>
              <a:ext cx="159300" cy="30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"/>
                <a:buFont typeface="Raleway"/>
                <a:buNone/>
              </a:pPr>
              <a:r>
                <a:rPr lang="en" sz="200" b="1" i="0" u="none" strike="noStrike" cap="none">
                  <a:solidFill>
                    <a:srgbClr val="000000"/>
                  </a:solidFill>
                  <a:latin typeface="Montserrat Light" pitchFamily="2" charset="77"/>
                  <a:ea typeface="Raleway"/>
                  <a:cs typeface="Raleway"/>
                  <a:sym typeface="Raleway"/>
                </a:rPr>
                <a:t>PLC</a:t>
              </a:r>
              <a:endParaRPr>
                <a:latin typeface="Montserrat Light" pitchFamily="2" charset="77"/>
              </a:endParaRPr>
            </a:p>
          </p:txBody>
        </p:sp>
        <p:sp>
          <p:nvSpPr>
            <p:cNvPr id="1067" name="Google Shape;1067;p37"/>
            <p:cNvSpPr txBox="1"/>
            <p:nvPr/>
          </p:nvSpPr>
          <p:spPr>
            <a:xfrm>
              <a:off x="5118286" y="2521853"/>
              <a:ext cx="163500" cy="30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"/>
                <a:buFont typeface="Raleway"/>
                <a:buNone/>
              </a:pPr>
              <a:r>
                <a:rPr lang="en" sz="200" b="1" i="0" u="none" strike="noStrike" cap="none">
                  <a:solidFill>
                    <a:srgbClr val="000000"/>
                  </a:solidFill>
                  <a:latin typeface="Montserrat Light" pitchFamily="2" charset="77"/>
                  <a:ea typeface="Raleway"/>
                  <a:cs typeface="Raleway"/>
                  <a:sym typeface="Raleway"/>
                </a:rPr>
                <a:t>PLC</a:t>
              </a:r>
              <a:endParaRPr>
                <a:latin typeface="Montserrat Light" pitchFamily="2" charset="77"/>
              </a:endParaRPr>
            </a:p>
          </p:txBody>
        </p:sp>
        <p:sp>
          <p:nvSpPr>
            <p:cNvPr id="1068" name="Google Shape;1068;p37"/>
            <p:cNvSpPr txBox="1"/>
            <p:nvPr/>
          </p:nvSpPr>
          <p:spPr>
            <a:xfrm>
              <a:off x="5470586" y="2778542"/>
              <a:ext cx="163500" cy="30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"/>
                <a:buFont typeface="Raleway"/>
                <a:buNone/>
              </a:pPr>
              <a:r>
                <a:rPr lang="en" sz="200" b="1" i="0" u="none" strike="noStrike" cap="none">
                  <a:solidFill>
                    <a:srgbClr val="000000"/>
                  </a:solidFill>
                  <a:latin typeface="Montserrat Light" pitchFamily="2" charset="77"/>
                  <a:ea typeface="Raleway"/>
                  <a:cs typeface="Raleway"/>
                  <a:sym typeface="Raleway"/>
                </a:rPr>
                <a:t>PLC</a:t>
              </a:r>
              <a:endParaRPr>
                <a:latin typeface="Montserrat Light" pitchFamily="2" charset="77"/>
              </a:endParaRPr>
            </a:p>
          </p:txBody>
        </p:sp>
        <p:sp>
          <p:nvSpPr>
            <p:cNvPr id="1069" name="Google Shape;1069;p37"/>
            <p:cNvSpPr/>
            <p:nvPr/>
          </p:nvSpPr>
          <p:spPr>
            <a:xfrm>
              <a:off x="4348251" y="3276784"/>
              <a:ext cx="777300" cy="421800"/>
            </a:xfrm>
            <a:prstGeom prst="rect">
              <a:avLst/>
            </a:prstGeom>
            <a:solidFill>
              <a:srgbClr val="0087A9"/>
            </a:solidFill>
            <a:ln w="10775" cap="flat" cmpd="sng">
              <a:solidFill>
                <a:srgbClr val="00448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aleway"/>
                <a:buNone/>
              </a:pPr>
              <a:r>
                <a:rPr lang="en" sz="800" b="0" i="0" u="none" strike="noStrike" cap="none">
                  <a:solidFill>
                    <a:srgbClr val="FFFFFF"/>
                  </a:solidFill>
                  <a:latin typeface="Montserrat Light" pitchFamily="2" charset="77"/>
                  <a:ea typeface="Raleway"/>
                  <a:cs typeface="Raleway"/>
                  <a:sym typeface="Raleway"/>
                </a:rPr>
                <a:t>SCADA</a:t>
              </a:r>
              <a:endParaRPr>
                <a:latin typeface="Montserrat Light" pitchFamily="2" charset="77"/>
              </a:endParaRPr>
            </a:p>
          </p:txBody>
        </p:sp>
        <p:sp>
          <p:nvSpPr>
            <p:cNvPr id="1070" name="Google Shape;1070;p37"/>
            <p:cNvSpPr/>
            <p:nvPr/>
          </p:nvSpPr>
          <p:spPr>
            <a:xfrm>
              <a:off x="5207051" y="3253172"/>
              <a:ext cx="786000" cy="518700"/>
            </a:xfrm>
            <a:prstGeom prst="can">
              <a:avLst>
                <a:gd name="adj" fmla="val 25000"/>
              </a:avLst>
            </a:prstGeom>
            <a:solidFill>
              <a:srgbClr val="0087A9"/>
            </a:solidFill>
            <a:ln w="10775" cap="flat" cmpd="sng">
              <a:solidFill>
                <a:srgbClr val="00448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Raleway"/>
                <a:buNone/>
              </a:pPr>
              <a:r>
                <a:rPr lang="en" sz="700" b="0" i="0" u="none" strike="noStrike" cap="none">
                  <a:solidFill>
                    <a:srgbClr val="FFFFFF"/>
                  </a:solidFill>
                  <a:latin typeface="Montserrat Light" pitchFamily="2" charset="77"/>
                  <a:ea typeface="Raleway"/>
                  <a:cs typeface="Raleway"/>
                  <a:sym typeface="Raleway"/>
                </a:rPr>
                <a:t>Historian</a:t>
              </a:r>
              <a:endParaRPr>
                <a:latin typeface="Montserrat Light" pitchFamily="2" charset="77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Raleway"/>
                <a:buNone/>
              </a:pPr>
              <a:r>
                <a:rPr lang="en" sz="700" b="0" i="0" u="none" strike="noStrike" cap="none">
                  <a:solidFill>
                    <a:srgbClr val="FFFFFF"/>
                  </a:solidFill>
                  <a:latin typeface="Montserrat Light" pitchFamily="2" charset="77"/>
                  <a:ea typeface="Raleway"/>
                  <a:cs typeface="Raleway"/>
                  <a:sym typeface="Raleway"/>
                </a:rPr>
                <a:t>Time Series</a:t>
              </a:r>
              <a:endParaRPr>
                <a:latin typeface="Montserrat Light" pitchFamily="2" charset="77"/>
              </a:endParaRPr>
            </a:p>
          </p:txBody>
        </p:sp>
        <p:sp>
          <p:nvSpPr>
            <p:cNvPr id="1071" name="Google Shape;1071;p37"/>
            <p:cNvSpPr/>
            <p:nvPr/>
          </p:nvSpPr>
          <p:spPr>
            <a:xfrm>
              <a:off x="4348251" y="2785877"/>
              <a:ext cx="777300" cy="421800"/>
            </a:xfrm>
            <a:prstGeom prst="rect">
              <a:avLst/>
            </a:prstGeom>
            <a:solidFill>
              <a:srgbClr val="0087A9"/>
            </a:solidFill>
            <a:ln w="10775" cap="flat" cmpd="sng">
              <a:solidFill>
                <a:srgbClr val="00448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aleway"/>
                <a:buNone/>
              </a:pPr>
              <a:r>
                <a:rPr lang="en" sz="800" b="0" i="0" u="none" strike="noStrike" cap="none">
                  <a:solidFill>
                    <a:srgbClr val="FFFFFF"/>
                  </a:solidFill>
                  <a:latin typeface="Montserrat Light" pitchFamily="2" charset="77"/>
                  <a:ea typeface="Raleway"/>
                  <a:cs typeface="Raleway"/>
                  <a:sym typeface="Raleway"/>
                </a:rPr>
                <a:t>Overall Equipment Effectiveness</a:t>
              </a:r>
              <a:endParaRPr>
                <a:latin typeface="Montserrat Light" pitchFamily="2" charset="77"/>
              </a:endParaRPr>
            </a:p>
          </p:txBody>
        </p:sp>
        <p:sp>
          <p:nvSpPr>
            <p:cNvPr id="1072" name="Google Shape;1072;p37"/>
            <p:cNvSpPr/>
            <p:nvPr/>
          </p:nvSpPr>
          <p:spPr>
            <a:xfrm>
              <a:off x="6921775" y="2793009"/>
              <a:ext cx="777300" cy="421800"/>
            </a:xfrm>
            <a:prstGeom prst="rect">
              <a:avLst/>
            </a:prstGeom>
            <a:solidFill>
              <a:srgbClr val="0087A9"/>
            </a:solidFill>
            <a:ln w="10775" cap="flat" cmpd="sng">
              <a:solidFill>
                <a:srgbClr val="00448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aleway"/>
                <a:buNone/>
              </a:pPr>
              <a:r>
                <a:rPr lang="en" sz="800" b="0" i="0" u="none" strike="noStrike" cap="none">
                  <a:solidFill>
                    <a:srgbClr val="FFFFFF"/>
                  </a:solidFill>
                  <a:latin typeface="Montserrat Light" pitchFamily="2" charset="77"/>
                  <a:ea typeface="Raleway"/>
                  <a:cs typeface="Raleway"/>
                  <a:sym typeface="Raleway"/>
                </a:rPr>
                <a:t>Genealogy &amp; Traceability</a:t>
              </a:r>
              <a:endParaRPr>
                <a:latin typeface="Montserrat Light" pitchFamily="2" charset="77"/>
              </a:endParaRPr>
            </a:p>
          </p:txBody>
        </p:sp>
        <p:sp>
          <p:nvSpPr>
            <p:cNvPr id="1073" name="Google Shape;1073;p37"/>
            <p:cNvSpPr/>
            <p:nvPr/>
          </p:nvSpPr>
          <p:spPr>
            <a:xfrm>
              <a:off x="3194071" y="2817596"/>
              <a:ext cx="777300" cy="421800"/>
            </a:xfrm>
            <a:prstGeom prst="rect">
              <a:avLst/>
            </a:prstGeom>
            <a:solidFill>
              <a:srgbClr val="0087A9"/>
            </a:solidFill>
            <a:ln w="10775" cap="flat" cmpd="sng">
              <a:solidFill>
                <a:srgbClr val="00448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aleway"/>
                <a:buNone/>
              </a:pPr>
              <a:r>
                <a:rPr lang="en" sz="800" b="0" i="0" u="none" strike="noStrike" cap="none">
                  <a:solidFill>
                    <a:srgbClr val="FFFFFF"/>
                  </a:solidFill>
                  <a:latin typeface="Montserrat Light" pitchFamily="2" charset="77"/>
                  <a:ea typeface="Raleway"/>
                  <a:cs typeface="Raleway"/>
                  <a:sym typeface="Raleway"/>
                </a:rPr>
                <a:t>CMMS</a:t>
              </a:r>
              <a:endParaRPr>
                <a:latin typeface="Montserrat Light" pitchFamily="2" charset="77"/>
              </a:endParaRPr>
            </a:p>
          </p:txBody>
        </p:sp>
        <p:sp>
          <p:nvSpPr>
            <p:cNvPr id="1074" name="Google Shape;1074;p37"/>
            <p:cNvSpPr/>
            <p:nvPr/>
          </p:nvSpPr>
          <p:spPr>
            <a:xfrm>
              <a:off x="4500205" y="4049227"/>
              <a:ext cx="777300" cy="381300"/>
            </a:xfrm>
            <a:prstGeom prst="upArrowCallout">
              <a:avLst>
                <a:gd name="adj1" fmla="val 25000"/>
                <a:gd name="adj2" fmla="val 25000"/>
                <a:gd name="adj3" fmla="val 25000"/>
                <a:gd name="adj4" fmla="val 64977"/>
              </a:avLst>
            </a:prstGeom>
            <a:solidFill>
              <a:srgbClr val="0087A9"/>
            </a:solidFill>
            <a:ln w="10775" cap="flat" cmpd="sng">
              <a:solidFill>
                <a:srgbClr val="00448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aleway"/>
                <a:buNone/>
              </a:pPr>
              <a:r>
                <a:rPr lang="en" sz="800" b="0" i="0" u="none" strike="noStrike" cap="none">
                  <a:solidFill>
                    <a:srgbClr val="FFFFFF"/>
                  </a:solidFill>
                  <a:latin typeface="Montserrat Light" pitchFamily="2" charset="77"/>
                  <a:ea typeface="Raleway"/>
                  <a:cs typeface="Raleway"/>
                  <a:sym typeface="Raleway"/>
                </a:rPr>
                <a:t>Automation</a:t>
              </a:r>
              <a:endParaRPr>
                <a:latin typeface="Montserrat Light" pitchFamily="2" charset="77"/>
              </a:endParaRPr>
            </a:p>
          </p:txBody>
        </p:sp>
        <p:sp>
          <p:nvSpPr>
            <p:cNvPr id="1075" name="Google Shape;1075;p37"/>
            <p:cNvSpPr/>
            <p:nvPr/>
          </p:nvSpPr>
          <p:spPr>
            <a:xfrm>
              <a:off x="5287930" y="4050932"/>
              <a:ext cx="777300" cy="381300"/>
            </a:xfrm>
            <a:prstGeom prst="upArrowCallout">
              <a:avLst>
                <a:gd name="adj1" fmla="val 25000"/>
                <a:gd name="adj2" fmla="val 25000"/>
                <a:gd name="adj3" fmla="val 25000"/>
                <a:gd name="adj4" fmla="val 64977"/>
              </a:avLst>
            </a:prstGeom>
            <a:solidFill>
              <a:srgbClr val="0087A9"/>
            </a:solidFill>
            <a:ln w="10775" cap="flat" cmpd="sng">
              <a:solidFill>
                <a:srgbClr val="00448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aleway"/>
                <a:buNone/>
              </a:pPr>
              <a:r>
                <a:rPr lang="en" sz="800" b="0" i="0" u="none" strike="noStrike" cap="none">
                  <a:solidFill>
                    <a:srgbClr val="FFFFFF"/>
                  </a:solidFill>
                  <a:latin typeface="Montserrat Light" pitchFamily="2" charset="77"/>
                  <a:ea typeface="Raleway"/>
                  <a:cs typeface="Raleway"/>
                  <a:sym typeface="Raleway"/>
                </a:rPr>
                <a:t>PLC</a:t>
              </a:r>
              <a:endParaRPr>
                <a:latin typeface="Montserrat Light" pitchFamily="2" charset="77"/>
              </a:endParaRPr>
            </a:p>
          </p:txBody>
        </p:sp>
        <p:sp>
          <p:nvSpPr>
            <p:cNvPr id="1076" name="Google Shape;1076;p37"/>
            <p:cNvSpPr/>
            <p:nvPr/>
          </p:nvSpPr>
          <p:spPr>
            <a:xfrm>
              <a:off x="6068679" y="4052636"/>
              <a:ext cx="777300" cy="381300"/>
            </a:xfrm>
            <a:prstGeom prst="upArrowCallout">
              <a:avLst>
                <a:gd name="adj1" fmla="val 25000"/>
                <a:gd name="adj2" fmla="val 25000"/>
                <a:gd name="adj3" fmla="val 25000"/>
                <a:gd name="adj4" fmla="val 64977"/>
              </a:avLst>
            </a:prstGeom>
            <a:solidFill>
              <a:srgbClr val="0087A9"/>
            </a:solidFill>
            <a:ln w="10775" cap="flat" cmpd="sng">
              <a:solidFill>
                <a:srgbClr val="00448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aleway"/>
                <a:buNone/>
              </a:pPr>
              <a:r>
                <a:rPr lang="en" sz="800" b="0" i="0" u="none" strike="noStrike" cap="none">
                  <a:solidFill>
                    <a:srgbClr val="FFFFFF"/>
                  </a:solidFill>
                  <a:latin typeface="Montserrat Light" pitchFamily="2" charset="77"/>
                  <a:ea typeface="Raleway"/>
                  <a:cs typeface="Raleway"/>
                  <a:sym typeface="Raleway"/>
                </a:rPr>
                <a:t>Instruments</a:t>
              </a:r>
              <a:endParaRPr>
                <a:latin typeface="Montserrat Light" pitchFamily="2" charset="77"/>
              </a:endParaRPr>
            </a:p>
          </p:txBody>
        </p:sp>
        <p:sp>
          <p:nvSpPr>
            <p:cNvPr id="1077" name="Google Shape;1077;p37"/>
            <p:cNvSpPr/>
            <p:nvPr/>
          </p:nvSpPr>
          <p:spPr>
            <a:xfrm>
              <a:off x="5202887" y="2778542"/>
              <a:ext cx="777300" cy="420000"/>
            </a:xfrm>
            <a:prstGeom prst="rect">
              <a:avLst/>
            </a:prstGeom>
            <a:solidFill>
              <a:srgbClr val="0087A9"/>
            </a:solidFill>
            <a:ln w="10775" cap="flat" cmpd="sng">
              <a:solidFill>
                <a:srgbClr val="00448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aleway"/>
                <a:buNone/>
              </a:pPr>
              <a:r>
                <a:rPr lang="en" sz="800" b="0" i="0" u="none" strike="noStrike" cap="none">
                  <a:solidFill>
                    <a:srgbClr val="FFFFFF"/>
                  </a:solidFill>
                  <a:latin typeface="Montserrat Light" pitchFamily="2" charset="77"/>
                  <a:ea typeface="Raleway"/>
                  <a:cs typeface="Raleway"/>
                  <a:sym typeface="Raleway"/>
                </a:rPr>
                <a:t>Quality</a:t>
              </a:r>
              <a:endParaRPr>
                <a:latin typeface="Montserrat Light" pitchFamily="2" charset="77"/>
              </a:endParaRPr>
            </a:p>
          </p:txBody>
        </p:sp>
        <p:sp>
          <p:nvSpPr>
            <p:cNvPr id="1078" name="Google Shape;1078;p37"/>
            <p:cNvSpPr/>
            <p:nvPr/>
          </p:nvSpPr>
          <p:spPr>
            <a:xfrm>
              <a:off x="4497302" y="4436994"/>
              <a:ext cx="2348700" cy="252300"/>
            </a:xfrm>
            <a:prstGeom prst="rect">
              <a:avLst/>
            </a:prstGeom>
            <a:solidFill>
              <a:srgbClr val="0087A9"/>
            </a:solidFill>
            <a:ln w="10775" cap="flat" cmpd="sng">
              <a:solidFill>
                <a:srgbClr val="00448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aleway"/>
                <a:buNone/>
              </a:pPr>
              <a:r>
                <a:rPr lang="en" sz="800" b="0" i="0" u="none" strike="noStrike" cap="none">
                  <a:solidFill>
                    <a:srgbClr val="FFFFFF"/>
                  </a:solidFill>
                  <a:latin typeface="Montserrat Light" pitchFamily="2" charset="77"/>
                  <a:ea typeface="Raleway"/>
                  <a:cs typeface="Raleway"/>
                  <a:sym typeface="Raleway"/>
                </a:rPr>
                <a:t>Operation/Production Assets</a:t>
              </a:r>
              <a:endParaRPr>
                <a:latin typeface="Montserrat Light" pitchFamily="2" charset="77"/>
              </a:endParaRPr>
            </a:p>
          </p:txBody>
        </p:sp>
        <p:sp>
          <p:nvSpPr>
            <p:cNvPr id="1079" name="Google Shape;1079;p37"/>
            <p:cNvSpPr/>
            <p:nvPr/>
          </p:nvSpPr>
          <p:spPr>
            <a:xfrm>
              <a:off x="813316" y="2109841"/>
              <a:ext cx="2055000" cy="1276200"/>
            </a:xfrm>
            <a:prstGeom prst="roundRect">
              <a:avLst>
                <a:gd name="adj" fmla="val 16667"/>
              </a:avLst>
            </a:prstGeom>
            <a:solidFill>
              <a:srgbClr val="00B5E2"/>
            </a:solidFill>
            <a:ln w="10775" cap="flat" cmpd="sng">
              <a:solidFill>
                <a:srgbClr val="00448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00"/>
                <a:buFont typeface="Raleway"/>
                <a:buNone/>
              </a:pPr>
              <a:r>
                <a:rPr lang="en" sz="900" b="0" i="0" u="none" strike="noStrike" cap="none">
                  <a:solidFill>
                    <a:srgbClr val="FFFFFF"/>
                  </a:solidFill>
                  <a:latin typeface="Montserrat Light" pitchFamily="2" charset="77"/>
                  <a:ea typeface="Raleway"/>
                  <a:cs typeface="Raleway"/>
                  <a:sym typeface="Raleway"/>
                </a:rPr>
                <a:t>Data </a:t>
              </a:r>
              <a:endParaRPr>
                <a:latin typeface="Montserrat Light" pitchFamily="2" charset="77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00"/>
                <a:buFont typeface="Raleway"/>
                <a:buNone/>
              </a:pPr>
              <a:r>
                <a:rPr lang="en" sz="900" b="0" i="0" u="none" strike="noStrike" cap="none">
                  <a:solidFill>
                    <a:srgbClr val="FFFFFF"/>
                  </a:solidFill>
                  <a:latin typeface="Montserrat Light" pitchFamily="2" charset="77"/>
                  <a:ea typeface="Raleway"/>
                  <a:cs typeface="Raleway"/>
                  <a:sym typeface="Raleway"/>
                </a:rPr>
                <a:t>Warehouses</a:t>
              </a:r>
              <a:endParaRPr>
                <a:latin typeface="Montserrat Light" pitchFamily="2" charset="77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rgbClr val="FFFFFF"/>
                </a:solidFill>
                <a:latin typeface="Montserrat Light" pitchFamily="2" charset="77"/>
                <a:ea typeface="Raleway"/>
                <a:cs typeface="Raleway"/>
                <a:sym typeface="Raleway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rgbClr val="FFFFFF"/>
                </a:solidFill>
                <a:latin typeface="Montserrat Light" pitchFamily="2" charset="77"/>
                <a:ea typeface="Raleway"/>
                <a:cs typeface="Raleway"/>
                <a:sym typeface="Raleway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rgbClr val="FFFFFF"/>
                </a:solidFill>
                <a:latin typeface="Montserrat Light" pitchFamily="2" charset="77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80" name="Google Shape;1080;p37"/>
            <p:cNvSpPr/>
            <p:nvPr/>
          </p:nvSpPr>
          <p:spPr>
            <a:xfrm>
              <a:off x="1028353" y="2714607"/>
              <a:ext cx="786000" cy="518700"/>
            </a:xfrm>
            <a:prstGeom prst="can">
              <a:avLst>
                <a:gd name="adj" fmla="val 25000"/>
              </a:avLst>
            </a:prstGeom>
            <a:solidFill>
              <a:srgbClr val="005EB8"/>
            </a:solidFill>
            <a:ln w="10775" cap="flat" cmpd="sng">
              <a:solidFill>
                <a:srgbClr val="00448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Raleway"/>
                <a:buNone/>
              </a:pPr>
              <a:r>
                <a:rPr lang="en" sz="700" b="0" i="0" u="none" strike="noStrike" cap="none">
                  <a:solidFill>
                    <a:srgbClr val="FFFFFF"/>
                  </a:solidFill>
                  <a:latin typeface="Montserrat Light" pitchFamily="2" charset="77"/>
                  <a:ea typeface="Raleway"/>
                  <a:cs typeface="Raleway"/>
                  <a:sym typeface="Raleway"/>
                </a:rPr>
                <a:t>Relational Data Bases</a:t>
              </a:r>
              <a:endParaRPr>
                <a:latin typeface="Montserrat Light" pitchFamily="2" charset="77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Raleway"/>
                <a:buNone/>
              </a:pPr>
              <a:r>
                <a:rPr lang="en" sz="700" b="0" i="0" u="none" strike="noStrike" cap="none">
                  <a:solidFill>
                    <a:srgbClr val="FFFFFF"/>
                  </a:solidFill>
                  <a:latin typeface="Montserrat Light" pitchFamily="2" charset="77"/>
                  <a:ea typeface="Raleway"/>
                  <a:cs typeface="Raleway"/>
                  <a:sym typeface="Raleway"/>
                </a:rPr>
                <a:t>ROLAP</a:t>
              </a:r>
              <a:endParaRPr>
                <a:latin typeface="Montserrat Light" pitchFamily="2" charset="77"/>
              </a:endParaRPr>
            </a:p>
          </p:txBody>
        </p:sp>
        <p:sp>
          <p:nvSpPr>
            <p:cNvPr id="1081" name="Google Shape;1081;p37"/>
            <p:cNvSpPr/>
            <p:nvPr/>
          </p:nvSpPr>
          <p:spPr>
            <a:xfrm>
              <a:off x="1857955" y="2200054"/>
              <a:ext cx="902400" cy="654000"/>
            </a:xfrm>
            <a:prstGeom prst="cube">
              <a:avLst>
                <a:gd name="adj" fmla="val 25000"/>
              </a:avLst>
            </a:prstGeom>
            <a:solidFill>
              <a:srgbClr val="005EB8"/>
            </a:solidFill>
            <a:ln w="10775" cap="flat" cmpd="sng">
              <a:solidFill>
                <a:srgbClr val="00448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rgbClr val="FFFFFF"/>
                </a:solidFill>
                <a:latin typeface="Montserrat Light" pitchFamily="2" charset="77"/>
                <a:ea typeface="Raleway"/>
                <a:cs typeface="Raleway"/>
                <a:sym typeface="Raleway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Raleway"/>
                <a:buNone/>
              </a:pPr>
              <a:r>
                <a:rPr lang="en" sz="700" b="0" i="0" u="none" strike="noStrike" cap="none">
                  <a:solidFill>
                    <a:srgbClr val="FFFFFF"/>
                  </a:solidFill>
                  <a:latin typeface="Montserrat Light" pitchFamily="2" charset="77"/>
                  <a:ea typeface="Raleway"/>
                  <a:cs typeface="Raleway"/>
                  <a:sym typeface="Raleway"/>
                </a:rPr>
                <a:t>Online Analytical Processing OLAP</a:t>
              </a:r>
              <a:endParaRPr>
                <a:latin typeface="Montserrat Light" pitchFamily="2" charset="77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rgbClr val="FFFFFF"/>
                </a:solidFill>
                <a:latin typeface="Montserrat Light" pitchFamily="2" charset="77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82" name="Google Shape;1082;p37"/>
            <p:cNvSpPr/>
            <p:nvPr/>
          </p:nvSpPr>
          <p:spPr>
            <a:xfrm>
              <a:off x="2955462" y="2056738"/>
              <a:ext cx="618300" cy="215700"/>
            </a:xfrm>
            <a:prstGeom prst="rect">
              <a:avLst/>
            </a:prstGeom>
            <a:solidFill>
              <a:srgbClr val="005EB8"/>
            </a:solidFill>
            <a:ln w="10775" cap="flat" cmpd="sng">
              <a:solidFill>
                <a:srgbClr val="00448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aleway"/>
                <a:buNone/>
              </a:pPr>
              <a:r>
                <a:rPr lang="en" sz="800" b="0" i="0" u="none" strike="noStrike" cap="none">
                  <a:solidFill>
                    <a:srgbClr val="FFFFFF"/>
                  </a:solidFill>
                  <a:latin typeface="Montserrat Light" pitchFamily="2" charset="77"/>
                  <a:ea typeface="Raleway"/>
                  <a:cs typeface="Raleway"/>
                  <a:sym typeface="Raleway"/>
                </a:rPr>
                <a:t>Excel</a:t>
              </a:r>
              <a:endParaRPr>
                <a:latin typeface="Montserrat Light" pitchFamily="2" charset="77"/>
              </a:endParaRPr>
            </a:p>
          </p:txBody>
        </p:sp>
        <p:sp>
          <p:nvSpPr>
            <p:cNvPr id="1083" name="Google Shape;1083;p37"/>
            <p:cNvSpPr/>
            <p:nvPr/>
          </p:nvSpPr>
          <p:spPr>
            <a:xfrm>
              <a:off x="1623377" y="1614360"/>
              <a:ext cx="777300" cy="403800"/>
            </a:xfrm>
            <a:prstGeom prst="rect">
              <a:avLst/>
            </a:prstGeom>
            <a:solidFill>
              <a:srgbClr val="005EB8"/>
            </a:solidFill>
            <a:ln w="10775" cap="flat" cmpd="sng">
              <a:solidFill>
                <a:srgbClr val="00448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aleway"/>
                <a:buNone/>
              </a:pPr>
              <a:r>
                <a:rPr lang="en" sz="800" b="0" i="0" u="none" strike="noStrike" cap="none">
                  <a:solidFill>
                    <a:srgbClr val="FFFFFF"/>
                  </a:solidFill>
                  <a:latin typeface="Montserrat Light" pitchFamily="2" charset="77"/>
                  <a:ea typeface="Raleway"/>
                  <a:cs typeface="Raleway"/>
                  <a:sym typeface="Raleway"/>
                </a:rPr>
                <a:t>ERP Systems</a:t>
              </a:r>
              <a:endParaRPr>
                <a:latin typeface="Montserrat Light" pitchFamily="2" charset="77"/>
              </a:endParaRPr>
            </a:p>
          </p:txBody>
        </p:sp>
        <p:sp>
          <p:nvSpPr>
            <p:cNvPr id="1084" name="Google Shape;1084;p37"/>
            <p:cNvSpPr/>
            <p:nvPr/>
          </p:nvSpPr>
          <p:spPr>
            <a:xfrm>
              <a:off x="2453103" y="1615524"/>
              <a:ext cx="777300" cy="401100"/>
            </a:xfrm>
            <a:prstGeom prst="rect">
              <a:avLst/>
            </a:prstGeom>
            <a:solidFill>
              <a:srgbClr val="005EB8"/>
            </a:solidFill>
            <a:ln w="10775" cap="flat" cmpd="sng">
              <a:solidFill>
                <a:srgbClr val="00448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aleway"/>
                <a:buNone/>
              </a:pPr>
              <a:r>
                <a:rPr lang="en" sz="800" b="0" i="0" u="none" strike="noStrike" cap="none">
                  <a:solidFill>
                    <a:srgbClr val="FFFFFF"/>
                  </a:solidFill>
                  <a:latin typeface="Montserrat Light" pitchFamily="2" charset="77"/>
                  <a:ea typeface="Raleway"/>
                  <a:cs typeface="Raleway"/>
                  <a:sym typeface="Raleway"/>
                </a:rPr>
                <a:t>SCM</a:t>
              </a:r>
              <a:endParaRPr>
                <a:latin typeface="Montserrat Light" pitchFamily="2" charset="77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aleway"/>
                <a:buNone/>
              </a:pPr>
              <a:r>
                <a:rPr lang="en" sz="800" b="0" i="0" u="none" strike="noStrike" cap="none">
                  <a:solidFill>
                    <a:srgbClr val="FFFFFF"/>
                  </a:solidFill>
                  <a:latin typeface="Montserrat Light" pitchFamily="2" charset="77"/>
                  <a:ea typeface="Raleway"/>
                  <a:cs typeface="Raleway"/>
                  <a:sym typeface="Raleway"/>
                </a:rPr>
                <a:t>Systems</a:t>
              </a:r>
              <a:endParaRPr>
                <a:latin typeface="Montserrat Light" pitchFamily="2" charset="77"/>
              </a:endParaRPr>
            </a:p>
          </p:txBody>
        </p:sp>
        <p:sp>
          <p:nvSpPr>
            <p:cNvPr id="1085" name="Google Shape;1085;p37"/>
            <p:cNvSpPr/>
            <p:nvPr/>
          </p:nvSpPr>
          <p:spPr>
            <a:xfrm>
              <a:off x="2761386" y="1169238"/>
              <a:ext cx="777300" cy="374700"/>
            </a:xfrm>
            <a:prstGeom prst="rect">
              <a:avLst/>
            </a:prstGeom>
            <a:solidFill>
              <a:srgbClr val="005EB8"/>
            </a:solidFill>
            <a:ln w="10775" cap="flat" cmpd="sng">
              <a:solidFill>
                <a:srgbClr val="00448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aleway"/>
                <a:buNone/>
              </a:pPr>
              <a:r>
                <a:rPr lang="en" sz="800" b="0" i="0" u="none" strike="noStrike" cap="none">
                  <a:solidFill>
                    <a:srgbClr val="FFFFFF"/>
                  </a:solidFill>
                  <a:latin typeface="Montserrat Light" pitchFamily="2" charset="77"/>
                  <a:ea typeface="Raleway"/>
                  <a:cs typeface="Raleway"/>
                  <a:sym typeface="Raleway"/>
                </a:rPr>
                <a:t>B2B</a:t>
              </a:r>
              <a:endParaRPr>
                <a:latin typeface="Montserrat Light" pitchFamily="2" charset="77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aleway"/>
                <a:buNone/>
              </a:pPr>
              <a:r>
                <a:rPr lang="en" sz="800" b="0" i="0" u="none" strike="noStrike" cap="none">
                  <a:solidFill>
                    <a:srgbClr val="FFFFFF"/>
                  </a:solidFill>
                  <a:latin typeface="Montserrat Light" pitchFamily="2" charset="77"/>
                  <a:ea typeface="Raleway"/>
                  <a:cs typeface="Raleway"/>
                  <a:sym typeface="Raleway"/>
                </a:rPr>
                <a:t>SRM</a:t>
              </a:r>
              <a:endParaRPr>
                <a:latin typeface="Montserrat Light" pitchFamily="2" charset="77"/>
              </a:endParaRPr>
            </a:p>
          </p:txBody>
        </p:sp>
        <p:sp>
          <p:nvSpPr>
            <p:cNvPr id="1086" name="Google Shape;1086;p37"/>
            <p:cNvSpPr/>
            <p:nvPr/>
          </p:nvSpPr>
          <p:spPr>
            <a:xfrm>
              <a:off x="3591112" y="1169238"/>
              <a:ext cx="777300" cy="373200"/>
            </a:xfrm>
            <a:prstGeom prst="rect">
              <a:avLst/>
            </a:prstGeom>
            <a:solidFill>
              <a:srgbClr val="005EB8"/>
            </a:solidFill>
            <a:ln w="10775" cap="flat" cmpd="sng">
              <a:solidFill>
                <a:srgbClr val="00448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aleway"/>
                <a:buNone/>
              </a:pPr>
              <a:r>
                <a:rPr lang="en" sz="800" b="0" i="0" u="none" strike="noStrike" cap="none">
                  <a:solidFill>
                    <a:srgbClr val="FFFFFF"/>
                  </a:solidFill>
                  <a:latin typeface="Montserrat Light" pitchFamily="2" charset="77"/>
                  <a:ea typeface="Raleway"/>
                  <a:cs typeface="Raleway"/>
                  <a:sym typeface="Raleway"/>
                </a:rPr>
                <a:t>B2C</a:t>
              </a:r>
              <a:endParaRPr>
                <a:latin typeface="Montserrat Light" pitchFamily="2" charset="77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aleway"/>
                <a:buNone/>
              </a:pPr>
              <a:r>
                <a:rPr lang="en" sz="800" b="0" i="0" u="none" strike="noStrike" cap="none">
                  <a:solidFill>
                    <a:srgbClr val="FFFFFF"/>
                  </a:solidFill>
                  <a:latin typeface="Montserrat Light" pitchFamily="2" charset="77"/>
                  <a:ea typeface="Raleway"/>
                  <a:cs typeface="Raleway"/>
                  <a:sym typeface="Raleway"/>
                </a:rPr>
                <a:t>CRM</a:t>
              </a:r>
              <a:endParaRPr>
                <a:latin typeface="Montserrat Light" pitchFamily="2" charset="77"/>
              </a:endParaRPr>
            </a:p>
          </p:txBody>
        </p:sp>
        <p:sp>
          <p:nvSpPr>
            <p:cNvPr id="1087" name="Google Shape;1087;p37"/>
            <p:cNvSpPr/>
            <p:nvPr/>
          </p:nvSpPr>
          <p:spPr>
            <a:xfrm>
              <a:off x="3293049" y="1620020"/>
              <a:ext cx="777300" cy="401100"/>
            </a:xfrm>
            <a:prstGeom prst="rect">
              <a:avLst/>
            </a:prstGeom>
            <a:solidFill>
              <a:srgbClr val="005EB8"/>
            </a:solidFill>
            <a:ln w="10775" cap="flat" cmpd="sng">
              <a:solidFill>
                <a:srgbClr val="00448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aleway"/>
                <a:buNone/>
              </a:pPr>
              <a:r>
                <a:rPr lang="en" sz="800" b="0" i="0" u="none" strike="noStrike" cap="none">
                  <a:solidFill>
                    <a:srgbClr val="FFFFFF"/>
                  </a:solidFill>
                  <a:latin typeface="Montserrat Light" pitchFamily="2" charset="77"/>
                  <a:ea typeface="Raleway"/>
                  <a:cs typeface="Raleway"/>
                  <a:sym typeface="Raleway"/>
                </a:rPr>
                <a:t>Business Intelligence</a:t>
              </a:r>
              <a:endParaRPr>
                <a:latin typeface="Montserrat Light" pitchFamily="2" charset="77"/>
              </a:endParaRPr>
            </a:p>
          </p:txBody>
        </p:sp>
        <p:sp>
          <p:nvSpPr>
            <p:cNvPr id="1088" name="Google Shape;1088;p37"/>
            <p:cNvSpPr/>
            <p:nvPr/>
          </p:nvSpPr>
          <p:spPr>
            <a:xfrm>
              <a:off x="792996" y="1619827"/>
              <a:ext cx="777300" cy="403800"/>
            </a:xfrm>
            <a:prstGeom prst="rect">
              <a:avLst/>
            </a:prstGeom>
            <a:solidFill>
              <a:srgbClr val="005EB8"/>
            </a:solidFill>
            <a:ln w="10775" cap="flat" cmpd="sng">
              <a:solidFill>
                <a:srgbClr val="00448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aleway"/>
                <a:buNone/>
              </a:pPr>
              <a:r>
                <a:rPr lang="en" sz="800" b="0" i="0" u="none" strike="noStrike" cap="none">
                  <a:solidFill>
                    <a:srgbClr val="FFFFFF"/>
                  </a:solidFill>
                  <a:latin typeface="Montserrat Light" pitchFamily="2" charset="77"/>
                  <a:ea typeface="Raleway"/>
                  <a:cs typeface="Raleway"/>
                  <a:sym typeface="Raleway"/>
                </a:rPr>
                <a:t>Custom Applications</a:t>
              </a:r>
              <a:endParaRPr>
                <a:latin typeface="Montserrat Light" pitchFamily="2" charset="77"/>
              </a:endParaRPr>
            </a:p>
          </p:txBody>
        </p:sp>
        <p:sp>
          <p:nvSpPr>
            <p:cNvPr id="1089" name="Google Shape;1089;p37"/>
            <p:cNvSpPr/>
            <p:nvPr/>
          </p:nvSpPr>
          <p:spPr>
            <a:xfrm>
              <a:off x="4946726" y="1613898"/>
              <a:ext cx="777300" cy="402000"/>
            </a:xfrm>
            <a:prstGeom prst="rect">
              <a:avLst/>
            </a:prstGeom>
            <a:solidFill>
              <a:srgbClr val="005EB8"/>
            </a:solidFill>
            <a:ln w="10775" cap="flat" cmpd="sng">
              <a:solidFill>
                <a:srgbClr val="00448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aleway"/>
                <a:buNone/>
              </a:pPr>
              <a:r>
                <a:rPr lang="en" sz="800" b="0" i="0" u="none" strike="noStrike" cap="none">
                  <a:solidFill>
                    <a:srgbClr val="FFFFFF"/>
                  </a:solidFill>
                  <a:latin typeface="Montserrat Light" pitchFamily="2" charset="77"/>
                  <a:ea typeface="Raleway"/>
                  <a:cs typeface="Raleway"/>
                  <a:sym typeface="Raleway"/>
                </a:rPr>
                <a:t>IT Cyber Security</a:t>
              </a:r>
              <a:endParaRPr>
                <a:latin typeface="Montserrat Light" pitchFamily="2" charset="77"/>
              </a:endParaRPr>
            </a:p>
          </p:txBody>
        </p:sp>
        <p:sp>
          <p:nvSpPr>
            <p:cNvPr id="1090" name="Google Shape;1090;p37"/>
            <p:cNvSpPr/>
            <p:nvPr/>
          </p:nvSpPr>
          <p:spPr>
            <a:xfrm>
              <a:off x="4119623" y="1621724"/>
              <a:ext cx="777300" cy="401100"/>
            </a:xfrm>
            <a:prstGeom prst="rect">
              <a:avLst/>
            </a:prstGeom>
            <a:solidFill>
              <a:srgbClr val="005EB8"/>
            </a:solidFill>
            <a:ln w="10775" cap="flat" cmpd="sng">
              <a:solidFill>
                <a:srgbClr val="00448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aleway"/>
                <a:buNone/>
              </a:pPr>
              <a:r>
                <a:rPr lang="en" sz="800" b="0" i="0" u="none" strike="noStrike" cap="none">
                  <a:solidFill>
                    <a:srgbClr val="FFFFFF"/>
                  </a:solidFill>
                  <a:latin typeface="Montserrat Light" pitchFamily="2" charset="77"/>
                  <a:ea typeface="Raleway"/>
                  <a:cs typeface="Raleway"/>
                  <a:sym typeface="Raleway"/>
                </a:rPr>
                <a:t>Business</a:t>
              </a:r>
              <a:endParaRPr>
                <a:latin typeface="Montserrat Light" pitchFamily="2" charset="77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aleway"/>
                <a:buNone/>
              </a:pPr>
              <a:r>
                <a:rPr lang="en" sz="800" b="0" i="0" u="none" strike="noStrike" cap="none">
                  <a:solidFill>
                    <a:srgbClr val="FFFFFF"/>
                  </a:solidFill>
                  <a:latin typeface="Montserrat Light" pitchFamily="2" charset="77"/>
                  <a:ea typeface="Raleway"/>
                  <a:cs typeface="Raleway"/>
                  <a:sym typeface="Raleway"/>
                </a:rPr>
                <a:t>Predictive Analysis</a:t>
              </a:r>
              <a:endParaRPr>
                <a:latin typeface="Montserrat Light" pitchFamily="2" charset="77"/>
              </a:endParaRPr>
            </a:p>
          </p:txBody>
        </p:sp>
        <p:sp>
          <p:nvSpPr>
            <p:cNvPr id="1091" name="Google Shape;1091;p37"/>
            <p:cNvSpPr/>
            <p:nvPr/>
          </p:nvSpPr>
          <p:spPr>
            <a:xfrm>
              <a:off x="288967" y="3279401"/>
              <a:ext cx="1483200" cy="530400"/>
            </a:xfrm>
            <a:prstGeom prst="upArrowCallout">
              <a:avLst>
                <a:gd name="adj1" fmla="val 25000"/>
                <a:gd name="adj2" fmla="val 25000"/>
                <a:gd name="adj3" fmla="val 25000"/>
                <a:gd name="adj4" fmla="val 64977"/>
              </a:avLst>
            </a:prstGeom>
            <a:solidFill>
              <a:srgbClr val="005EB8"/>
            </a:solidFill>
            <a:ln w="10775" cap="flat" cmpd="sng">
              <a:solidFill>
                <a:srgbClr val="00448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aleway"/>
                <a:buNone/>
              </a:pPr>
              <a:r>
                <a:rPr lang="en" sz="800" b="0" i="0" u="none" strike="noStrike" cap="none">
                  <a:solidFill>
                    <a:srgbClr val="FFFFFF"/>
                  </a:solidFill>
                  <a:latin typeface="Montserrat Light" pitchFamily="2" charset="77"/>
                  <a:ea typeface="Raleway"/>
                  <a:cs typeface="Raleway"/>
                  <a:sym typeface="Raleway"/>
                </a:rPr>
                <a:t>Business Transactions</a:t>
              </a:r>
              <a:endParaRPr>
                <a:latin typeface="Montserrat Light" pitchFamily="2" charset="77"/>
              </a:endParaRPr>
            </a:p>
          </p:txBody>
        </p:sp>
        <p:sp>
          <p:nvSpPr>
            <p:cNvPr id="1092" name="Google Shape;1092;p37"/>
            <p:cNvSpPr/>
            <p:nvPr/>
          </p:nvSpPr>
          <p:spPr>
            <a:xfrm>
              <a:off x="1922292" y="1166505"/>
              <a:ext cx="777300" cy="374700"/>
            </a:xfrm>
            <a:prstGeom prst="rect">
              <a:avLst/>
            </a:prstGeom>
            <a:solidFill>
              <a:srgbClr val="005EB8"/>
            </a:solidFill>
            <a:ln w="10775" cap="flat" cmpd="sng">
              <a:solidFill>
                <a:srgbClr val="00448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aleway"/>
                <a:buNone/>
              </a:pPr>
              <a:r>
                <a:rPr lang="en" sz="800" b="0" i="0" u="none" strike="noStrike" cap="none">
                  <a:solidFill>
                    <a:srgbClr val="FFFFFF"/>
                  </a:solidFill>
                  <a:latin typeface="Montserrat Light" pitchFamily="2" charset="77"/>
                  <a:ea typeface="Raleway"/>
                  <a:cs typeface="Raleway"/>
                  <a:sym typeface="Raleway"/>
                </a:rPr>
                <a:t>Financial Planning</a:t>
              </a:r>
              <a:endParaRPr>
                <a:latin typeface="Montserrat Light" pitchFamily="2" charset="77"/>
              </a:endParaRPr>
            </a:p>
          </p:txBody>
        </p:sp>
        <p:sp>
          <p:nvSpPr>
            <p:cNvPr id="1093" name="Google Shape;1093;p37"/>
            <p:cNvSpPr/>
            <p:nvPr/>
          </p:nvSpPr>
          <p:spPr>
            <a:xfrm>
              <a:off x="5988522" y="1214780"/>
              <a:ext cx="612000" cy="513300"/>
            </a:xfrm>
            <a:prstGeom prst="roundRect">
              <a:avLst>
                <a:gd name="adj" fmla="val 0"/>
              </a:avLst>
            </a:prstGeom>
            <a:solidFill>
              <a:srgbClr val="0087A9"/>
            </a:solidFill>
            <a:ln w="10775" cap="flat" cmpd="sng">
              <a:solidFill>
                <a:srgbClr val="00448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aleway"/>
                <a:buNone/>
              </a:pPr>
              <a:r>
                <a:rPr lang="en" sz="800" b="0" i="0" u="none" strike="noStrike" cap="none">
                  <a:solidFill>
                    <a:srgbClr val="FFFFFF"/>
                  </a:solidFill>
                  <a:latin typeface="Montserrat Light" pitchFamily="2" charset="77"/>
                  <a:ea typeface="Raleway"/>
                  <a:cs typeface="Raleway"/>
                  <a:sym typeface="Raleway"/>
                </a:rPr>
                <a:t>Big Data</a:t>
              </a:r>
              <a:endParaRPr>
                <a:latin typeface="Montserrat Light" pitchFamily="2" charset="77"/>
              </a:endParaRPr>
            </a:p>
          </p:txBody>
        </p:sp>
        <p:sp>
          <p:nvSpPr>
            <p:cNvPr id="1094" name="Google Shape;1094;p37"/>
            <p:cNvSpPr/>
            <p:nvPr/>
          </p:nvSpPr>
          <p:spPr>
            <a:xfrm>
              <a:off x="6628441" y="1214780"/>
              <a:ext cx="594600" cy="513300"/>
            </a:xfrm>
            <a:prstGeom prst="roundRect">
              <a:avLst>
                <a:gd name="adj" fmla="val 0"/>
              </a:avLst>
            </a:prstGeom>
            <a:solidFill>
              <a:srgbClr val="0087A9"/>
            </a:solidFill>
            <a:ln w="10775" cap="flat" cmpd="sng">
              <a:solidFill>
                <a:srgbClr val="00448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aleway"/>
                <a:buNone/>
              </a:pPr>
              <a:r>
                <a:rPr lang="en" sz="800" b="0" i="0" u="none" strike="noStrike" cap="none">
                  <a:solidFill>
                    <a:srgbClr val="FFFFFF"/>
                  </a:solidFill>
                  <a:latin typeface="Montserrat Light" pitchFamily="2" charset="77"/>
                  <a:ea typeface="Raleway"/>
                  <a:cs typeface="Raleway"/>
                  <a:sym typeface="Raleway"/>
                </a:rPr>
                <a:t>Advanced Analytics</a:t>
              </a:r>
              <a:endParaRPr>
                <a:latin typeface="Montserrat Light" pitchFamily="2" charset="77"/>
              </a:endParaRPr>
            </a:p>
          </p:txBody>
        </p:sp>
        <p:sp>
          <p:nvSpPr>
            <p:cNvPr id="1095" name="Google Shape;1095;p37"/>
            <p:cNvSpPr/>
            <p:nvPr/>
          </p:nvSpPr>
          <p:spPr>
            <a:xfrm>
              <a:off x="7244832" y="1214780"/>
              <a:ext cx="594300" cy="513300"/>
            </a:xfrm>
            <a:prstGeom prst="roundRect">
              <a:avLst>
                <a:gd name="adj" fmla="val 0"/>
              </a:avLst>
            </a:prstGeom>
            <a:solidFill>
              <a:srgbClr val="0087A9"/>
            </a:solidFill>
            <a:ln w="10775" cap="flat" cmpd="sng">
              <a:solidFill>
                <a:srgbClr val="00448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aleway"/>
                <a:buNone/>
              </a:pPr>
              <a:r>
                <a:rPr lang="en" sz="800" b="0" i="0" u="none" strike="noStrike" cap="none">
                  <a:solidFill>
                    <a:srgbClr val="FFFFFF"/>
                  </a:solidFill>
                  <a:latin typeface="Montserrat Light" pitchFamily="2" charset="77"/>
                  <a:ea typeface="Raleway"/>
                  <a:cs typeface="Raleway"/>
                  <a:sym typeface="Raleway"/>
                </a:rPr>
                <a:t>Apps &amp; Micro-Services</a:t>
              </a:r>
              <a:endParaRPr>
                <a:latin typeface="Montserrat Light" pitchFamily="2" charset="77"/>
              </a:endParaRPr>
            </a:p>
          </p:txBody>
        </p:sp>
        <p:grpSp>
          <p:nvGrpSpPr>
            <p:cNvPr id="1096" name="Google Shape;1096;p37"/>
            <p:cNvGrpSpPr/>
            <p:nvPr/>
          </p:nvGrpSpPr>
          <p:grpSpPr>
            <a:xfrm>
              <a:off x="7829873" y="1541104"/>
              <a:ext cx="650297" cy="642408"/>
              <a:chOff x="11067119" y="1717204"/>
              <a:chExt cx="898200" cy="942500"/>
            </a:xfrm>
          </p:grpSpPr>
          <p:sp>
            <p:nvSpPr>
              <p:cNvPr id="1097" name="Google Shape;1097;p37"/>
              <p:cNvSpPr/>
              <p:nvPr/>
            </p:nvSpPr>
            <p:spPr>
              <a:xfrm flipH="1">
                <a:off x="11067119" y="1717204"/>
                <a:ext cx="898200" cy="4800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75568" y="0"/>
                    </a:moveTo>
                    <a:cubicBezTo>
                      <a:pt x="90818" y="0"/>
                      <a:pt x="103180" y="20179"/>
                      <a:pt x="103180" y="45073"/>
                    </a:cubicBezTo>
                    <a:cubicBezTo>
                      <a:pt x="103180" y="48184"/>
                      <a:pt x="102987" y="51222"/>
                      <a:pt x="102619" y="54156"/>
                    </a:cubicBezTo>
                    <a:lnTo>
                      <a:pt x="102093" y="56920"/>
                    </a:lnTo>
                    <a:lnTo>
                      <a:pt x="104512" y="57318"/>
                    </a:lnTo>
                    <a:cubicBezTo>
                      <a:pt x="113351" y="60270"/>
                      <a:pt x="120000" y="73036"/>
                      <a:pt x="120000" y="88337"/>
                    </a:cubicBezTo>
                    <a:cubicBezTo>
                      <a:pt x="120000" y="105824"/>
                      <a:pt x="111315" y="120000"/>
                      <a:pt x="100603" y="120000"/>
                    </a:cubicBezTo>
                    <a:lnTo>
                      <a:pt x="19396" y="120000"/>
                    </a:lnTo>
                    <a:cubicBezTo>
                      <a:pt x="8684" y="120000"/>
                      <a:pt x="0" y="105824"/>
                      <a:pt x="0" y="88337"/>
                    </a:cubicBezTo>
                    <a:cubicBezTo>
                      <a:pt x="0" y="73036"/>
                      <a:pt x="6648" y="60270"/>
                      <a:pt x="15487" y="57318"/>
                    </a:cubicBezTo>
                    <a:lnTo>
                      <a:pt x="18804" y="56772"/>
                    </a:lnTo>
                    <a:lnTo>
                      <a:pt x="18766" y="56161"/>
                    </a:lnTo>
                    <a:cubicBezTo>
                      <a:pt x="18766" y="33962"/>
                      <a:pt x="29790" y="15966"/>
                      <a:pt x="43389" y="15966"/>
                    </a:cubicBezTo>
                    <a:cubicBezTo>
                      <a:pt x="46789" y="15966"/>
                      <a:pt x="50028" y="17091"/>
                      <a:pt x="52974" y="19125"/>
                    </a:cubicBezTo>
                    <a:lnTo>
                      <a:pt x="53026" y="19171"/>
                    </a:lnTo>
                    <a:lnTo>
                      <a:pt x="56044" y="13201"/>
                    </a:lnTo>
                    <a:cubicBezTo>
                      <a:pt x="61040" y="5045"/>
                      <a:pt x="67943" y="0"/>
                      <a:pt x="7556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12" scaled="0"/>
              </a:gradFill>
              <a:ln w="12700" cap="flat" cmpd="sng">
                <a:solidFill>
                  <a:srgbClr val="B1B3B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91425" anchor="b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Arial"/>
                  <a:buNone/>
                </a:pPr>
                <a:endParaRPr sz="700" b="1" i="0" u="none" strike="noStrike" cap="none">
                  <a:solidFill>
                    <a:srgbClr val="63666A"/>
                  </a:solidFill>
                  <a:latin typeface="Montserrat Light" pitchFamily="2" charset="77"/>
                  <a:ea typeface="Raleway"/>
                  <a:cs typeface="Raleway"/>
                  <a:sym typeface="Raleway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3666A"/>
                  </a:buClr>
                  <a:buSzPts val="700"/>
                  <a:buFont typeface="Raleway"/>
                  <a:buNone/>
                </a:pPr>
                <a:r>
                  <a:rPr lang="en" sz="700" b="1" i="0" u="none" strike="noStrike" cap="none">
                    <a:solidFill>
                      <a:srgbClr val="63666A"/>
                    </a:solidFill>
                    <a:latin typeface="Montserrat Light" pitchFamily="2" charset="77"/>
                    <a:ea typeface="Raleway"/>
                    <a:cs typeface="Raleway"/>
                    <a:sym typeface="Raleway"/>
                  </a:rPr>
                  <a:t>CLOUD</a:t>
                </a:r>
                <a:endParaRPr>
                  <a:latin typeface="Montserrat Light" pitchFamily="2" charset="77"/>
                </a:endParaRPr>
              </a:p>
            </p:txBody>
          </p:sp>
          <p:sp>
            <p:nvSpPr>
              <p:cNvPr id="1098" name="Google Shape;1098;p37"/>
              <p:cNvSpPr/>
              <p:nvPr/>
            </p:nvSpPr>
            <p:spPr>
              <a:xfrm>
                <a:off x="11190581" y="2298504"/>
                <a:ext cx="695700" cy="361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B5E2"/>
                  </a:buClr>
                  <a:buSzPts val="1000"/>
                  <a:buFont typeface="Raleway"/>
                  <a:buNone/>
                </a:pPr>
                <a:r>
                  <a:rPr lang="en" sz="1000" b="1" i="0" u="none" strike="noStrike" cap="none">
                    <a:solidFill>
                      <a:srgbClr val="00B5E2"/>
                    </a:solidFill>
                    <a:latin typeface="Montserrat Light" pitchFamily="2" charset="77"/>
                    <a:ea typeface="Raleway"/>
                    <a:cs typeface="Raleway"/>
                    <a:sym typeface="Raleway"/>
                  </a:rPr>
                  <a:t>Edge</a:t>
                </a:r>
                <a:endParaRPr sz="1000" b="0" i="0" u="none" strike="noStrike" cap="none">
                  <a:solidFill>
                    <a:srgbClr val="63666A"/>
                  </a:solidFill>
                  <a:latin typeface="Montserrat Light" pitchFamily="2" charset="77"/>
                  <a:ea typeface="Raleway"/>
                  <a:cs typeface="Raleway"/>
                  <a:sym typeface="Raleway"/>
                </a:endParaRPr>
              </a:p>
            </p:txBody>
          </p:sp>
        </p:grpSp>
        <p:sp>
          <p:nvSpPr>
            <p:cNvPr id="1099" name="Google Shape;1099;p37"/>
            <p:cNvSpPr/>
            <p:nvPr/>
          </p:nvSpPr>
          <p:spPr>
            <a:xfrm>
              <a:off x="6358622" y="1763417"/>
              <a:ext cx="594300" cy="513300"/>
            </a:xfrm>
            <a:prstGeom prst="roundRect">
              <a:avLst>
                <a:gd name="adj" fmla="val 0"/>
              </a:avLst>
            </a:prstGeom>
            <a:solidFill>
              <a:srgbClr val="0087A9"/>
            </a:solidFill>
            <a:ln w="10775" cap="flat" cmpd="sng">
              <a:solidFill>
                <a:srgbClr val="00448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aleway"/>
                <a:buNone/>
              </a:pPr>
              <a:r>
                <a:rPr lang="en" sz="800" b="0" i="0" u="none" strike="noStrike" cap="none">
                  <a:solidFill>
                    <a:srgbClr val="FFFFFF"/>
                  </a:solidFill>
                  <a:latin typeface="Montserrat Light" pitchFamily="2" charset="77"/>
                  <a:ea typeface="Raleway"/>
                  <a:cs typeface="Raleway"/>
                  <a:sym typeface="Raleway"/>
                </a:rPr>
                <a:t>Dev. Platform</a:t>
              </a:r>
              <a:endParaRPr>
                <a:latin typeface="Montserrat Light" pitchFamily="2" charset="77"/>
              </a:endParaRPr>
            </a:p>
          </p:txBody>
        </p:sp>
        <p:sp>
          <p:nvSpPr>
            <p:cNvPr id="1100" name="Google Shape;1100;p37"/>
            <p:cNvSpPr/>
            <p:nvPr/>
          </p:nvSpPr>
          <p:spPr>
            <a:xfrm>
              <a:off x="6975457" y="1763417"/>
              <a:ext cx="594300" cy="513300"/>
            </a:xfrm>
            <a:prstGeom prst="roundRect">
              <a:avLst>
                <a:gd name="adj" fmla="val 0"/>
              </a:avLst>
            </a:prstGeom>
            <a:solidFill>
              <a:srgbClr val="0087A9"/>
            </a:solidFill>
            <a:ln w="10775" cap="flat" cmpd="sng">
              <a:solidFill>
                <a:srgbClr val="00448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aleway"/>
                <a:buNone/>
              </a:pPr>
              <a:r>
                <a:rPr lang="en" sz="800" b="0" i="0" u="none" strike="noStrike" cap="none">
                  <a:solidFill>
                    <a:srgbClr val="FFFFFF"/>
                  </a:solidFill>
                  <a:latin typeface="Montserrat Light" pitchFamily="2" charset="77"/>
                  <a:ea typeface="Raleway"/>
                  <a:cs typeface="Raleway"/>
                  <a:sym typeface="Raleway"/>
                </a:rPr>
                <a:t>OT Cyber Security</a:t>
              </a:r>
              <a:endParaRPr>
                <a:latin typeface="Montserrat Light" pitchFamily="2" charset="77"/>
              </a:endParaRPr>
            </a:p>
          </p:txBody>
        </p:sp>
        <p:sp>
          <p:nvSpPr>
            <p:cNvPr id="1101" name="Google Shape;1101;p37"/>
            <p:cNvSpPr/>
            <p:nvPr/>
          </p:nvSpPr>
          <p:spPr>
            <a:xfrm>
              <a:off x="4614876" y="3793632"/>
              <a:ext cx="2135100" cy="252300"/>
            </a:xfrm>
            <a:prstGeom prst="rect">
              <a:avLst/>
            </a:prstGeom>
            <a:solidFill>
              <a:srgbClr val="0087A9"/>
            </a:solidFill>
            <a:ln w="10775" cap="flat" cmpd="sng">
              <a:solidFill>
                <a:srgbClr val="00448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aleway"/>
                <a:buNone/>
              </a:pPr>
              <a:r>
                <a:rPr lang="en" sz="800" b="0" i="0" u="none" strike="noStrike" cap="none">
                  <a:solidFill>
                    <a:srgbClr val="FFFFFF"/>
                  </a:solidFill>
                  <a:latin typeface="Montserrat Light" pitchFamily="2" charset="77"/>
                  <a:ea typeface="Raleway"/>
                  <a:cs typeface="Raleway"/>
                  <a:sym typeface="Raleway"/>
                </a:rPr>
                <a:t>Data Integration Platform &amp; Infrastructure</a:t>
              </a:r>
              <a:endParaRPr>
                <a:latin typeface="Montserrat Light" pitchFamily="2" charset="77"/>
              </a:endParaRPr>
            </a:p>
          </p:txBody>
        </p:sp>
        <p:sp>
          <p:nvSpPr>
            <p:cNvPr id="1102" name="Google Shape;1102;p37"/>
            <p:cNvSpPr/>
            <p:nvPr/>
          </p:nvSpPr>
          <p:spPr>
            <a:xfrm>
              <a:off x="5209882" y="2324793"/>
              <a:ext cx="777300" cy="421800"/>
            </a:xfrm>
            <a:prstGeom prst="rect">
              <a:avLst/>
            </a:prstGeom>
            <a:solidFill>
              <a:srgbClr val="0087A9"/>
            </a:solidFill>
            <a:ln w="10775" cap="flat" cmpd="sng">
              <a:solidFill>
                <a:srgbClr val="00448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aleway"/>
                <a:buNone/>
              </a:pPr>
              <a:r>
                <a:rPr lang="en" sz="800" b="0" i="0" u="none" strike="noStrike" cap="none">
                  <a:solidFill>
                    <a:srgbClr val="FFFFFF"/>
                  </a:solidFill>
                  <a:latin typeface="Montserrat Light" pitchFamily="2" charset="77"/>
                  <a:ea typeface="Raleway"/>
                  <a:cs typeface="Raleway"/>
                  <a:sym typeface="Raleway"/>
                </a:rPr>
                <a:t>Asset</a:t>
              </a:r>
              <a:endParaRPr>
                <a:latin typeface="Montserrat Light" pitchFamily="2" charset="77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aleway"/>
                <a:buNone/>
              </a:pPr>
              <a:r>
                <a:rPr lang="en" sz="800" b="0" i="0" u="none" strike="noStrike" cap="none">
                  <a:solidFill>
                    <a:srgbClr val="FFFFFF"/>
                  </a:solidFill>
                  <a:latin typeface="Montserrat Light" pitchFamily="2" charset="77"/>
                  <a:ea typeface="Raleway"/>
                  <a:cs typeface="Raleway"/>
                  <a:sym typeface="Raleway"/>
                </a:rPr>
                <a:t>Health</a:t>
              </a:r>
              <a:endParaRPr>
                <a:latin typeface="Montserrat Light" pitchFamily="2" charset="77"/>
              </a:endParaRPr>
            </a:p>
          </p:txBody>
        </p:sp>
        <p:sp>
          <p:nvSpPr>
            <p:cNvPr id="1103" name="Google Shape;1103;p37"/>
            <p:cNvSpPr/>
            <p:nvPr/>
          </p:nvSpPr>
          <p:spPr>
            <a:xfrm>
              <a:off x="6082920" y="2316876"/>
              <a:ext cx="777300" cy="421800"/>
            </a:xfrm>
            <a:prstGeom prst="rect">
              <a:avLst/>
            </a:prstGeom>
            <a:solidFill>
              <a:srgbClr val="0087A9"/>
            </a:solidFill>
            <a:ln w="10775" cap="flat" cmpd="sng">
              <a:solidFill>
                <a:srgbClr val="00448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aleway"/>
                <a:buNone/>
              </a:pPr>
              <a:r>
                <a:rPr lang="en" sz="800" b="0" i="0" u="none" strike="noStrike" cap="none">
                  <a:solidFill>
                    <a:srgbClr val="FFFFFF"/>
                  </a:solidFill>
                  <a:latin typeface="Montserrat Light" pitchFamily="2" charset="77"/>
                  <a:ea typeface="Raleway"/>
                  <a:cs typeface="Raleway"/>
                  <a:sym typeface="Raleway"/>
                </a:rPr>
                <a:t>Asset</a:t>
              </a:r>
              <a:endParaRPr>
                <a:latin typeface="Montserrat Light" pitchFamily="2" charset="77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aleway"/>
                <a:buNone/>
              </a:pPr>
              <a:r>
                <a:rPr lang="en" sz="800" b="0" i="0" u="none" strike="noStrike" cap="none">
                  <a:solidFill>
                    <a:srgbClr val="FFFFFF"/>
                  </a:solidFill>
                  <a:latin typeface="Montserrat Light" pitchFamily="2" charset="77"/>
                  <a:ea typeface="Raleway"/>
                  <a:cs typeface="Raleway"/>
                  <a:sym typeface="Raleway"/>
                </a:rPr>
                <a:t>Reliability</a:t>
              </a:r>
              <a:endParaRPr>
                <a:latin typeface="Montserrat Light" pitchFamily="2" charset="77"/>
              </a:endParaRPr>
            </a:p>
          </p:txBody>
        </p:sp>
        <p:sp>
          <p:nvSpPr>
            <p:cNvPr id="1104" name="Google Shape;1104;p37"/>
            <p:cNvSpPr/>
            <p:nvPr/>
          </p:nvSpPr>
          <p:spPr>
            <a:xfrm>
              <a:off x="6921775" y="2336700"/>
              <a:ext cx="777300" cy="421800"/>
            </a:xfrm>
            <a:prstGeom prst="rect">
              <a:avLst/>
            </a:prstGeom>
            <a:solidFill>
              <a:srgbClr val="0087A9"/>
            </a:solidFill>
            <a:ln w="10775" cap="flat" cmpd="sng">
              <a:solidFill>
                <a:srgbClr val="00448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aleway"/>
                <a:buNone/>
              </a:pPr>
              <a:r>
                <a:rPr lang="en" sz="800" b="0" i="0" u="none" strike="noStrike" cap="none">
                  <a:solidFill>
                    <a:srgbClr val="FFFFFF"/>
                  </a:solidFill>
                  <a:latin typeface="Montserrat Light" pitchFamily="2" charset="77"/>
                  <a:ea typeface="Raleway"/>
                  <a:cs typeface="Raleway"/>
                  <a:sym typeface="Raleway"/>
                </a:rPr>
                <a:t>Asset</a:t>
              </a:r>
              <a:endParaRPr>
                <a:latin typeface="Montserrat Light" pitchFamily="2" charset="77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aleway"/>
                <a:buNone/>
              </a:pPr>
              <a:r>
                <a:rPr lang="en" sz="800" b="0" i="0" u="none" strike="noStrike" cap="none">
                  <a:solidFill>
                    <a:srgbClr val="FFFFFF"/>
                  </a:solidFill>
                  <a:latin typeface="Montserrat Light" pitchFamily="2" charset="77"/>
                  <a:ea typeface="Raleway"/>
                  <a:cs typeface="Raleway"/>
                  <a:sym typeface="Raleway"/>
                </a:rPr>
                <a:t>Strategy Optimization</a:t>
              </a:r>
              <a:endParaRPr>
                <a:latin typeface="Montserrat Light" pitchFamily="2" charset="77"/>
              </a:endParaRPr>
            </a:p>
          </p:txBody>
        </p:sp>
        <p:sp>
          <p:nvSpPr>
            <p:cNvPr id="1105" name="Google Shape;1105;p37"/>
            <p:cNvSpPr/>
            <p:nvPr/>
          </p:nvSpPr>
          <p:spPr>
            <a:xfrm>
              <a:off x="6082920" y="2789937"/>
              <a:ext cx="777300" cy="420000"/>
            </a:xfrm>
            <a:prstGeom prst="rect">
              <a:avLst/>
            </a:prstGeom>
            <a:solidFill>
              <a:srgbClr val="0087A9"/>
            </a:solidFill>
            <a:ln w="10775" cap="flat" cmpd="sng">
              <a:solidFill>
                <a:srgbClr val="00448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aleway"/>
                <a:buNone/>
              </a:pPr>
              <a:r>
                <a:rPr lang="en" sz="800" b="0" i="0" u="none" strike="noStrike" cap="none">
                  <a:solidFill>
                    <a:srgbClr val="FFFFFF"/>
                  </a:solidFill>
                  <a:latin typeface="Montserrat Light" pitchFamily="2" charset="77"/>
                  <a:ea typeface="Raleway"/>
                  <a:cs typeface="Raleway"/>
                  <a:sym typeface="Raleway"/>
                </a:rPr>
                <a:t>Production Scheduler</a:t>
              </a:r>
              <a:endParaRPr>
                <a:latin typeface="Montserrat Light" pitchFamily="2" charset="77"/>
              </a:endParaRPr>
            </a:p>
          </p:txBody>
        </p:sp>
        <p:sp>
          <p:nvSpPr>
            <p:cNvPr id="1106" name="Google Shape;1106;p37"/>
            <p:cNvSpPr/>
            <p:nvPr/>
          </p:nvSpPr>
          <p:spPr>
            <a:xfrm>
              <a:off x="6083169" y="3297482"/>
              <a:ext cx="777300" cy="421800"/>
            </a:xfrm>
            <a:prstGeom prst="rect">
              <a:avLst/>
            </a:prstGeom>
            <a:solidFill>
              <a:srgbClr val="0087A9"/>
            </a:solidFill>
            <a:ln w="10775" cap="flat" cmpd="sng">
              <a:solidFill>
                <a:srgbClr val="00448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aleway"/>
                <a:buNone/>
              </a:pPr>
              <a:r>
                <a:rPr lang="en" sz="800" b="0" i="0" u="none" strike="noStrike" cap="none">
                  <a:solidFill>
                    <a:srgbClr val="FFFFFF"/>
                  </a:solidFill>
                  <a:latin typeface="Montserrat Light" pitchFamily="2" charset="77"/>
                  <a:ea typeface="Raleway"/>
                  <a:cs typeface="Raleway"/>
                  <a:sym typeface="Raleway"/>
                </a:rPr>
                <a:t>Reports &amp; Charts</a:t>
              </a:r>
              <a:endParaRPr>
                <a:latin typeface="Montserrat Light" pitchFamily="2" charset="77"/>
              </a:endParaRPr>
            </a:p>
          </p:txBody>
        </p:sp>
        <p:sp>
          <p:nvSpPr>
            <p:cNvPr id="1107" name="Google Shape;1107;p37"/>
            <p:cNvSpPr txBox="1"/>
            <p:nvPr/>
          </p:nvSpPr>
          <p:spPr>
            <a:xfrm>
              <a:off x="339642" y="963516"/>
              <a:ext cx="6495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0" tIns="45700" rIns="91400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3636"/>
                </a:buClr>
                <a:buSzPts val="4000"/>
                <a:buFont typeface="Raleway"/>
                <a:buNone/>
              </a:pPr>
              <a:r>
                <a:rPr lang="en" sz="4000" b="1" i="0" u="none" strike="noStrike" cap="none">
                  <a:solidFill>
                    <a:srgbClr val="363636"/>
                  </a:solidFill>
                  <a:latin typeface="Montserrat Light" pitchFamily="2" charset="77"/>
                  <a:ea typeface="Raleway"/>
                  <a:cs typeface="Raleway"/>
                  <a:sym typeface="Raleway"/>
                </a:rPr>
                <a:t>IT</a:t>
              </a:r>
              <a:endParaRPr>
                <a:latin typeface="Montserrat Light" pitchFamily="2" charset="77"/>
              </a:endParaRPr>
            </a:p>
          </p:txBody>
        </p:sp>
        <p:cxnSp>
          <p:nvCxnSpPr>
            <p:cNvPr id="1109" name="Google Shape;1109;p37"/>
            <p:cNvCxnSpPr/>
            <p:nvPr/>
          </p:nvCxnSpPr>
          <p:spPr>
            <a:xfrm>
              <a:off x="3734025" y="2051500"/>
              <a:ext cx="1483200" cy="7896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37"/>
            <p:cNvCxnSpPr>
              <a:cxnSpLocks/>
              <a:endCxn id="1071" idx="0"/>
            </p:cNvCxnSpPr>
            <p:nvPr/>
          </p:nvCxnSpPr>
          <p:spPr>
            <a:xfrm>
              <a:off x="3889101" y="2612477"/>
              <a:ext cx="847800" cy="1734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37"/>
            <p:cNvCxnSpPr>
              <a:cxnSpLocks/>
              <a:stCxn id="1083" idx="2"/>
              <a:endCxn id="1105" idx="0"/>
            </p:cNvCxnSpPr>
            <p:nvPr/>
          </p:nvCxnSpPr>
          <p:spPr>
            <a:xfrm>
              <a:off x="2012027" y="2018160"/>
              <a:ext cx="4459500" cy="7719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37"/>
            <p:cNvCxnSpPr>
              <a:cxnSpLocks/>
              <a:stCxn id="1083" idx="2"/>
              <a:endCxn id="1072" idx="0"/>
            </p:cNvCxnSpPr>
            <p:nvPr/>
          </p:nvCxnSpPr>
          <p:spPr>
            <a:xfrm>
              <a:off x="2012027" y="2018160"/>
              <a:ext cx="5298300" cy="7749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113" name="Google Shape;1113;p37"/>
            <p:cNvSpPr/>
            <p:nvPr/>
          </p:nvSpPr>
          <p:spPr>
            <a:xfrm>
              <a:off x="3778300" y="2516400"/>
              <a:ext cx="110700" cy="14010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 Light" pitchFamily="2" charset="77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2726F63-2364-984A-A916-89199FFE161E}"/>
              </a:ext>
            </a:extLst>
          </p:cNvPr>
          <p:cNvGrpSpPr/>
          <p:nvPr/>
        </p:nvGrpSpPr>
        <p:grpSpPr>
          <a:xfrm>
            <a:off x="305222" y="1371116"/>
            <a:ext cx="8812677" cy="3288373"/>
            <a:chOff x="189110" y="1429172"/>
            <a:chExt cx="8812677" cy="3288373"/>
          </a:xfrm>
        </p:grpSpPr>
        <p:grpSp>
          <p:nvGrpSpPr>
            <p:cNvPr id="1118" name="Google Shape;1118;p38"/>
            <p:cNvGrpSpPr/>
            <p:nvPr/>
          </p:nvGrpSpPr>
          <p:grpSpPr>
            <a:xfrm>
              <a:off x="1412920" y="1497495"/>
              <a:ext cx="6318216" cy="3152937"/>
              <a:chOff x="3766783" y="3574473"/>
              <a:chExt cx="16844084" cy="8407833"/>
            </a:xfrm>
          </p:grpSpPr>
          <p:sp>
            <p:nvSpPr>
              <p:cNvPr id="1119" name="Google Shape;1119;p38"/>
              <p:cNvSpPr/>
              <p:nvPr/>
            </p:nvSpPr>
            <p:spPr>
              <a:xfrm>
                <a:off x="9746670" y="5374122"/>
                <a:ext cx="4884313" cy="4884313"/>
              </a:xfrm>
              <a:custGeom>
                <a:avLst/>
                <a:gdLst/>
                <a:ahLst/>
                <a:cxnLst/>
                <a:rect l="l" t="t" r="r" b="b"/>
                <a:pathLst>
                  <a:path w="6822" h="6823" extrusionOk="0">
                    <a:moveTo>
                      <a:pt x="6821" y="3393"/>
                    </a:moveTo>
                    <a:lnTo>
                      <a:pt x="6821" y="3393"/>
                    </a:lnTo>
                    <a:cubicBezTo>
                      <a:pt x="6821" y="5290"/>
                      <a:pt x="5288" y="6822"/>
                      <a:pt x="3429" y="6822"/>
                    </a:cubicBezTo>
                    <a:cubicBezTo>
                      <a:pt x="1532" y="6822"/>
                      <a:pt x="0" y="5290"/>
                      <a:pt x="0" y="3393"/>
                    </a:cubicBezTo>
                    <a:cubicBezTo>
                      <a:pt x="0" y="1533"/>
                      <a:pt x="1532" y="0"/>
                      <a:pt x="3429" y="0"/>
                    </a:cubicBezTo>
                    <a:cubicBezTo>
                      <a:pt x="5288" y="0"/>
                      <a:pt x="6821" y="1533"/>
                      <a:pt x="6821" y="3393"/>
                    </a:cubicBezTo>
                  </a:path>
                </a:pathLst>
              </a:custGeom>
              <a:solidFill>
                <a:srgbClr val="7F7F7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Montserrat Light" pitchFamily="2" charset="77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20" name="Google Shape;1120;p38"/>
              <p:cNvGrpSpPr/>
              <p:nvPr/>
            </p:nvGrpSpPr>
            <p:grpSpPr>
              <a:xfrm>
                <a:off x="4025680" y="4199614"/>
                <a:ext cx="16272609" cy="7157695"/>
                <a:chOff x="4025680" y="4199614"/>
                <a:chExt cx="16272609" cy="7157695"/>
              </a:xfrm>
            </p:grpSpPr>
            <p:grpSp>
              <p:nvGrpSpPr>
                <p:cNvPr id="1121" name="Google Shape;1121;p38"/>
                <p:cNvGrpSpPr/>
                <p:nvPr/>
              </p:nvGrpSpPr>
              <p:grpSpPr>
                <a:xfrm>
                  <a:off x="4025680" y="4199614"/>
                  <a:ext cx="16272609" cy="7157695"/>
                  <a:chOff x="4025680" y="4199614"/>
                  <a:chExt cx="16272609" cy="7157695"/>
                </a:xfrm>
              </p:grpSpPr>
              <p:sp>
                <p:nvSpPr>
                  <p:cNvPr id="1122" name="Google Shape;1122;p38"/>
                  <p:cNvSpPr/>
                  <p:nvPr/>
                </p:nvSpPr>
                <p:spPr>
                  <a:xfrm>
                    <a:off x="13428058" y="9188116"/>
                    <a:ext cx="2090120" cy="21658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8" h="3027" extrusionOk="0">
                        <a:moveTo>
                          <a:pt x="2917" y="3026"/>
                        </a:moveTo>
                        <a:lnTo>
                          <a:pt x="2917" y="3026"/>
                        </a:lnTo>
                        <a:cubicBezTo>
                          <a:pt x="1496" y="3026"/>
                          <a:pt x="1496" y="3026"/>
                          <a:pt x="1496" y="3026"/>
                        </a:cubicBezTo>
                        <a:cubicBezTo>
                          <a:pt x="1241" y="3026"/>
                          <a:pt x="1167" y="2735"/>
                          <a:pt x="1167" y="2735"/>
                        </a:cubicBezTo>
                        <a:cubicBezTo>
                          <a:pt x="1167" y="875"/>
                          <a:pt x="1167" y="875"/>
                          <a:pt x="1167" y="875"/>
                        </a:cubicBezTo>
                        <a:cubicBezTo>
                          <a:pt x="0" y="875"/>
                          <a:pt x="0" y="875"/>
                          <a:pt x="0" y="875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0" cap="flat" cmpd="sng">
                    <a:solidFill>
                      <a:srgbClr val="3C2415">
                        <a:alpha val="49800"/>
                      </a:srgb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34300" tIns="17150" rIns="34300" bIns="1715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Montserrat Light" pitchFamily="2" charset="77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cxnSp>
                <p:nvCxnSpPr>
                  <p:cNvPr id="1123" name="Google Shape;1123;p38"/>
                  <p:cNvCxnSpPr/>
                  <p:nvPr/>
                </p:nvCxnSpPr>
                <p:spPr>
                  <a:xfrm>
                    <a:off x="16250666" y="11354009"/>
                    <a:ext cx="3214200" cy="3300"/>
                  </a:xfrm>
                  <a:prstGeom prst="straightConnector1">
                    <a:avLst/>
                  </a:prstGeom>
                  <a:noFill/>
                  <a:ln w="63500" cap="flat" cmpd="sng">
                    <a:solidFill>
                      <a:srgbClr val="3C2415">
                        <a:alpha val="498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24" name="Google Shape;1124;p38"/>
                  <p:cNvCxnSpPr/>
                  <p:nvPr/>
                </p:nvCxnSpPr>
                <p:spPr>
                  <a:xfrm flipH="1">
                    <a:off x="9272951" y="7830486"/>
                    <a:ext cx="1051500" cy="3300"/>
                  </a:xfrm>
                  <a:prstGeom prst="straightConnector1">
                    <a:avLst/>
                  </a:prstGeom>
                  <a:noFill/>
                  <a:ln w="63500" cap="flat" cmpd="sng">
                    <a:solidFill>
                      <a:srgbClr val="3C2415">
                        <a:alpha val="498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sp>
                <p:nvSpPr>
                  <p:cNvPr id="1125" name="Google Shape;1125;p38"/>
                  <p:cNvSpPr/>
                  <p:nvPr/>
                </p:nvSpPr>
                <p:spPr>
                  <a:xfrm>
                    <a:off x="4025680" y="6498114"/>
                    <a:ext cx="5225304" cy="2664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96" h="3721" extrusionOk="0">
                        <a:moveTo>
                          <a:pt x="0" y="3720"/>
                        </a:moveTo>
                        <a:lnTo>
                          <a:pt x="0" y="3720"/>
                        </a:lnTo>
                        <a:cubicBezTo>
                          <a:pt x="5291" y="3720"/>
                          <a:pt x="5291" y="3720"/>
                          <a:pt x="5291" y="3720"/>
                        </a:cubicBezTo>
                        <a:cubicBezTo>
                          <a:pt x="6822" y="3720"/>
                          <a:pt x="6822" y="3720"/>
                          <a:pt x="6822" y="3720"/>
                        </a:cubicBezTo>
                        <a:cubicBezTo>
                          <a:pt x="7042" y="3720"/>
                          <a:pt x="7295" y="3501"/>
                          <a:pt x="7295" y="2917"/>
                        </a:cubicBezTo>
                        <a:cubicBezTo>
                          <a:pt x="7295" y="801"/>
                          <a:pt x="7295" y="801"/>
                          <a:pt x="7295" y="801"/>
                        </a:cubicBezTo>
                        <a:cubicBezTo>
                          <a:pt x="7295" y="217"/>
                          <a:pt x="7042" y="0"/>
                          <a:pt x="6822" y="0"/>
                        </a:cubicBezTo>
                        <a:cubicBezTo>
                          <a:pt x="5291" y="0"/>
                          <a:pt x="5291" y="0"/>
                          <a:pt x="529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0" cap="flat" cmpd="sng">
                    <a:solidFill>
                      <a:srgbClr val="3C2415">
                        <a:alpha val="49800"/>
                      </a:srgb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34300" tIns="17150" rIns="34300" bIns="1715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Montserrat Light" pitchFamily="2" charset="77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cxnSp>
                <p:nvCxnSpPr>
                  <p:cNvPr id="1126" name="Google Shape;1126;p38"/>
                  <p:cNvCxnSpPr/>
                  <p:nvPr/>
                </p:nvCxnSpPr>
                <p:spPr>
                  <a:xfrm>
                    <a:off x="14056355" y="7830486"/>
                    <a:ext cx="1019700" cy="3300"/>
                  </a:xfrm>
                  <a:prstGeom prst="straightConnector1">
                    <a:avLst/>
                  </a:prstGeom>
                  <a:noFill/>
                  <a:ln w="63500" cap="flat" cmpd="sng">
                    <a:solidFill>
                      <a:srgbClr val="3C2415">
                        <a:alpha val="498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sp>
                <p:nvSpPr>
                  <p:cNvPr id="1127" name="Google Shape;1127;p38"/>
                  <p:cNvSpPr/>
                  <p:nvPr/>
                </p:nvSpPr>
                <p:spPr>
                  <a:xfrm>
                    <a:off x="15072998" y="6498114"/>
                    <a:ext cx="5225290" cy="2664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97" h="3721" extrusionOk="0">
                        <a:moveTo>
                          <a:pt x="7296" y="3720"/>
                        </a:moveTo>
                        <a:lnTo>
                          <a:pt x="7296" y="3720"/>
                        </a:lnTo>
                        <a:cubicBezTo>
                          <a:pt x="2007" y="3720"/>
                          <a:pt x="2007" y="3720"/>
                          <a:pt x="2007" y="3720"/>
                        </a:cubicBezTo>
                        <a:cubicBezTo>
                          <a:pt x="474" y="3720"/>
                          <a:pt x="474" y="3720"/>
                          <a:pt x="474" y="3720"/>
                        </a:cubicBezTo>
                        <a:cubicBezTo>
                          <a:pt x="255" y="3720"/>
                          <a:pt x="0" y="3501"/>
                          <a:pt x="0" y="2917"/>
                        </a:cubicBezTo>
                        <a:cubicBezTo>
                          <a:pt x="0" y="801"/>
                          <a:pt x="0" y="801"/>
                          <a:pt x="0" y="801"/>
                        </a:cubicBezTo>
                        <a:cubicBezTo>
                          <a:pt x="0" y="217"/>
                          <a:pt x="255" y="0"/>
                          <a:pt x="474" y="0"/>
                        </a:cubicBezTo>
                        <a:cubicBezTo>
                          <a:pt x="2007" y="0"/>
                          <a:pt x="2007" y="0"/>
                          <a:pt x="2007" y="0"/>
                        </a:cubicBezTo>
                        <a:cubicBezTo>
                          <a:pt x="7296" y="0"/>
                          <a:pt x="7296" y="0"/>
                          <a:pt x="7296" y="0"/>
                        </a:cubicBezTo>
                      </a:path>
                    </a:pathLst>
                  </a:custGeom>
                  <a:noFill/>
                  <a:ln w="63500" cap="flat" cmpd="sng">
                    <a:solidFill>
                      <a:srgbClr val="3C2415">
                        <a:alpha val="49800"/>
                      </a:srgb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34300" tIns="17150" rIns="34300" bIns="1715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Montserrat Light" pitchFamily="2" charset="77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8" name="Google Shape;1128;p38"/>
                  <p:cNvSpPr/>
                  <p:nvPr/>
                </p:nvSpPr>
                <p:spPr>
                  <a:xfrm>
                    <a:off x="8859473" y="4199614"/>
                    <a:ext cx="2090121" cy="22984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9" h="3211" extrusionOk="0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1421" y="0"/>
                          <a:pt x="1421" y="0"/>
                          <a:pt x="1421" y="0"/>
                        </a:cubicBezTo>
                        <a:cubicBezTo>
                          <a:pt x="1677" y="0"/>
                          <a:pt x="1713" y="291"/>
                          <a:pt x="1713" y="291"/>
                        </a:cubicBezTo>
                        <a:cubicBezTo>
                          <a:pt x="1713" y="2188"/>
                          <a:pt x="1713" y="2188"/>
                          <a:pt x="1713" y="2188"/>
                        </a:cubicBezTo>
                        <a:cubicBezTo>
                          <a:pt x="2918" y="2188"/>
                          <a:pt x="2918" y="2188"/>
                          <a:pt x="2918" y="2188"/>
                        </a:cubicBezTo>
                        <a:cubicBezTo>
                          <a:pt x="2918" y="3210"/>
                          <a:pt x="2918" y="3210"/>
                          <a:pt x="2918" y="3210"/>
                        </a:cubicBezTo>
                      </a:path>
                    </a:pathLst>
                  </a:custGeom>
                  <a:noFill/>
                  <a:ln w="63500" cap="flat" cmpd="sng">
                    <a:solidFill>
                      <a:srgbClr val="3C2415">
                        <a:alpha val="49800"/>
                      </a:srgb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34300" tIns="17150" rIns="34300" bIns="1715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Montserrat Light" pitchFamily="2" charset="77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cxnSp>
                <p:nvCxnSpPr>
                  <p:cNvPr id="1129" name="Google Shape;1129;p38"/>
                  <p:cNvCxnSpPr/>
                  <p:nvPr/>
                </p:nvCxnSpPr>
                <p:spPr>
                  <a:xfrm rot="10800000">
                    <a:off x="4780343" y="4202770"/>
                    <a:ext cx="3741300" cy="0"/>
                  </a:xfrm>
                  <a:prstGeom prst="straightConnector1">
                    <a:avLst/>
                  </a:prstGeom>
                  <a:noFill/>
                  <a:ln w="63500" cap="flat" cmpd="sng">
                    <a:solidFill>
                      <a:srgbClr val="3C2415">
                        <a:alpha val="498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sp>
                <p:nvSpPr>
                  <p:cNvPr id="1130" name="Google Shape;1130;p38"/>
                  <p:cNvSpPr/>
                  <p:nvPr/>
                </p:nvSpPr>
                <p:spPr>
                  <a:xfrm>
                    <a:off x="8859473" y="9345980"/>
                    <a:ext cx="2090121" cy="20111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9" h="2809" extrusionOk="0">
                        <a:moveTo>
                          <a:pt x="0" y="2808"/>
                        </a:moveTo>
                        <a:lnTo>
                          <a:pt x="0" y="2808"/>
                        </a:lnTo>
                        <a:cubicBezTo>
                          <a:pt x="1421" y="2808"/>
                          <a:pt x="1421" y="2808"/>
                          <a:pt x="1421" y="2808"/>
                        </a:cubicBezTo>
                        <a:cubicBezTo>
                          <a:pt x="1677" y="2808"/>
                          <a:pt x="1713" y="2517"/>
                          <a:pt x="1713" y="2517"/>
                        </a:cubicBezTo>
                        <a:cubicBezTo>
                          <a:pt x="1713" y="657"/>
                          <a:pt x="1713" y="657"/>
                          <a:pt x="1713" y="657"/>
                        </a:cubicBezTo>
                        <a:cubicBezTo>
                          <a:pt x="2918" y="657"/>
                          <a:pt x="2918" y="657"/>
                          <a:pt x="2918" y="657"/>
                        </a:cubicBezTo>
                        <a:cubicBezTo>
                          <a:pt x="2918" y="0"/>
                          <a:pt x="2918" y="0"/>
                          <a:pt x="2918" y="0"/>
                        </a:cubicBezTo>
                      </a:path>
                    </a:pathLst>
                  </a:custGeom>
                  <a:noFill/>
                  <a:ln w="63500" cap="flat" cmpd="sng">
                    <a:solidFill>
                      <a:srgbClr val="3C2415">
                        <a:alpha val="49800"/>
                      </a:srgb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34300" tIns="17150" rIns="34300" bIns="1715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Montserrat Light" pitchFamily="2" charset="77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cxnSp>
                <p:nvCxnSpPr>
                  <p:cNvPr id="1131" name="Google Shape;1131;p38"/>
                  <p:cNvCxnSpPr/>
                  <p:nvPr/>
                </p:nvCxnSpPr>
                <p:spPr>
                  <a:xfrm flipH="1">
                    <a:off x="4780376" y="11354009"/>
                    <a:ext cx="4470600" cy="3300"/>
                  </a:xfrm>
                  <a:prstGeom prst="straightConnector1">
                    <a:avLst/>
                  </a:prstGeom>
                  <a:noFill/>
                  <a:ln w="63500" cap="flat" cmpd="sng">
                    <a:solidFill>
                      <a:srgbClr val="3C2415">
                        <a:alpha val="498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sp>
                <p:nvSpPr>
                  <p:cNvPr id="1132" name="Google Shape;1132;p38"/>
                  <p:cNvSpPr/>
                  <p:nvPr/>
                </p:nvSpPr>
                <p:spPr>
                  <a:xfrm>
                    <a:off x="13506989" y="4199614"/>
                    <a:ext cx="2090121" cy="22984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20" h="3211" extrusionOk="0">
                        <a:moveTo>
                          <a:pt x="2919" y="0"/>
                        </a:moveTo>
                        <a:lnTo>
                          <a:pt x="2919" y="0"/>
                        </a:lnTo>
                        <a:cubicBezTo>
                          <a:pt x="1459" y="0"/>
                          <a:pt x="1459" y="0"/>
                          <a:pt x="1459" y="0"/>
                        </a:cubicBezTo>
                        <a:cubicBezTo>
                          <a:pt x="1204" y="0"/>
                          <a:pt x="1168" y="291"/>
                          <a:pt x="1168" y="291"/>
                        </a:cubicBezTo>
                        <a:cubicBezTo>
                          <a:pt x="1168" y="2188"/>
                          <a:pt x="1168" y="2188"/>
                          <a:pt x="1168" y="2188"/>
                        </a:cubicBezTo>
                        <a:cubicBezTo>
                          <a:pt x="0" y="2188"/>
                          <a:pt x="0" y="2188"/>
                          <a:pt x="0" y="2188"/>
                        </a:cubicBezTo>
                        <a:cubicBezTo>
                          <a:pt x="0" y="3210"/>
                          <a:pt x="0" y="3210"/>
                          <a:pt x="0" y="3210"/>
                        </a:cubicBezTo>
                      </a:path>
                    </a:pathLst>
                  </a:custGeom>
                  <a:noFill/>
                  <a:ln w="63500" cap="flat" cmpd="sng">
                    <a:solidFill>
                      <a:srgbClr val="3C2415">
                        <a:alpha val="49800"/>
                      </a:srgb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34300" tIns="17150" rIns="34300" bIns="1715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Montserrat Light" pitchFamily="2" charset="77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cxnSp>
                <p:nvCxnSpPr>
                  <p:cNvPr id="1133" name="Google Shape;1133;p38"/>
                  <p:cNvCxnSpPr/>
                  <p:nvPr/>
                </p:nvCxnSpPr>
                <p:spPr>
                  <a:xfrm>
                    <a:off x="15126673" y="4199614"/>
                    <a:ext cx="4335000" cy="3300"/>
                  </a:xfrm>
                  <a:prstGeom prst="straightConnector1">
                    <a:avLst/>
                  </a:prstGeom>
                  <a:noFill/>
                  <a:ln w="63500" cap="flat" cmpd="sng">
                    <a:solidFill>
                      <a:srgbClr val="3C2415">
                        <a:alpha val="498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  <p:sp>
              <p:nvSpPr>
                <p:cNvPr id="1134" name="Google Shape;1134;p38"/>
                <p:cNvSpPr/>
                <p:nvPr/>
              </p:nvSpPr>
              <p:spPr>
                <a:xfrm>
                  <a:off x="10321295" y="5948747"/>
                  <a:ext cx="3735059" cy="3735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7" h="5216" extrusionOk="0">
                      <a:moveTo>
                        <a:pt x="5216" y="2589"/>
                      </a:moveTo>
                      <a:lnTo>
                        <a:pt x="5216" y="2589"/>
                      </a:lnTo>
                      <a:cubicBezTo>
                        <a:pt x="5216" y="4047"/>
                        <a:pt x="4049" y="5215"/>
                        <a:pt x="2627" y="5215"/>
                      </a:cubicBezTo>
                      <a:cubicBezTo>
                        <a:pt x="1167" y="5215"/>
                        <a:pt x="0" y="4047"/>
                        <a:pt x="0" y="2589"/>
                      </a:cubicBezTo>
                      <a:cubicBezTo>
                        <a:pt x="0" y="1167"/>
                        <a:pt x="1167" y="0"/>
                        <a:pt x="2627" y="0"/>
                      </a:cubicBezTo>
                      <a:cubicBezTo>
                        <a:pt x="4049" y="0"/>
                        <a:pt x="5216" y="1167"/>
                        <a:pt x="5216" y="2589"/>
                      </a:cubicBezTo>
                    </a:path>
                  </a:pathLst>
                </a:custGeom>
                <a:solidFill>
                  <a:srgbClr val="F1F2F2"/>
                </a:solidFill>
                <a:ln w="63500" cap="flat" cmpd="sng">
                  <a:solidFill>
                    <a:srgbClr val="3C2415">
                      <a:alpha val="49800"/>
                    </a:srgbClr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  <p:txBody>
                <a:bodyPr spcFirstLastPara="1" wrap="square" lIns="34300" tIns="17150" rIns="34300" bIns="171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Montserrat Light" pitchFamily="2" charset="77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35" name="Google Shape;1135;p38"/>
              <p:cNvGrpSpPr/>
              <p:nvPr/>
            </p:nvGrpSpPr>
            <p:grpSpPr>
              <a:xfrm>
                <a:off x="15245139" y="10728868"/>
                <a:ext cx="4554309" cy="1253438"/>
                <a:chOff x="15245139" y="10728868"/>
                <a:chExt cx="4554309" cy="1253438"/>
              </a:xfrm>
            </p:grpSpPr>
            <p:sp>
              <p:nvSpPr>
                <p:cNvPr id="1136" name="Google Shape;1136;p38"/>
                <p:cNvSpPr/>
                <p:nvPr/>
              </p:nvSpPr>
              <p:spPr>
                <a:xfrm>
                  <a:off x="19461617" y="11199302"/>
                  <a:ext cx="337830" cy="315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" h="439" extrusionOk="0">
                      <a:moveTo>
                        <a:pt x="473" y="218"/>
                      </a:moveTo>
                      <a:lnTo>
                        <a:pt x="473" y="218"/>
                      </a:lnTo>
                      <a:cubicBezTo>
                        <a:pt x="473" y="110"/>
                        <a:pt x="365" y="0"/>
                        <a:pt x="256" y="0"/>
                      </a:cubicBezTo>
                      <a:cubicBezTo>
                        <a:pt x="109" y="0"/>
                        <a:pt x="0" y="110"/>
                        <a:pt x="0" y="218"/>
                      </a:cubicBezTo>
                      <a:cubicBezTo>
                        <a:pt x="0" y="328"/>
                        <a:pt x="109" y="438"/>
                        <a:pt x="256" y="438"/>
                      </a:cubicBezTo>
                      <a:cubicBezTo>
                        <a:pt x="365" y="438"/>
                        <a:pt x="473" y="328"/>
                        <a:pt x="473" y="218"/>
                      </a:cubicBezTo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Montserrat Light" pitchFamily="2" charset="77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7" name="Google Shape;1137;p38"/>
                <p:cNvSpPr/>
                <p:nvPr/>
              </p:nvSpPr>
              <p:spPr>
                <a:xfrm>
                  <a:off x="15245139" y="10728868"/>
                  <a:ext cx="2194310" cy="12534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5" h="1752" extrusionOk="0">
                      <a:moveTo>
                        <a:pt x="3064" y="475"/>
                      </a:moveTo>
                      <a:lnTo>
                        <a:pt x="3064" y="475"/>
                      </a:lnTo>
                      <a:cubicBezTo>
                        <a:pt x="3064" y="220"/>
                        <a:pt x="2880" y="0"/>
                        <a:pt x="2662" y="0"/>
                      </a:cubicBezTo>
                      <a:cubicBezTo>
                        <a:pt x="400" y="0"/>
                        <a:pt x="400" y="0"/>
                        <a:pt x="400" y="0"/>
                      </a:cubicBezTo>
                      <a:cubicBezTo>
                        <a:pt x="181" y="0"/>
                        <a:pt x="0" y="220"/>
                        <a:pt x="0" y="475"/>
                      </a:cubicBezTo>
                      <a:cubicBezTo>
                        <a:pt x="0" y="1277"/>
                        <a:pt x="0" y="1277"/>
                        <a:pt x="0" y="1277"/>
                      </a:cubicBezTo>
                      <a:cubicBezTo>
                        <a:pt x="0" y="1532"/>
                        <a:pt x="181" y="1751"/>
                        <a:pt x="400" y="1751"/>
                      </a:cubicBezTo>
                      <a:cubicBezTo>
                        <a:pt x="2662" y="1751"/>
                        <a:pt x="2662" y="1751"/>
                        <a:pt x="2662" y="1751"/>
                      </a:cubicBezTo>
                      <a:cubicBezTo>
                        <a:pt x="2880" y="1751"/>
                        <a:pt x="3064" y="1532"/>
                        <a:pt x="3064" y="1277"/>
                      </a:cubicBezTo>
                      <a:lnTo>
                        <a:pt x="3064" y="475"/>
                      </a:lnTo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Montserrat Light" pitchFamily="2" charset="77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38" name="Google Shape;1138;p38"/>
              <p:cNvGrpSpPr/>
              <p:nvPr/>
            </p:nvGrpSpPr>
            <p:grpSpPr>
              <a:xfrm>
                <a:off x="3766783" y="8430369"/>
                <a:ext cx="4516488" cy="1278697"/>
                <a:chOff x="3766783" y="8430369"/>
                <a:chExt cx="4516488" cy="1278697"/>
              </a:xfrm>
            </p:grpSpPr>
            <p:sp>
              <p:nvSpPr>
                <p:cNvPr id="1139" name="Google Shape;1139;p38"/>
                <p:cNvSpPr/>
                <p:nvPr/>
              </p:nvSpPr>
              <p:spPr>
                <a:xfrm>
                  <a:off x="6088961" y="8430369"/>
                  <a:ext cx="2194310" cy="1278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5" h="1788" extrusionOk="0">
                      <a:moveTo>
                        <a:pt x="0" y="1276"/>
                      </a:moveTo>
                      <a:lnTo>
                        <a:pt x="0" y="1276"/>
                      </a:lnTo>
                      <a:cubicBezTo>
                        <a:pt x="0" y="1532"/>
                        <a:pt x="183" y="1787"/>
                        <a:pt x="402" y="1787"/>
                      </a:cubicBezTo>
                      <a:cubicBezTo>
                        <a:pt x="2663" y="1787"/>
                        <a:pt x="2663" y="1787"/>
                        <a:pt x="2663" y="1787"/>
                      </a:cubicBezTo>
                      <a:cubicBezTo>
                        <a:pt x="2883" y="1787"/>
                        <a:pt x="3064" y="1532"/>
                        <a:pt x="3064" y="1276"/>
                      </a:cubicBezTo>
                      <a:cubicBezTo>
                        <a:pt x="3064" y="510"/>
                        <a:pt x="3064" y="510"/>
                        <a:pt x="3064" y="510"/>
                      </a:cubicBezTo>
                      <a:cubicBezTo>
                        <a:pt x="3064" y="218"/>
                        <a:pt x="2883" y="0"/>
                        <a:pt x="2663" y="0"/>
                      </a:cubicBezTo>
                      <a:cubicBezTo>
                        <a:pt x="402" y="0"/>
                        <a:pt x="402" y="0"/>
                        <a:pt x="402" y="0"/>
                      </a:cubicBezTo>
                      <a:cubicBezTo>
                        <a:pt x="183" y="0"/>
                        <a:pt x="0" y="218"/>
                        <a:pt x="0" y="510"/>
                      </a:cubicBezTo>
                      <a:lnTo>
                        <a:pt x="0" y="1276"/>
                      </a:lnTo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Montserrat Light" pitchFamily="2" charset="77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0" name="Google Shape;1140;p38"/>
                <p:cNvSpPr/>
                <p:nvPr/>
              </p:nvSpPr>
              <p:spPr>
                <a:xfrm>
                  <a:off x="3766783" y="8979735"/>
                  <a:ext cx="312570" cy="315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" h="439" extrusionOk="0">
                      <a:moveTo>
                        <a:pt x="0" y="219"/>
                      </a:moveTo>
                      <a:lnTo>
                        <a:pt x="0" y="219"/>
                      </a:lnTo>
                      <a:cubicBezTo>
                        <a:pt x="0" y="328"/>
                        <a:pt x="109" y="438"/>
                        <a:pt x="219" y="438"/>
                      </a:cubicBezTo>
                      <a:cubicBezTo>
                        <a:pt x="328" y="438"/>
                        <a:pt x="437" y="328"/>
                        <a:pt x="437" y="219"/>
                      </a:cubicBezTo>
                      <a:cubicBezTo>
                        <a:pt x="437" y="108"/>
                        <a:pt x="328" y="0"/>
                        <a:pt x="219" y="0"/>
                      </a:cubicBezTo>
                      <a:cubicBezTo>
                        <a:pt x="109" y="0"/>
                        <a:pt x="0" y="108"/>
                        <a:pt x="0" y="219"/>
                      </a:cubicBezTo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Montserrat Light" pitchFamily="2" charset="77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41" name="Google Shape;1141;p38"/>
              <p:cNvGrpSpPr/>
              <p:nvPr/>
            </p:nvGrpSpPr>
            <p:grpSpPr>
              <a:xfrm>
                <a:off x="3766783" y="5977162"/>
                <a:ext cx="4518068" cy="1278697"/>
                <a:chOff x="3766783" y="5977162"/>
                <a:chExt cx="4518068" cy="1278697"/>
              </a:xfrm>
            </p:grpSpPr>
            <p:sp>
              <p:nvSpPr>
                <p:cNvPr id="1142" name="Google Shape;1142;p38"/>
                <p:cNvSpPr/>
                <p:nvPr/>
              </p:nvSpPr>
              <p:spPr>
                <a:xfrm>
                  <a:off x="6090541" y="5977162"/>
                  <a:ext cx="2194310" cy="1278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5" h="1788" extrusionOk="0">
                      <a:moveTo>
                        <a:pt x="0" y="1276"/>
                      </a:moveTo>
                      <a:lnTo>
                        <a:pt x="0" y="1276"/>
                      </a:lnTo>
                      <a:cubicBezTo>
                        <a:pt x="0" y="1531"/>
                        <a:pt x="181" y="1787"/>
                        <a:pt x="401" y="1787"/>
                      </a:cubicBezTo>
                      <a:cubicBezTo>
                        <a:pt x="2662" y="1787"/>
                        <a:pt x="2662" y="1787"/>
                        <a:pt x="2662" y="1787"/>
                      </a:cubicBezTo>
                      <a:cubicBezTo>
                        <a:pt x="2881" y="1787"/>
                        <a:pt x="3064" y="1531"/>
                        <a:pt x="3064" y="1276"/>
                      </a:cubicBezTo>
                      <a:cubicBezTo>
                        <a:pt x="3064" y="510"/>
                        <a:pt x="3064" y="510"/>
                        <a:pt x="3064" y="510"/>
                      </a:cubicBezTo>
                      <a:cubicBezTo>
                        <a:pt x="3064" y="218"/>
                        <a:pt x="2881" y="0"/>
                        <a:pt x="2662" y="0"/>
                      </a:cubicBezTo>
                      <a:cubicBezTo>
                        <a:pt x="401" y="0"/>
                        <a:pt x="401" y="0"/>
                        <a:pt x="401" y="0"/>
                      </a:cubicBezTo>
                      <a:cubicBezTo>
                        <a:pt x="181" y="0"/>
                        <a:pt x="0" y="218"/>
                        <a:pt x="0" y="510"/>
                      </a:cubicBezTo>
                      <a:lnTo>
                        <a:pt x="0" y="1276"/>
                      </a:lnTo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Montserrat Light" pitchFamily="2" charset="77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3" name="Google Shape;1143;p38"/>
                <p:cNvSpPr/>
                <p:nvPr/>
              </p:nvSpPr>
              <p:spPr>
                <a:xfrm>
                  <a:off x="3766783" y="6340250"/>
                  <a:ext cx="312570" cy="312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" h="438" extrusionOk="0">
                      <a:moveTo>
                        <a:pt x="0" y="220"/>
                      </a:moveTo>
                      <a:lnTo>
                        <a:pt x="0" y="220"/>
                      </a:lnTo>
                      <a:cubicBezTo>
                        <a:pt x="0" y="329"/>
                        <a:pt x="109" y="437"/>
                        <a:pt x="219" y="437"/>
                      </a:cubicBezTo>
                      <a:cubicBezTo>
                        <a:pt x="328" y="437"/>
                        <a:pt x="437" y="329"/>
                        <a:pt x="437" y="220"/>
                      </a:cubicBezTo>
                      <a:cubicBezTo>
                        <a:pt x="437" y="109"/>
                        <a:pt x="328" y="0"/>
                        <a:pt x="219" y="0"/>
                      </a:cubicBezTo>
                      <a:cubicBezTo>
                        <a:pt x="109" y="0"/>
                        <a:pt x="0" y="109"/>
                        <a:pt x="0" y="220"/>
                      </a:cubicBezTo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Montserrat Light" pitchFamily="2" charset="77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44" name="Google Shape;1144;p38"/>
              <p:cNvGrpSpPr/>
              <p:nvPr/>
            </p:nvGrpSpPr>
            <p:grpSpPr>
              <a:xfrm>
                <a:off x="16171731" y="5977162"/>
                <a:ext cx="4439136" cy="1278697"/>
                <a:chOff x="16171731" y="5977162"/>
                <a:chExt cx="4439136" cy="1278697"/>
              </a:xfrm>
            </p:grpSpPr>
            <p:sp>
              <p:nvSpPr>
                <p:cNvPr id="1145" name="Google Shape;1145;p38"/>
                <p:cNvSpPr/>
                <p:nvPr/>
              </p:nvSpPr>
              <p:spPr>
                <a:xfrm>
                  <a:off x="16171731" y="5977162"/>
                  <a:ext cx="2194310" cy="1278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5" h="1788" extrusionOk="0">
                      <a:moveTo>
                        <a:pt x="3064" y="1276"/>
                      </a:moveTo>
                      <a:lnTo>
                        <a:pt x="3064" y="1276"/>
                      </a:lnTo>
                      <a:cubicBezTo>
                        <a:pt x="3064" y="1531"/>
                        <a:pt x="2882" y="1787"/>
                        <a:pt x="2663" y="1787"/>
                      </a:cubicBezTo>
                      <a:cubicBezTo>
                        <a:pt x="401" y="1787"/>
                        <a:pt x="401" y="1787"/>
                        <a:pt x="401" y="1787"/>
                      </a:cubicBezTo>
                      <a:cubicBezTo>
                        <a:pt x="183" y="1787"/>
                        <a:pt x="0" y="1531"/>
                        <a:pt x="0" y="1276"/>
                      </a:cubicBezTo>
                      <a:cubicBezTo>
                        <a:pt x="0" y="510"/>
                        <a:pt x="0" y="510"/>
                        <a:pt x="0" y="510"/>
                      </a:cubicBezTo>
                      <a:cubicBezTo>
                        <a:pt x="0" y="218"/>
                        <a:pt x="183" y="0"/>
                        <a:pt x="401" y="0"/>
                      </a:cubicBezTo>
                      <a:cubicBezTo>
                        <a:pt x="2663" y="0"/>
                        <a:pt x="2663" y="0"/>
                        <a:pt x="2663" y="0"/>
                      </a:cubicBezTo>
                      <a:cubicBezTo>
                        <a:pt x="2882" y="0"/>
                        <a:pt x="3064" y="218"/>
                        <a:pt x="3064" y="510"/>
                      </a:cubicBezTo>
                      <a:lnTo>
                        <a:pt x="3064" y="1276"/>
                      </a:lnTo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Montserrat Light" pitchFamily="2" charset="77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6" name="Google Shape;1146;p38"/>
                <p:cNvSpPr/>
                <p:nvPr/>
              </p:nvSpPr>
              <p:spPr>
                <a:xfrm>
                  <a:off x="20298297" y="6314992"/>
                  <a:ext cx="312570" cy="312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" h="438" extrusionOk="0">
                      <a:moveTo>
                        <a:pt x="437" y="219"/>
                      </a:moveTo>
                      <a:lnTo>
                        <a:pt x="437" y="219"/>
                      </a:lnTo>
                      <a:cubicBezTo>
                        <a:pt x="437" y="328"/>
                        <a:pt x="328" y="437"/>
                        <a:pt x="218" y="437"/>
                      </a:cubicBezTo>
                      <a:cubicBezTo>
                        <a:pt x="74" y="437"/>
                        <a:pt x="0" y="328"/>
                        <a:pt x="0" y="219"/>
                      </a:cubicBezTo>
                      <a:cubicBezTo>
                        <a:pt x="0" y="73"/>
                        <a:pt x="74" y="0"/>
                        <a:pt x="218" y="0"/>
                      </a:cubicBezTo>
                      <a:cubicBezTo>
                        <a:pt x="328" y="0"/>
                        <a:pt x="437" y="73"/>
                        <a:pt x="437" y="219"/>
                      </a:cubicBezTo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Montserrat Light" pitchFamily="2" charset="77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47" name="Google Shape;1147;p38"/>
              <p:cNvGrpSpPr/>
              <p:nvPr/>
            </p:nvGrpSpPr>
            <p:grpSpPr>
              <a:xfrm>
                <a:off x="16171731" y="8430369"/>
                <a:ext cx="4439136" cy="1278697"/>
                <a:chOff x="16171731" y="8430369"/>
                <a:chExt cx="4439136" cy="1278697"/>
              </a:xfrm>
            </p:grpSpPr>
            <p:sp>
              <p:nvSpPr>
                <p:cNvPr id="1148" name="Google Shape;1148;p38"/>
                <p:cNvSpPr/>
                <p:nvPr/>
              </p:nvSpPr>
              <p:spPr>
                <a:xfrm>
                  <a:off x="16171731" y="8430369"/>
                  <a:ext cx="2194310" cy="1278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5" h="1788" extrusionOk="0">
                      <a:moveTo>
                        <a:pt x="3064" y="1276"/>
                      </a:moveTo>
                      <a:lnTo>
                        <a:pt x="3064" y="1276"/>
                      </a:lnTo>
                      <a:cubicBezTo>
                        <a:pt x="3064" y="1532"/>
                        <a:pt x="2882" y="1787"/>
                        <a:pt x="2663" y="1787"/>
                      </a:cubicBezTo>
                      <a:cubicBezTo>
                        <a:pt x="439" y="1787"/>
                        <a:pt x="439" y="1787"/>
                        <a:pt x="439" y="1787"/>
                      </a:cubicBezTo>
                      <a:cubicBezTo>
                        <a:pt x="183" y="1787"/>
                        <a:pt x="0" y="1532"/>
                        <a:pt x="0" y="1276"/>
                      </a:cubicBezTo>
                      <a:cubicBezTo>
                        <a:pt x="0" y="510"/>
                        <a:pt x="0" y="510"/>
                        <a:pt x="0" y="510"/>
                      </a:cubicBezTo>
                      <a:cubicBezTo>
                        <a:pt x="0" y="218"/>
                        <a:pt x="183" y="0"/>
                        <a:pt x="439" y="0"/>
                      </a:cubicBezTo>
                      <a:cubicBezTo>
                        <a:pt x="2663" y="0"/>
                        <a:pt x="2663" y="0"/>
                        <a:pt x="2663" y="0"/>
                      </a:cubicBezTo>
                      <a:cubicBezTo>
                        <a:pt x="2882" y="0"/>
                        <a:pt x="3064" y="218"/>
                        <a:pt x="3064" y="510"/>
                      </a:cubicBezTo>
                      <a:lnTo>
                        <a:pt x="3064" y="1276"/>
                      </a:lnTo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Montserrat Light" pitchFamily="2" charset="77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9" name="Google Shape;1149;p38"/>
                <p:cNvSpPr/>
                <p:nvPr/>
              </p:nvSpPr>
              <p:spPr>
                <a:xfrm>
                  <a:off x="20298297" y="8979735"/>
                  <a:ext cx="312570" cy="315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" h="439" extrusionOk="0">
                      <a:moveTo>
                        <a:pt x="437" y="219"/>
                      </a:moveTo>
                      <a:lnTo>
                        <a:pt x="437" y="219"/>
                      </a:lnTo>
                      <a:cubicBezTo>
                        <a:pt x="437" y="328"/>
                        <a:pt x="328" y="438"/>
                        <a:pt x="218" y="438"/>
                      </a:cubicBezTo>
                      <a:cubicBezTo>
                        <a:pt x="74" y="438"/>
                        <a:pt x="0" y="328"/>
                        <a:pt x="0" y="219"/>
                      </a:cubicBezTo>
                      <a:cubicBezTo>
                        <a:pt x="0" y="108"/>
                        <a:pt x="74" y="0"/>
                        <a:pt x="218" y="0"/>
                      </a:cubicBezTo>
                      <a:cubicBezTo>
                        <a:pt x="328" y="0"/>
                        <a:pt x="437" y="108"/>
                        <a:pt x="437" y="219"/>
                      </a:cubicBezTo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Montserrat Light" pitchFamily="2" charset="77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50" name="Google Shape;1150;p38"/>
              <p:cNvGrpSpPr/>
              <p:nvPr/>
            </p:nvGrpSpPr>
            <p:grpSpPr>
              <a:xfrm>
                <a:off x="4496114" y="3574473"/>
                <a:ext cx="4650673" cy="1278697"/>
                <a:chOff x="4496114" y="3574473"/>
                <a:chExt cx="4650673" cy="1278697"/>
              </a:xfrm>
            </p:grpSpPr>
            <p:sp>
              <p:nvSpPr>
                <p:cNvPr id="1151" name="Google Shape;1151;p38"/>
                <p:cNvSpPr/>
                <p:nvPr/>
              </p:nvSpPr>
              <p:spPr>
                <a:xfrm>
                  <a:off x="4496114" y="4041750"/>
                  <a:ext cx="315728" cy="315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0" y="220"/>
                      </a:moveTo>
                      <a:lnTo>
                        <a:pt x="0" y="220"/>
                      </a:lnTo>
                      <a:cubicBezTo>
                        <a:pt x="0" y="366"/>
                        <a:pt x="110" y="438"/>
                        <a:pt x="219" y="438"/>
                      </a:cubicBezTo>
                      <a:cubicBezTo>
                        <a:pt x="365" y="438"/>
                        <a:pt x="438" y="366"/>
                        <a:pt x="438" y="220"/>
                      </a:cubicBezTo>
                      <a:cubicBezTo>
                        <a:pt x="438" y="110"/>
                        <a:pt x="365" y="0"/>
                        <a:pt x="219" y="0"/>
                      </a:cubicBezTo>
                      <a:cubicBezTo>
                        <a:pt x="110" y="0"/>
                        <a:pt x="0" y="110"/>
                        <a:pt x="0" y="220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Montserrat Light" pitchFamily="2" charset="77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2" name="Google Shape;1152;p38"/>
                <p:cNvSpPr/>
                <p:nvPr/>
              </p:nvSpPr>
              <p:spPr>
                <a:xfrm>
                  <a:off x="6952477" y="3574473"/>
                  <a:ext cx="2194310" cy="1278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5" h="1788" extrusionOk="0">
                      <a:moveTo>
                        <a:pt x="0" y="1277"/>
                      </a:moveTo>
                      <a:lnTo>
                        <a:pt x="0" y="1277"/>
                      </a:lnTo>
                      <a:cubicBezTo>
                        <a:pt x="0" y="1531"/>
                        <a:pt x="183" y="1787"/>
                        <a:pt x="401" y="1787"/>
                      </a:cubicBezTo>
                      <a:cubicBezTo>
                        <a:pt x="2626" y="1787"/>
                        <a:pt x="2626" y="1787"/>
                        <a:pt x="2626" y="1787"/>
                      </a:cubicBezTo>
                      <a:cubicBezTo>
                        <a:pt x="2882" y="1787"/>
                        <a:pt x="3064" y="1531"/>
                        <a:pt x="3064" y="1277"/>
                      </a:cubicBezTo>
                      <a:cubicBezTo>
                        <a:pt x="3064" y="510"/>
                        <a:pt x="3064" y="510"/>
                        <a:pt x="3064" y="510"/>
                      </a:cubicBezTo>
                      <a:cubicBezTo>
                        <a:pt x="3064" y="219"/>
                        <a:pt x="2882" y="0"/>
                        <a:pt x="2626" y="0"/>
                      </a:cubicBezTo>
                      <a:cubicBezTo>
                        <a:pt x="401" y="0"/>
                        <a:pt x="401" y="0"/>
                        <a:pt x="401" y="0"/>
                      </a:cubicBezTo>
                      <a:cubicBezTo>
                        <a:pt x="183" y="0"/>
                        <a:pt x="0" y="219"/>
                        <a:pt x="0" y="510"/>
                      </a:cubicBezTo>
                      <a:lnTo>
                        <a:pt x="0" y="1277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Montserrat Light" pitchFamily="2" charset="77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53" name="Google Shape;1153;p38"/>
              <p:cNvGrpSpPr/>
              <p:nvPr/>
            </p:nvGrpSpPr>
            <p:grpSpPr>
              <a:xfrm>
                <a:off x="4496114" y="10728868"/>
                <a:ext cx="4650673" cy="1253438"/>
                <a:chOff x="4496114" y="10728868"/>
                <a:chExt cx="4650673" cy="1253438"/>
              </a:xfrm>
            </p:grpSpPr>
            <p:sp>
              <p:nvSpPr>
                <p:cNvPr id="1154" name="Google Shape;1154;p38"/>
                <p:cNvSpPr/>
                <p:nvPr/>
              </p:nvSpPr>
              <p:spPr>
                <a:xfrm>
                  <a:off x="6952477" y="10728868"/>
                  <a:ext cx="2194310" cy="12534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5" h="1752" extrusionOk="0">
                      <a:moveTo>
                        <a:pt x="0" y="475"/>
                      </a:moveTo>
                      <a:lnTo>
                        <a:pt x="0" y="475"/>
                      </a:lnTo>
                      <a:cubicBezTo>
                        <a:pt x="0" y="220"/>
                        <a:pt x="183" y="0"/>
                        <a:pt x="401" y="0"/>
                      </a:cubicBezTo>
                      <a:cubicBezTo>
                        <a:pt x="2626" y="0"/>
                        <a:pt x="2626" y="0"/>
                        <a:pt x="2626" y="0"/>
                      </a:cubicBezTo>
                      <a:cubicBezTo>
                        <a:pt x="2882" y="0"/>
                        <a:pt x="3064" y="220"/>
                        <a:pt x="3064" y="475"/>
                      </a:cubicBezTo>
                      <a:cubicBezTo>
                        <a:pt x="3064" y="1277"/>
                        <a:pt x="3064" y="1277"/>
                        <a:pt x="3064" y="1277"/>
                      </a:cubicBezTo>
                      <a:cubicBezTo>
                        <a:pt x="3064" y="1532"/>
                        <a:pt x="2882" y="1751"/>
                        <a:pt x="2626" y="1751"/>
                      </a:cubicBezTo>
                      <a:cubicBezTo>
                        <a:pt x="401" y="1751"/>
                        <a:pt x="401" y="1751"/>
                        <a:pt x="401" y="1751"/>
                      </a:cubicBezTo>
                      <a:cubicBezTo>
                        <a:pt x="183" y="1751"/>
                        <a:pt x="0" y="1532"/>
                        <a:pt x="0" y="1277"/>
                      </a:cubicBezTo>
                      <a:lnTo>
                        <a:pt x="0" y="475"/>
                      </a:lnTo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Montserrat Light" pitchFamily="2" charset="77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5" name="Google Shape;1155;p38"/>
                <p:cNvSpPr/>
                <p:nvPr/>
              </p:nvSpPr>
              <p:spPr>
                <a:xfrm>
                  <a:off x="4496114" y="11199302"/>
                  <a:ext cx="315728" cy="315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0" y="218"/>
                      </a:moveTo>
                      <a:lnTo>
                        <a:pt x="0" y="218"/>
                      </a:lnTo>
                      <a:cubicBezTo>
                        <a:pt x="0" y="110"/>
                        <a:pt x="110" y="0"/>
                        <a:pt x="219" y="0"/>
                      </a:cubicBezTo>
                      <a:cubicBezTo>
                        <a:pt x="365" y="0"/>
                        <a:pt x="438" y="110"/>
                        <a:pt x="438" y="218"/>
                      </a:cubicBezTo>
                      <a:cubicBezTo>
                        <a:pt x="438" y="328"/>
                        <a:pt x="365" y="438"/>
                        <a:pt x="219" y="438"/>
                      </a:cubicBezTo>
                      <a:cubicBezTo>
                        <a:pt x="110" y="438"/>
                        <a:pt x="0" y="328"/>
                        <a:pt x="0" y="218"/>
                      </a:cubicBezTo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Montserrat Light" pitchFamily="2" charset="77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56" name="Google Shape;1156;p38"/>
              <p:cNvGrpSpPr/>
              <p:nvPr/>
            </p:nvGrpSpPr>
            <p:grpSpPr>
              <a:xfrm>
                <a:off x="15230863" y="3574473"/>
                <a:ext cx="4568585" cy="1278697"/>
                <a:chOff x="15230863" y="3574473"/>
                <a:chExt cx="4568585" cy="1278697"/>
              </a:xfrm>
            </p:grpSpPr>
            <p:sp>
              <p:nvSpPr>
                <p:cNvPr id="1157" name="Google Shape;1157;p38"/>
                <p:cNvSpPr/>
                <p:nvPr/>
              </p:nvSpPr>
              <p:spPr>
                <a:xfrm>
                  <a:off x="19461617" y="4041750"/>
                  <a:ext cx="337830" cy="315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" h="439" extrusionOk="0">
                      <a:moveTo>
                        <a:pt x="473" y="220"/>
                      </a:moveTo>
                      <a:lnTo>
                        <a:pt x="473" y="220"/>
                      </a:lnTo>
                      <a:cubicBezTo>
                        <a:pt x="473" y="366"/>
                        <a:pt x="365" y="438"/>
                        <a:pt x="256" y="438"/>
                      </a:cubicBezTo>
                      <a:cubicBezTo>
                        <a:pt x="109" y="438"/>
                        <a:pt x="0" y="366"/>
                        <a:pt x="0" y="220"/>
                      </a:cubicBezTo>
                      <a:cubicBezTo>
                        <a:pt x="0" y="110"/>
                        <a:pt x="109" y="0"/>
                        <a:pt x="256" y="0"/>
                      </a:cubicBezTo>
                      <a:cubicBezTo>
                        <a:pt x="365" y="0"/>
                        <a:pt x="473" y="110"/>
                        <a:pt x="473" y="220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Montserrat Light" pitchFamily="2" charset="77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8" name="Google Shape;1158;p38"/>
                <p:cNvSpPr/>
                <p:nvPr/>
              </p:nvSpPr>
              <p:spPr>
                <a:xfrm>
                  <a:off x="15230863" y="3574473"/>
                  <a:ext cx="2194310" cy="1278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5" h="1788" extrusionOk="0">
                      <a:moveTo>
                        <a:pt x="3064" y="1277"/>
                      </a:moveTo>
                      <a:lnTo>
                        <a:pt x="3064" y="1277"/>
                      </a:lnTo>
                      <a:cubicBezTo>
                        <a:pt x="3064" y="1531"/>
                        <a:pt x="2882" y="1787"/>
                        <a:pt x="2626" y="1787"/>
                      </a:cubicBezTo>
                      <a:cubicBezTo>
                        <a:pt x="400" y="1787"/>
                        <a:pt x="400" y="1787"/>
                        <a:pt x="400" y="1787"/>
                      </a:cubicBezTo>
                      <a:cubicBezTo>
                        <a:pt x="183" y="1787"/>
                        <a:pt x="0" y="1531"/>
                        <a:pt x="0" y="1277"/>
                      </a:cubicBezTo>
                      <a:cubicBezTo>
                        <a:pt x="0" y="510"/>
                        <a:pt x="0" y="510"/>
                        <a:pt x="0" y="510"/>
                      </a:cubicBezTo>
                      <a:cubicBezTo>
                        <a:pt x="0" y="219"/>
                        <a:pt x="183" y="0"/>
                        <a:pt x="400" y="0"/>
                      </a:cubicBezTo>
                      <a:cubicBezTo>
                        <a:pt x="2626" y="0"/>
                        <a:pt x="2626" y="0"/>
                        <a:pt x="2626" y="0"/>
                      </a:cubicBezTo>
                      <a:cubicBezTo>
                        <a:pt x="2882" y="0"/>
                        <a:pt x="3064" y="219"/>
                        <a:pt x="3064" y="510"/>
                      </a:cubicBezTo>
                      <a:lnTo>
                        <a:pt x="3064" y="1277"/>
                      </a:ln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Montserrat Light" pitchFamily="2" charset="77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159" name="Google Shape;1159;p38"/>
            <p:cNvSpPr txBox="1"/>
            <p:nvPr/>
          </p:nvSpPr>
          <p:spPr>
            <a:xfrm>
              <a:off x="2866346" y="1545391"/>
              <a:ext cx="3060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lt1"/>
                  </a:solidFill>
                  <a:latin typeface="Montserrat Light" pitchFamily="2" charset="77"/>
                  <a:ea typeface="Roboto Medium"/>
                  <a:cs typeface="Roboto Medium"/>
                  <a:sym typeface="Roboto Medium"/>
                </a:rPr>
                <a:t>A</a:t>
              </a:r>
              <a:endParaRPr sz="500">
                <a:latin typeface="Montserrat Light" pitchFamily="2" charset="77"/>
              </a:endParaRPr>
            </a:p>
          </p:txBody>
        </p:sp>
        <p:sp>
          <p:nvSpPr>
            <p:cNvPr id="1160" name="Google Shape;1160;p38"/>
            <p:cNvSpPr txBox="1"/>
            <p:nvPr/>
          </p:nvSpPr>
          <p:spPr>
            <a:xfrm>
              <a:off x="2866346" y="4229470"/>
              <a:ext cx="3060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lt1"/>
                  </a:solidFill>
                  <a:latin typeface="Montserrat Light" pitchFamily="2" charset="77"/>
                  <a:ea typeface="Roboto Medium"/>
                  <a:cs typeface="Roboto Medium"/>
                  <a:sym typeface="Roboto Medium"/>
                </a:rPr>
                <a:t>C</a:t>
              </a:r>
              <a:endParaRPr sz="500">
                <a:latin typeface="Montserrat Light" pitchFamily="2" charset="77"/>
              </a:endParaRPr>
            </a:p>
          </p:txBody>
        </p:sp>
        <p:sp>
          <p:nvSpPr>
            <p:cNvPr id="1161" name="Google Shape;1161;p38"/>
            <p:cNvSpPr txBox="1"/>
            <p:nvPr/>
          </p:nvSpPr>
          <p:spPr>
            <a:xfrm>
              <a:off x="2547011" y="2444025"/>
              <a:ext cx="3060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lt1"/>
                  </a:solidFill>
                  <a:latin typeface="Montserrat Light" pitchFamily="2" charset="77"/>
                  <a:ea typeface="Roboto Medium"/>
                  <a:cs typeface="Roboto Medium"/>
                  <a:sym typeface="Roboto Medium"/>
                </a:rPr>
                <a:t>B</a:t>
              </a:r>
              <a:endParaRPr sz="500">
                <a:latin typeface="Montserrat Light" pitchFamily="2" charset="77"/>
              </a:endParaRPr>
            </a:p>
          </p:txBody>
        </p:sp>
        <p:sp>
          <p:nvSpPr>
            <p:cNvPr id="1162" name="Google Shape;1162;p38"/>
            <p:cNvSpPr txBox="1"/>
            <p:nvPr/>
          </p:nvSpPr>
          <p:spPr>
            <a:xfrm>
              <a:off x="2547011" y="3366308"/>
              <a:ext cx="3060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lt1"/>
                  </a:solidFill>
                  <a:latin typeface="Montserrat Light" pitchFamily="2" charset="77"/>
                  <a:ea typeface="Roboto Medium"/>
                  <a:cs typeface="Roboto Medium"/>
                  <a:sym typeface="Roboto Medium"/>
                </a:rPr>
                <a:t>B</a:t>
              </a:r>
              <a:endParaRPr sz="500">
                <a:latin typeface="Montserrat Light" pitchFamily="2" charset="77"/>
              </a:endParaRPr>
            </a:p>
          </p:txBody>
        </p:sp>
        <p:sp>
          <p:nvSpPr>
            <p:cNvPr id="1163" name="Google Shape;1163;p38"/>
            <p:cNvSpPr txBox="1"/>
            <p:nvPr/>
          </p:nvSpPr>
          <p:spPr>
            <a:xfrm>
              <a:off x="5976904" y="1545391"/>
              <a:ext cx="3060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lt1"/>
                  </a:solidFill>
                  <a:latin typeface="Montserrat Light" pitchFamily="2" charset="77"/>
                  <a:ea typeface="Roboto Medium"/>
                  <a:cs typeface="Roboto Medium"/>
                  <a:sym typeface="Roboto Medium"/>
                </a:rPr>
                <a:t>D</a:t>
              </a:r>
              <a:endParaRPr sz="500">
                <a:latin typeface="Montserrat Light" pitchFamily="2" charset="77"/>
              </a:endParaRPr>
            </a:p>
          </p:txBody>
        </p:sp>
        <p:sp>
          <p:nvSpPr>
            <p:cNvPr id="1164" name="Google Shape;1164;p38"/>
            <p:cNvSpPr txBox="1"/>
            <p:nvPr/>
          </p:nvSpPr>
          <p:spPr>
            <a:xfrm>
              <a:off x="5976904" y="4229470"/>
              <a:ext cx="3060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lt1"/>
                  </a:solidFill>
                  <a:latin typeface="Montserrat Light" pitchFamily="2" charset="77"/>
                  <a:ea typeface="Roboto Medium"/>
                  <a:cs typeface="Roboto Medium"/>
                  <a:sym typeface="Roboto Medium"/>
                </a:rPr>
                <a:t>F</a:t>
              </a:r>
              <a:endParaRPr sz="500">
                <a:latin typeface="Montserrat Light" pitchFamily="2" charset="77"/>
              </a:endParaRPr>
            </a:p>
          </p:txBody>
        </p:sp>
        <p:sp>
          <p:nvSpPr>
            <p:cNvPr id="1165" name="Google Shape;1165;p38"/>
            <p:cNvSpPr txBox="1"/>
            <p:nvPr/>
          </p:nvSpPr>
          <p:spPr>
            <a:xfrm>
              <a:off x="6343548" y="2444025"/>
              <a:ext cx="3060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lt1"/>
                  </a:solidFill>
                  <a:latin typeface="Montserrat Light" pitchFamily="2" charset="77"/>
                  <a:ea typeface="Roboto Medium"/>
                  <a:cs typeface="Roboto Medium"/>
                  <a:sym typeface="Roboto Medium"/>
                </a:rPr>
                <a:t>E</a:t>
              </a:r>
              <a:endParaRPr sz="500">
                <a:latin typeface="Montserrat Light" pitchFamily="2" charset="77"/>
              </a:endParaRPr>
            </a:p>
          </p:txBody>
        </p:sp>
        <p:sp>
          <p:nvSpPr>
            <p:cNvPr id="1166" name="Google Shape;1166;p38"/>
            <p:cNvSpPr txBox="1"/>
            <p:nvPr/>
          </p:nvSpPr>
          <p:spPr>
            <a:xfrm>
              <a:off x="6343548" y="3366308"/>
              <a:ext cx="3060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lt1"/>
                  </a:solidFill>
                  <a:latin typeface="Montserrat Light" pitchFamily="2" charset="77"/>
                  <a:ea typeface="Roboto Medium"/>
                  <a:cs typeface="Roboto Medium"/>
                  <a:sym typeface="Roboto Medium"/>
                </a:rPr>
                <a:t>E</a:t>
              </a:r>
              <a:endParaRPr sz="500">
                <a:latin typeface="Montserrat Light" pitchFamily="2" charset="77"/>
              </a:endParaRPr>
            </a:p>
          </p:txBody>
        </p:sp>
        <p:sp>
          <p:nvSpPr>
            <p:cNvPr id="1167" name="Google Shape;1167;p38"/>
            <p:cNvSpPr txBox="1"/>
            <p:nvPr/>
          </p:nvSpPr>
          <p:spPr>
            <a:xfrm>
              <a:off x="4026995" y="2786603"/>
              <a:ext cx="10899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ctr" rtl="0">
                <a:lnSpc>
                  <a:spcPct val="1194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2"/>
                  </a:solidFill>
                  <a:latin typeface="Montserrat Light" pitchFamily="2" charset="77"/>
                  <a:ea typeface="Roboto Medium"/>
                  <a:cs typeface="Roboto Medium"/>
                  <a:sym typeface="Roboto Medium"/>
                </a:rPr>
                <a:t>¿Por qué conectar?</a:t>
              </a:r>
              <a:endParaRPr sz="500">
                <a:latin typeface="Montserrat Light" pitchFamily="2" charset="77"/>
              </a:endParaRPr>
            </a:p>
          </p:txBody>
        </p:sp>
        <p:grpSp>
          <p:nvGrpSpPr>
            <p:cNvPr id="1168" name="Google Shape;1168;p38"/>
            <p:cNvGrpSpPr/>
            <p:nvPr/>
          </p:nvGrpSpPr>
          <p:grpSpPr>
            <a:xfrm>
              <a:off x="189110" y="1429175"/>
              <a:ext cx="1431570" cy="3288370"/>
              <a:chOff x="504159" y="3811133"/>
              <a:chExt cx="3816501" cy="8768987"/>
            </a:xfrm>
          </p:grpSpPr>
          <p:sp>
            <p:nvSpPr>
              <p:cNvPr id="1169" name="Google Shape;1169;p38"/>
              <p:cNvSpPr txBox="1"/>
              <p:nvPr/>
            </p:nvSpPr>
            <p:spPr>
              <a:xfrm flipH="1">
                <a:off x="923447" y="3811133"/>
                <a:ext cx="3397200" cy="1614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r" rtl="0">
                  <a:lnSpc>
                    <a:spcPct val="14571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rgbClr val="666666"/>
                    </a:solidFill>
                    <a:latin typeface="Montserrat Light" pitchFamily="2" charset="77"/>
                    <a:ea typeface="Lato Light"/>
                    <a:cs typeface="Lato Light"/>
                    <a:sym typeface="Lato Light"/>
                  </a:rPr>
                  <a:t>Variables de piso.</a:t>
                </a:r>
                <a:br>
                  <a:rPr lang="en" sz="1100">
                    <a:solidFill>
                      <a:srgbClr val="666666"/>
                    </a:solidFill>
                    <a:latin typeface="Montserrat Light" pitchFamily="2" charset="77"/>
                    <a:ea typeface="Lato Light"/>
                    <a:cs typeface="Lato Light"/>
                    <a:sym typeface="Lato Light"/>
                  </a:rPr>
                </a:br>
                <a:r>
                  <a:rPr lang="en" sz="1100">
                    <a:solidFill>
                      <a:srgbClr val="666666"/>
                    </a:solidFill>
                    <a:latin typeface="Montserrat Light" pitchFamily="2" charset="77"/>
                    <a:ea typeface="Lato Light"/>
                    <a:cs typeface="Lato Light"/>
                    <a:sym typeface="Lato Light"/>
                  </a:rPr>
                  <a:t>Horno 1. Temp </a:t>
                </a:r>
                <a:endParaRPr sz="1100">
                  <a:solidFill>
                    <a:srgbClr val="666666"/>
                  </a:solidFill>
                  <a:latin typeface="Montserrat Light" pitchFamily="2" charset="77"/>
                  <a:ea typeface="Lato Light"/>
                  <a:cs typeface="Lato Light"/>
                  <a:sym typeface="Lato Light"/>
                </a:endParaRPr>
              </a:p>
              <a:p>
                <a:pPr marL="0" marR="0" lvl="0" indent="0" algn="ctr" rtl="0">
                  <a:lnSpc>
                    <a:spcPct val="14571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rgbClr val="666666"/>
                  </a:solidFill>
                  <a:latin typeface="Montserrat Light" pitchFamily="2" charset="77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1170" name="Google Shape;1170;p38"/>
              <p:cNvSpPr txBox="1"/>
              <p:nvPr/>
            </p:nvSpPr>
            <p:spPr>
              <a:xfrm flipH="1">
                <a:off x="504159" y="6108046"/>
                <a:ext cx="3096600" cy="1614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r" rtl="0">
                  <a:lnSpc>
                    <a:spcPct val="14571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rgbClr val="666666"/>
                    </a:solidFill>
                    <a:latin typeface="Montserrat Light" pitchFamily="2" charset="77"/>
                    <a:ea typeface="Lato Light"/>
                    <a:cs typeface="Lato Light"/>
                    <a:sym typeface="Lato Light"/>
                  </a:rPr>
                  <a:t>Sistema SCADA</a:t>
                </a:r>
                <a:endParaRPr sz="1100">
                  <a:solidFill>
                    <a:srgbClr val="666666"/>
                  </a:solidFill>
                  <a:latin typeface="Montserrat Light" pitchFamily="2" charset="77"/>
                  <a:ea typeface="Lato Light"/>
                  <a:cs typeface="Lato Light"/>
                  <a:sym typeface="Lato Light"/>
                </a:endParaRPr>
              </a:p>
              <a:p>
                <a:pPr marL="0" marR="0" lvl="0" indent="0" algn="r" rtl="0">
                  <a:lnSpc>
                    <a:spcPct val="14571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rgbClr val="666666"/>
                    </a:solidFill>
                    <a:latin typeface="Montserrat Light" pitchFamily="2" charset="77"/>
                    <a:ea typeface="Lato Light"/>
                    <a:cs typeface="Lato Light"/>
                    <a:sym typeface="Lato Light"/>
                  </a:rPr>
                  <a:t>Supervisión</a:t>
                </a:r>
                <a:endParaRPr sz="1100">
                  <a:solidFill>
                    <a:srgbClr val="666666"/>
                  </a:solidFill>
                  <a:latin typeface="Montserrat Light" pitchFamily="2" charset="77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1171" name="Google Shape;1171;p38"/>
              <p:cNvSpPr txBox="1"/>
              <p:nvPr/>
            </p:nvSpPr>
            <p:spPr>
              <a:xfrm flipH="1">
                <a:off x="504159" y="8774369"/>
                <a:ext cx="3096600" cy="1614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r" rtl="0">
                  <a:lnSpc>
                    <a:spcPct val="14571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rgbClr val="666666"/>
                    </a:solidFill>
                    <a:latin typeface="Montserrat Light" pitchFamily="2" charset="77"/>
                    <a:ea typeface="Lato Light"/>
                    <a:cs typeface="Lato Light"/>
                    <a:sym typeface="Lato Light"/>
                  </a:rPr>
                  <a:t>Sistema de inventario + ERP</a:t>
                </a:r>
                <a:endParaRPr sz="500">
                  <a:solidFill>
                    <a:srgbClr val="666666"/>
                  </a:solidFill>
                  <a:latin typeface="Montserrat Light" pitchFamily="2" charset="77"/>
                </a:endParaRPr>
              </a:p>
            </p:txBody>
          </p:sp>
          <p:sp>
            <p:nvSpPr>
              <p:cNvPr id="1172" name="Google Shape;1172;p38"/>
              <p:cNvSpPr txBox="1"/>
              <p:nvPr/>
            </p:nvSpPr>
            <p:spPr>
              <a:xfrm flipH="1">
                <a:off x="1224060" y="10965520"/>
                <a:ext cx="3096600" cy="1614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r" rtl="0">
                  <a:lnSpc>
                    <a:spcPct val="14571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rgbClr val="666666"/>
                    </a:solidFill>
                    <a:latin typeface="Montserrat Light" pitchFamily="2" charset="77"/>
                    <a:ea typeface="Lato Light"/>
                    <a:cs typeface="Lato Light"/>
                    <a:sym typeface="Lato Light"/>
                  </a:rPr>
                  <a:t>Detección de una falla</a:t>
                </a:r>
                <a:endParaRPr sz="500">
                  <a:solidFill>
                    <a:srgbClr val="666666"/>
                  </a:solidFill>
                  <a:latin typeface="Montserrat Light" pitchFamily="2" charset="77"/>
                </a:endParaRPr>
              </a:p>
            </p:txBody>
          </p:sp>
        </p:grpSp>
        <p:grpSp>
          <p:nvGrpSpPr>
            <p:cNvPr id="1173" name="Google Shape;1173;p38"/>
            <p:cNvGrpSpPr/>
            <p:nvPr/>
          </p:nvGrpSpPr>
          <p:grpSpPr>
            <a:xfrm flipH="1">
              <a:off x="7570217" y="1429172"/>
              <a:ext cx="1431570" cy="3288373"/>
              <a:chOff x="504159" y="3811125"/>
              <a:chExt cx="3816501" cy="8768995"/>
            </a:xfrm>
          </p:grpSpPr>
          <p:sp>
            <p:nvSpPr>
              <p:cNvPr id="1174" name="Google Shape;1174;p38"/>
              <p:cNvSpPr txBox="1"/>
              <p:nvPr/>
            </p:nvSpPr>
            <p:spPr>
              <a:xfrm flipH="1">
                <a:off x="1224060" y="3811125"/>
                <a:ext cx="3096600" cy="1614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lnSpc>
                    <a:spcPct val="14571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rgbClr val="666666"/>
                    </a:solidFill>
                    <a:latin typeface="Montserrat Light" pitchFamily="2" charset="77"/>
                    <a:ea typeface="Lato Light"/>
                    <a:cs typeface="Lato Light"/>
                    <a:sym typeface="Lato Light"/>
                  </a:rPr>
                  <a:t>Medición de Merma</a:t>
                </a:r>
                <a:endParaRPr sz="500">
                  <a:solidFill>
                    <a:srgbClr val="666666"/>
                  </a:solidFill>
                  <a:latin typeface="Montserrat Light" pitchFamily="2" charset="77"/>
                </a:endParaRPr>
              </a:p>
            </p:txBody>
          </p:sp>
          <p:sp>
            <p:nvSpPr>
              <p:cNvPr id="1175" name="Google Shape;1175;p38"/>
              <p:cNvSpPr txBox="1"/>
              <p:nvPr/>
            </p:nvSpPr>
            <p:spPr>
              <a:xfrm flipH="1">
                <a:off x="504159" y="6108046"/>
                <a:ext cx="3096600" cy="1614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lnSpc>
                    <a:spcPct val="14571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rgbClr val="666666"/>
                    </a:solidFill>
                    <a:latin typeface="Montserrat Light" pitchFamily="2" charset="77"/>
                    <a:ea typeface="Lato Light"/>
                    <a:cs typeface="Lato Light"/>
                    <a:sym typeface="Lato Light"/>
                  </a:rPr>
                  <a:t>Consistencia en la receta de elaboración</a:t>
                </a:r>
                <a:endParaRPr sz="500">
                  <a:solidFill>
                    <a:srgbClr val="666666"/>
                  </a:solidFill>
                  <a:latin typeface="Montserrat Light" pitchFamily="2" charset="77"/>
                </a:endParaRPr>
              </a:p>
            </p:txBody>
          </p:sp>
          <p:sp>
            <p:nvSpPr>
              <p:cNvPr id="1176" name="Google Shape;1176;p38"/>
              <p:cNvSpPr txBox="1"/>
              <p:nvPr/>
            </p:nvSpPr>
            <p:spPr>
              <a:xfrm flipH="1">
                <a:off x="504159" y="8774369"/>
                <a:ext cx="3096600" cy="1614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lnSpc>
                    <a:spcPct val="14571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rgbClr val="666666"/>
                    </a:solidFill>
                    <a:latin typeface="Montserrat Light" pitchFamily="2" charset="77"/>
                    <a:ea typeface="Lato Light"/>
                    <a:cs typeface="Lato Light"/>
                    <a:sym typeface="Lato Light"/>
                  </a:rPr>
                  <a:t>Consumos de materiales</a:t>
                </a:r>
                <a:endParaRPr sz="500">
                  <a:solidFill>
                    <a:srgbClr val="666666"/>
                  </a:solidFill>
                  <a:latin typeface="Montserrat Light" pitchFamily="2" charset="77"/>
                </a:endParaRPr>
              </a:p>
            </p:txBody>
          </p:sp>
          <p:sp>
            <p:nvSpPr>
              <p:cNvPr id="1177" name="Google Shape;1177;p38"/>
              <p:cNvSpPr txBox="1"/>
              <p:nvPr/>
            </p:nvSpPr>
            <p:spPr>
              <a:xfrm flipH="1">
                <a:off x="1224060" y="10965520"/>
                <a:ext cx="3096600" cy="1614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lnSpc>
                    <a:spcPct val="14571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rgbClr val="666666"/>
                    </a:solidFill>
                    <a:latin typeface="Montserrat Light" pitchFamily="2" charset="77"/>
                    <a:ea typeface="Lato Light"/>
                    <a:cs typeface="Lato Light"/>
                    <a:sym typeface="Lato Light"/>
                  </a:rPr>
                  <a:t>Realidad Aumentada Prescriptiva</a:t>
                </a:r>
                <a:endParaRPr sz="500">
                  <a:solidFill>
                    <a:srgbClr val="666666"/>
                  </a:solidFill>
                  <a:latin typeface="Montserrat Light" pitchFamily="2" charset="77"/>
                </a:endParaRPr>
              </a:p>
            </p:txBody>
          </p:sp>
        </p:grpSp>
      </p:grpSp>
      <p:grpSp>
        <p:nvGrpSpPr>
          <p:cNvPr id="1178" name="Google Shape;1178;p38"/>
          <p:cNvGrpSpPr/>
          <p:nvPr/>
        </p:nvGrpSpPr>
        <p:grpSpPr>
          <a:xfrm>
            <a:off x="1000882" y="383325"/>
            <a:ext cx="7142279" cy="960529"/>
            <a:chOff x="2668308" y="861435"/>
            <a:chExt cx="19041000" cy="2561411"/>
          </a:xfrm>
        </p:grpSpPr>
        <p:sp>
          <p:nvSpPr>
            <p:cNvPr id="1179" name="Google Shape;1179;p38"/>
            <p:cNvSpPr txBox="1"/>
            <p:nvPr/>
          </p:nvSpPr>
          <p:spPr>
            <a:xfrm>
              <a:off x="3531994" y="861435"/>
              <a:ext cx="17290500" cy="132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 dirty="0" err="1">
                  <a:solidFill>
                    <a:schemeClr val="dk2"/>
                  </a:solidFill>
                  <a:latin typeface="Montserrat" pitchFamily="2" charset="77"/>
                  <a:ea typeface="Lato Black"/>
                  <a:cs typeface="Lato Black"/>
                  <a:sym typeface="Lato Black"/>
                </a:rPr>
                <a:t>Mapa</a:t>
              </a:r>
              <a:r>
                <a:rPr lang="en" sz="3000" b="1" dirty="0">
                  <a:solidFill>
                    <a:schemeClr val="dk2"/>
                  </a:solidFill>
                  <a:latin typeface="Montserrat" pitchFamily="2" charset="77"/>
                  <a:ea typeface="Lato Black"/>
                  <a:cs typeface="Lato Black"/>
                  <a:sym typeface="Lato Black"/>
                </a:rPr>
                <a:t> de </a:t>
              </a:r>
              <a:r>
                <a:rPr lang="en" sz="3000" b="1" dirty="0" err="1">
                  <a:solidFill>
                    <a:schemeClr val="dk2"/>
                  </a:solidFill>
                  <a:latin typeface="Montserrat" pitchFamily="2" charset="77"/>
                  <a:ea typeface="Lato Black"/>
                  <a:cs typeface="Lato Black"/>
                  <a:sym typeface="Lato Black"/>
                </a:rPr>
                <a:t>datos</a:t>
              </a:r>
              <a:endParaRPr sz="500" b="1" dirty="0">
                <a:latin typeface="Montserrat" pitchFamily="2" charset="77"/>
              </a:endParaRPr>
            </a:p>
          </p:txBody>
        </p:sp>
        <p:sp>
          <p:nvSpPr>
            <p:cNvPr id="1180" name="Google Shape;1180;p38"/>
            <p:cNvSpPr txBox="1"/>
            <p:nvPr/>
          </p:nvSpPr>
          <p:spPr>
            <a:xfrm>
              <a:off x="2668308" y="2222546"/>
              <a:ext cx="190410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666666"/>
                  </a:solidFill>
                  <a:latin typeface="Montserrat Light" pitchFamily="2" charset="77"/>
                  <a:ea typeface="Lato Light"/>
                  <a:cs typeface="Lato Light"/>
                  <a:sym typeface="Lato Light"/>
                </a:rPr>
                <a:t>Procesos interconectados con variables en los activos</a:t>
              </a:r>
              <a:endParaRPr sz="500">
                <a:solidFill>
                  <a:srgbClr val="666666"/>
                </a:solidFill>
                <a:latin typeface="Montserrat Light" pitchFamily="2" charset="77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utoShape 4">
            <a:extLst>
              <a:ext uri="{FF2B5EF4-FFF2-40B4-BE49-F238E27FC236}">
                <a16:creationId xmlns:a16="http://schemas.microsoft.com/office/drawing/2014/main" id="{CB0D88FD-DF8F-7944-B190-D40E233B7674}"/>
              </a:ext>
            </a:extLst>
          </p:cNvPr>
          <p:cNvSpPr/>
          <p:nvPr/>
        </p:nvSpPr>
        <p:spPr>
          <a:xfrm rot="18900000">
            <a:off x="7263322" y="-189529"/>
            <a:ext cx="4268937" cy="28218"/>
          </a:xfrm>
          <a:prstGeom prst="rect">
            <a:avLst/>
          </a:prstGeom>
          <a:solidFill>
            <a:srgbClr val="053D57"/>
          </a:solidFill>
        </p:spPr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25084CA-EDB2-3A4C-A833-1B57154FAEBE}"/>
              </a:ext>
            </a:extLst>
          </p:cNvPr>
          <p:cNvGrpSpPr/>
          <p:nvPr/>
        </p:nvGrpSpPr>
        <p:grpSpPr>
          <a:xfrm>
            <a:off x="1127851" y="1343854"/>
            <a:ext cx="6931860" cy="3783900"/>
            <a:chOff x="1258480" y="1281550"/>
            <a:chExt cx="6931860" cy="3783900"/>
          </a:xfrm>
        </p:grpSpPr>
        <p:sp>
          <p:nvSpPr>
            <p:cNvPr id="1185" name="Google Shape;1185;p39"/>
            <p:cNvSpPr/>
            <p:nvPr/>
          </p:nvSpPr>
          <p:spPr>
            <a:xfrm>
              <a:off x="1970300" y="1281550"/>
              <a:ext cx="975300" cy="3783900"/>
            </a:xfrm>
            <a:prstGeom prst="can">
              <a:avLst>
                <a:gd name="adj" fmla="val 25000"/>
              </a:avLst>
            </a:prstGeom>
            <a:solidFill>
              <a:srgbClr val="CCCCCC"/>
            </a:solidFill>
            <a:ln w="9525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 Light" pitchFamily="2" charset="77"/>
              </a:endParaRPr>
            </a:p>
          </p:txBody>
        </p:sp>
        <p:sp>
          <p:nvSpPr>
            <p:cNvPr id="1186" name="Google Shape;1186;p39"/>
            <p:cNvSpPr/>
            <p:nvPr/>
          </p:nvSpPr>
          <p:spPr>
            <a:xfrm>
              <a:off x="1970277" y="3128855"/>
              <a:ext cx="975164" cy="1017607"/>
            </a:xfrm>
            <a:custGeom>
              <a:avLst/>
              <a:gdLst/>
              <a:ahLst/>
              <a:cxnLst/>
              <a:rect l="l" t="t" r="r" b="b"/>
              <a:pathLst>
                <a:path w="604" h="632" extrusionOk="0">
                  <a:moveTo>
                    <a:pt x="603" y="444"/>
                  </a:moveTo>
                  <a:lnTo>
                    <a:pt x="603" y="444"/>
                  </a:lnTo>
                  <a:cubicBezTo>
                    <a:pt x="603" y="631"/>
                    <a:pt x="0" y="631"/>
                    <a:pt x="0" y="444"/>
                  </a:cubicBezTo>
                  <a:lnTo>
                    <a:pt x="0" y="0"/>
                  </a:lnTo>
                  <a:cubicBezTo>
                    <a:pt x="0" y="187"/>
                    <a:pt x="603" y="187"/>
                    <a:pt x="603" y="0"/>
                  </a:cubicBezTo>
                  <a:lnTo>
                    <a:pt x="603" y="444"/>
                  </a:lnTo>
                </a:path>
              </a:pathLst>
            </a:custGeom>
            <a:solidFill>
              <a:srgbClr val="3F607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Montserrat Light" pitchFamily="2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7" name="Google Shape;1187;p39"/>
            <p:cNvSpPr/>
            <p:nvPr/>
          </p:nvSpPr>
          <p:spPr>
            <a:xfrm>
              <a:off x="1258480" y="3128855"/>
              <a:ext cx="711797" cy="732962"/>
            </a:xfrm>
            <a:custGeom>
              <a:avLst/>
              <a:gdLst/>
              <a:ahLst/>
              <a:cxnLst/>
              <a:rect l="l" t="t" r="r" b="b"/>
              <a:pathLst>
                <a:path w="441" h="453" extrusionOk="0">
                  <a:moveTo>
                    <a:pt x="440" y="0"/>
                  </a:moveTo>
                  <a:lnTo>
                    <a:pt x="0" y="0"/>
                  </a:lnTo>
                  <a:lnTo>
                    <a:pt x="85" y="222"/>
                  </a:lnTo>
                  <a:lnTo>
                    <a:pt x="0" y="452"/>
                  </a:lnTo>
                  <a:lnTo>
                    <a:pt x="440" y="452"/>
                  </a:lnTo>
                  <a:cubicBezTo>
                    <a:pt x="440" y="450"/>
                    <a:pt x="440" y="447"/>
                    <a:pt x="440" y="444"/>
                  </a:cubicBezTo>
                  <a:lnTo>
                    <a:pt x="440" y="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Montserrat Light" pitchFamily="2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8" name="Google Shape;1188;p39"/>
            <p:cNvSpPr/>
            <p:nvPr/>
          </p:nvSpPr>
          <p:spPr>
            <a:xfrm>
              <a:off x="1970277" y="2331850"/>
              <a:ext cx="975164" cy="1017607"/>
            </a:xfrm>
            <a:custGeom>
              <a:avLst/>
              <a:gdLst/>
              <a:ahLst/>
              <a:cxnLst/>
              <a:rect l="l" t="t" r="r" b="b"/>
              <a:pathLst>
                <a:path w="604" h="632" extrusionOk="0">
                  <a:moveTo>
                    <a:pt x="603" y="445"/>
                  </a:moveTo>
                  <a:lnTo>
                    <a:pt x="603" y="445"/>
                  </a:lnTo>
                  <a:cubicBezTo>
                    <a:pt x="603" y="631"/>
                    <a:pt x="0" y="631"/>
                    <a:pt x="0" y="445"/>
                  </a:cubicBezTo>
                  <a:lnTo>
                    <a:pt x="0" y="0"/>
                  </a:lnTo>
                  <a:cubicBezTo>
                    <a:pt x="0" y="187"/>
                    <a:pt x="603" y="187"/>
                    <a:pt x="603" y="0"/>
                  </a:cubicBezTo>
                  <a:lnTo>
                    <a:pt x="603" y="445"/>
                  </a:lnTo>
                </a:path>
              </a:pathLst>
            </a:custGeom>
            <a:solidFill>
              <a:srgbClr val="060F2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Montserrat Light" pitchFamily="2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9" name="Google Shape;1189;p39"/>
            <p:cNvSpPr/>
            <p:nvPr/>
          </p:nvSpPr>
          <p:spPr>
            <a:xfrm>
              <a:off x="1258480" y="2331850"/>
              <a:ext cx="711797" cy="732962"/>
            </a:xfrm>
            <a:custGeom>
              <a:avLst/>
              <a:gdLst/>
              <a:ahLst/>
              <a:cxnLst/>
              <a:rect l="l" t="t" r="r" b="b"/>
              <a:pathLst>
                <a:path w="441" h="453" extrusionOk="0">
                  <a:moveTo>
                    <a:pt x="440" y="0"/>
                  </a:moveTo>
                  <a:lnTo>
                    <a:pt x="0" y="0"/>
                  </a:lnTo>
                  <a:lnTo>
                    <a:pt x="85" y="221"/>
                  </a:lnTo>
                  <a:lnTo>
                    <a:pt x="0" y="452"/>
                  </a:lnTo>
                  <a:lnTo>
                    <a:pt x="440" y="452"/>
                  </a:lnTo>
                  <a:cubicBezTo>
                    <a:pt x="440" y="449"/>
                    <a:pt x="440" y="446"/>
                    <a:pt x="440" y="445"/>
                  </a:cubicBezTo>
                  <a:lnTo>
                    <a:pt x="440" y="0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Montserrat Light" pitchFamily="2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0" name="Google Shape;1190;p39"/>
            <p:cNvSpPr/>
            <p:nvPr/>
          </p:nvSpPr>
          <p:spPr>
            <a:xfrm>
              <a:off x="1970277" y="1534845"/>
              <a:ext cx="975164" cy="1017607"/>
            </a:xfrm>
            <a:custGeom>
              <a:avLst/>
              <a:gdLst/>
              <a:ahLst/>
              <a:cxnLst/>
              <a:rect l="l" t="t" r="r" b="b"/>
              <a:pathLst>
                <a:path w="604" h="632" extrusionOk="0">
                  <a:moveTo>
                    <a:pt x="603" y="444"/>
                  </a:moveTo>
                  <a:lnTo>
                    <a:pt x="603" y="444"/>
                  </a:lnTo>
                  <a:cubicBezTo>
                    <a:pt x="603" y="631"/>
                    <a:pt x="0" y="631"/>
                    <a:pt x="0" y="444"/>
                  </a:cubicBezTo>
                  <a:lnTo>
                    <a:pt x="0" y="0"/>
                  </a:lnTo>
                  <a:cubicBezTo>
                    <a:pt x="0" y="187"/>
                    <a:pt x="603" y="187"/>
                    <a:pt x="603" y="0"/>
                  </a:cubicBezTo>
                  <a:lnTo>
                    <a:pt x="603" y="444"/>
                  </a:lnTo>
                </a:path>
              </a:pathLst>
            </a:custGeom>
            <a:solidFill>
              <a:srgbClr val="20556A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Montserrat Light" pitchFamily="2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1" name="Google Shape;1191;p39"/>
            <p:cNvSpPr/>
            <p:nvPr/>
          </p:nvSpPr>
          <p:spPr>
            <a:xfrm>
              <a:off x="1258480" y="1534845"/>
              <a:ext cx="711797" cy="732962"/>
            </a:xfrm>
            <a:custGeom>
              <a:avLst/>
              <a:gdLst/>
              <a:ahLst/>
              <a:cxnLst/>
              <a:rect l="l" t="t" r="r" b="b"/>
              <a:pathLst>
                <a:path w="441" h="453" extrusionOk="0">
                  <a:moveTo>
                    <a:pt x="440" y="0"/>
                  </a:moveTo>
                  <a:lnTo>
                    <a:pt x="0" y="0"/>
                  </a:lnTo>
                  <a:lnTo>
                    <a:pt x="85" y="221"/>
                  </a:lnTo>
                  <a:lnTo>
                    <a:pt x="0" y="452"/>
                  </a:lnTo>
                  <a:lnTo>
                    <a:pt x="440" y="452"/>
                  </a:lnTo>
                  <a:cubicBezTo>
                    <a:pt x="440" y="449"/>
                    <a:pt x="440" y="447"/>
                    <a:pt x="440" y="444"/>
                  </a:cubicBezTo>
                  <a:lnTo>
                    <a:pt x="440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Montserrat Light" pitchFamily="2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2" name="Google Shape;1192;p39"/>
            <p:cNvSpPr/>
            <p:nvPr/>
          </p:nvSpPr>
          <p:spPr>
            <a:xfrm>
              <a:off x="1970277" y="3925859"/>
              <a:ext cx="975164" cy="1017607"/>
            </a:xfrm>
            <a:custGeom>
              <a:avLst/>
              <a:gdLst/>
              <a:ahLst/>
              <a:cxnLst/>
              <a:rect l="l" t="t" r="r" b="b"/>
              <a:pathLst>
                <a:path w="604" h="632" extrusionOk="0">
                  <a:moveTo>
                    <a:pt x="603" y="444"/>
                  </a:moveTo>
                  <a:lnTo>
                    <a:pt x="603" y="444"/>
                  </a:lnTo>
                  <a:cubicBezTo>
                    <a:pt x="603" y="631"/>
                    <a:pt x="0" y="631"/>
                    <a:pt x="0" y="444"/>
                  </a:cubicBezTo>
                  <a:lnTo>
                    <a:pt x="0" y="0"/>
                  </a:lnTo>
                  <a:cubicBezTo>
                    <a:pt x="0" y="187"/>
                    <a:pt x="603" y="187"/>
                    <a:pt x="603" y="0"/>
                  </a:cubicBezTo>
                  <a:lnTo>
                    <a:pt x="603" y="444"/>
                  </a:lnTo>
                </a:path>
              </a:pathLst>
            </a:custGeom>
            <a:solidFill>
              <a:srgbClr val="50808A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Montserrat Light" pitchFamily="2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3" name="Google Shape;1193;p39"/>
            <p:cNvSpPr/>
            <p:nvPr/>
          </p:nvSpPr>
          <p:spPr>
            <a:xfrm>
              <a:off x="1258480" y="3925859"/>
              <a:ext cx="711797" cy="732962"/>
            </a:xfrm>
            <a:custGeom>
              <a:avLst/>
              <a:gdLst/>
              <a:ahLst/>
              <a:cxnLst/>
              <a:rect l="l" t="t" r="r" b="b"/>
              <a:pathLst>
                <a:path w="441" h="453" extrusionOk="0">
                  <a:moveTo>
                    <a:pt x="440" y="0"/>
                  </a:moveTo>
                  <a:lnTo>
                    <a:pt x="0" y="0"/>
                  </a:lnTo>
                  <a:lnTo>
                    <a:pt x="85" y="222"/>
                  </a:lnTo>
                  <a:lnTo>
                    <a:pt x="0" y="452"/>
                  </a:lnTo>
                  <a:lnTo>
                    <a:pt x="440" y="452"/>
                  </a:lnTo>
                  <a:cubicBezTo>
                    <a:pt x="440" y="450"/>
                    <a:pt x="440" y="447"/>
                    <a:pt x="440" y="444"/>
                  </a:cubicBezTo>
                  <a:lnTo>
                    <a:pt x="440" y="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Montserrat Light" pitchFamily="2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4" name="Google Shape;1194;p39"/>
            <p:cNvSpPr/>
            <p:nvPr/>
          </p:nvSpPr>
          <p:spPr>
            <a:xfrm>
              <a:off x="2945440" y="1534845"/>
              <a:ext cx="5244900" cy="732900"/>
            </a:xfrm>
            <a:prstGeom prst="homePlate">
              <a:avLst>
                <a:gd name="adj" fmla="val 2855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Montserrat Light" pitchFamily="2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5" name="Google Shape;1195;p39"/>
            <p:cNvSpPr/>
            <p:nvPr/>
          </p:nvSpPr>
          <p:spPr>
            <a:xfrm>
              <a:off x="2945440" y="2331850"/>
              <a:ext cx="5244900" cy="732900"/>
            </a:xfrm>
            <a:prstGeom prst="homePlate">
              <a:avLst>
                <a:gd name="adj" fmla="val 28558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Montserrat Light" pitchFamily="2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6" name="Google Shape;1196;p39"/>
            <p:cNvSpPr/>
            <p:nvPr/>
          </p:nvSpPr>
          <p:spPr>
            <a:xfrm>
              <a:off x="2945440" y="3128855"/>
              <a:ext cx="5244900" cy="732900"/>
            </a:xfrm>
            <a:prstGeom prst="homePlate">
              <a:avLst>
                <a:gd name="adj" fmla="val 28558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Montserrat Light" pitchFamily="2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7" name="Google Shape;1197;p39"/>
            <p:cNvSpPr/>
            <p:nvPr/>
          </p:nvSpPr>
          <p:spPr>
            <a:xfrm>
              <a:off x="2945440" y="3925859"/>
              <a:ext cx="5244900" cy="732900"/>
            </a:xfrm>
            <a:prstGeom prst="homePlate">
              <a:avLst>
                <a:gd name="adj" fmla="val 28558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Montserrat Light" pitchFamily="2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8" name="Google Shape;1198;p39"/>
            <p:cNvSpPr/>
            <p:nvPr/>
          </p:nvSpPr>
          <p:spPr>
            <a:xfrm>
              <a:off x="2068144" y="1906505"/>
              <a:ext cx="7794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lt1"/>
                  </a:solidFill>
                  <a:latin typeface="Montserrat Light" pitchFamily="2" charset="77"/>
                  <a:ea typeface="Roboto Medium"/>
                  <a:cs typeface="Roboto Medium"/>
                  <a:sym typeface="Roboto Medium"/>
                </a:rPr>
                <a:t>01</a:t>
              </a:r>
              <a:endParaRPr sz="500">
                <a:latin typeface="Montserrat Light" pitchFamily="2" charset="77"/>
              </a:endParaRPr>
            </a:p>
          </p:txBody>
        </p:sp>
        <p:sp>
          <p:nvSpPr>
            <p:cNvPr id="1199" name="Google Shape;1199;p39"/>
            <p:cNvSpPr/>
            <p:nvPr/>
          </p:nvSpPr>
          <p:spPr>
            <a:xfrm>
              <a:off x="2068144" y="2729465"/>
              <a:ext cx="7794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lt1"/>
                  </a:solidFill>
                  <a:latin typeface="Montserrat Light" pitchFamily="2" charset="77"/>
                  <a:ea typeface="Roboto Medium"/>
                  <a:cs typeface="Roboto Medium"/>
                  <a:sym typeface="Roboto Medium"/>
                </a:rPr>
                <a:t>02</a:t>
              </a:r>
              <a:endParaRPr sz="500">
                <a:latin typeface="Montserrat Light" pitchFamily="2" charset="77"/>
              </a:endParaRPr>
            </a:p>
          </p:txBody>
        </p:sp>
        <p:sp>
          <p:nvSpPr>
            <p:cNvPr id="1200" name="Google Shape;1200;p39"/>
            <p:cNvSpPr/>
            <p:nvPr/>
          </p:nvSpPr>
          <p:spPr>
            <a:xfrm>
              <a:off x="2068144" y="3537185"/>
              <a:ext cx="7794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lt1"/>
                  </a:solidFill>
                  <a:latin typeface="Montserrat Light" pitchFamily="2" charset="77"/>
                  <a:ea typeface="Roboto Medium"/>
                  <a:cs typeface="Roboto Medium"/>
                  <a:sym typeface="Roboto Medium"/>
                </a:rPr>
                <a:t>03</a:t>
              </a:r>
              <a:endParaRPr sz="500">
                <a:latin typeface="Montserrat Light" pitchFamily="2" charset="77"/>
              </a:endParaRPr>
            </a:p>
          </p:txBody>
        </p:sp>
        <p:sp>
          <p:nvSpPr>
            <p:cNvPr id="1201" name="Google Shape;1201;p39"/>
            <p:cNvSpPr/>
            <p:nvPr/>
          </p:nvSpPr>
          <p:spPr>
            <a:xfrm>
              <a:off x="2068144" y="4314425"/>
              <a:ext cx="7794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lt1"/>
                  </a:solidFill>
                  <a:latin typeface="Montserrat Light" pitchFamily="2" charset="77"/>
                  <a:ea typeface="Roboto Medium"/>
                  <a:cs typeface="Roboto Medium"/>
                  <a:sym typeface="Roboto Medium"/>
                </a:rPr>
                <a:t>04</a:t>
              </a:r>
              <a:endParaRPr sz="500">
                <a:latin typeface="Montserrat Light" pitchFamily="2" charset="77"/>
              </a:endParaRPr>
            </a:p>
          </p:txBody>
        </p:sp>
        <p:sp>
          <p:nvSpPr>
            <p:cNvPr id="1202" name="Google Shape;1202;p39"/>
            <p:cNvSpPr txBox="1"/>
            <p:nvPr/>
          </p:nvSpPr>
          <p:spPr>
            <a:xfrm>
              <a:off x="3220951" y="1887335"/>
              <a:ext cx="4584000" cy="24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dirty="0" err="1">
                  <a:solidFill>
                    <a:schemeClr val="lt1"/>
                  </a:solidFill>
                  <a:latin typeface="Montserrat Light" pitchFamily="2" charset="77"/>
                  <a:ea typeface="Lato Light"/>
                  <a:cs typeface="Lato Light"/>
                  <a:sym typeface="Lato Light"/>
                </a:rPr>
                <a:t>Cualquier</a:t>
              </a:r>
              <a:r>
                <a:rPr lang="en" sz="1100" dirty="0">
                  <a:solidFill>
                    <a:schemeClr val="lt1"/>
                  </a:solidFill>
                  <a:latin typeface="Montserrat Light" pitchFamily="2" charset="77"/>
                  <a:ea typeface="Lato Light"/>
                  <a:cs typeface="Lato Light"/>
                  <a:sym typeface="Lato Light"/>
                </a:rPr>
                <a:t> </a:t>
              </a:r>
              <a:r>
                <a:rPr lang="en" sz="1100" dirty="0" err="1">
                  <a:solidFill>
                    <a:schemeClr val="lt1"/>
                  </a:solidFill>
                  <a:latin typeface="Montserrat Light" pitchFamily="2" charset="77"/>
                  <a:ea typeface="Lato Light"/>
                  <a:cs typeface="Lato Light"/>
                  <a:sym typeface="Lato Light"/>
                </a:rPr>
                <a:t>activo</a:t>
              </a:r>
              <a:r>
                <a:rPr lang="en" sz="1100" dirty="0">
                  <a:solidFill>
                    <a:schemeClr val="lt1"/>
                  </a:solidFill>
                  <a:latin typeface="Montserrat Light" pitchFamily="2" charset="77"/>
                  <a:ea typeface="Lato Light"/>
                  <a:cs typeface="Lato Light"/>
                  <a:sym typeface="Lato Light"/>
                </a:rPr>
                <a:t> con control de </a:t>
              </a:r>
              <a:r>
                <a:rPr lang="en" sz="1100" dirty="0" err="1">
                  <a:solidFill>
                    <a:schemeClr val="lt1"/>
                  </a:solidFill>
                  <a:latin typeface="Montserrat Light" pitchFamily="2" charset="77"/>
                  <a:ea typeface="Lato Light"/>
                  <a:cs typeface="Lato Light"/>
                  <a:sym typeface="Lato Light"/>
                </a:rPr>
                <a:t>procesos</a:t>
              </a:r>
              <a:r>
                <a:rPr lang="en" sz="1100" dirty="0">
                  <a:solidFill>
                    <a:schemeClr val="lt1"/>
                  </a:solidFill>
                  <a:latin typeface="Montserrat Light" pitchFamily="2" charset="77"/>
                  <a:ea typeface="Lato Light"/>
                  <a:cs typeface="Lato Light"/>
                  <a:sym typeface="Lato Light"/>
                </a:rPr>
                <a:t>. PLC. PAC. DCS. RTU.  </a:t>
              </a:r>
              <a:endParaRPr sz="1100" dirty="0">
                <a:solidFill>
                  <a:schemeClr val="lt1"/>
                </a:solidFill>
                <a:latin typeface="Montserrat Light" pitchFamily="2" charset="77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03" name="Google Shape;1203;p39"/>
            <p:cNvSpPr txBox="1"/>
            <p:nvPr/>
          </p:nvSpPr>
          <p:spPr>
            <a:xfrm>
              <a:off x="3220946" y="1668050"/>
              <a:ext cx="2433300" cy="21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Montserrat Light" pitchFamily="2" charset="77"/>
                  <a:ea typeface="Roboto Medium"/>
                  <a:cs typeface="Roboto Medium"/>
                  <a:sym typeface="Roboto Medium"/>
                </a:rPr>
                <a:t>Equipos existentes</a:t>
              </a:r>
              <a:endParaRPr sz="500">
                <a:latin typeface="Montserrat Light" pitchFamily="2" charset="77"/>
              </a:endParaRPr>
            </a:p>
          </p:txBody>
        </p:sp>
        <p:sp>
          <p:nvSpPr>
            <p:cNvPr id="1204" name="Google Shape;1204;p39"/>
            <p:cNvSpPr txBox="1"/>
            <p:nvPr/>
          </p:nvSpPr>
          <p:spPr>
            <a:xfrm>
              <a:off x="3220951" y="3483558"/>
              <a:ext cx="4584000" cy="24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lt1"/>
                  </a:solidFill>
                  <a:latin typeface="Montserrat Light" pitchFamily="2" charset="77"/>
                  <a:ea typeface="Lato Light"/>
                  <a:cs typeface="Lato Light"/>
                  <a:sym typeface="Lato Light"/>
                </a:rPr>
                <a:t>Mis sistemas ERP. Control de producción. Ejecución de manufactura. CRM</a:t>
              </a:r>
              <a:endParaRPr sz="1100">
                <a:solidFill>
                  <a:schemeClr val="lt1"/>
                </a:solidFill>
                <a:latin typeface="Montserrat Light" pitchFamily="2" charset="77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05" name="Google Shape;1205;p39"/>
            <p:cNvSpPr txBox="1"/>
            <p:nvPr/>
          </p:nvSpPr>
          <p:spPr>
            <a:xfrm>
              <a:off x="3220942" y="3264275"/>
              <a:ext cx="4113300" cy="21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Montserrat Light" pitchFamily="2" charset="77"/>
                  <a:ea typeface="Roboto Medium"/>
                  <a:cs typeface="Roboto Medium"/>
                  <a:sym typeface="Roboto Medium"/>
                </a:rPr>
                <a:t>¿Qué sistemas tengo hoy operando y busco interconectar?</a:t>
              </a:r>
              <a:endParaRPr sz="500">
                <a:latin typeface="Montserrat Light" pitchFamily="2" charset="77"/>
              </a:endParaRPr>
            </a:p>
          </p:txBody>
        </p:sp>
        <p:sp>
          <p:nvSpPr>
            <p:cNvPr id="1206" name="Google Shape;1206;p39"/>
            <p:cNvSpPr txBox="1"/>
            <p:nvPr/>
          </p:nvSpPr>
          <p:spPr>
            <a:xfrm>
              <a:off x="3220952" y="2685430"/>
              <a:ext cx="4584000" cy="24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lt1"/>
                  </a:solidFill>
                  <a:latin typeface="Montserrat Light" pitchFamily="2" charset="77"/>
                  <a:ea typeface="Lato Light"/>
                  <a:cs typeface="Lato Light"/>
                  <a:sym typeface="Lato Light"/>
                </a:rPr>
                <a:t>Cada máquina tiene una forma especial en comunicarse</a:t>
              </a:r>
              <a:endParaRPr sz="1100">
                <a:solidFill>
                  <a:schemeClr val="lt1"/>
                </a:solidFill>
                <a:latin typeface="Montserrat Light" pitchFamily="2" charset="77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07" name="Google Shape;1207;p39"/>
            <p:cNvSpPr txBox="1"/>
            <p:nvPr/>
          </p:nvSpPr>
          <p:spPr>
            <a:xfrm>
              <a:off x="3220949" y="2466150"/>
              <a:ext cx="3680400" cy="21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 err="1">
                  <a:solidFill>
                    <a:schemeClr val="lt1"/>
                  </a:solidFill>
                  <a:latin typeface="Montserrat Light" pitchFamily="2" charset="77"/>
                  <a:ea typeface="Roboto Medium"/>
                  <a:cs typeface="Roboto Medium"/>
                  <a:sym typeface="Roboto Medium"/>
                </a:rPr>
                <a:t>Analizar</a:t>
              </a:r>
              <a:r>
                <a:rPr lang="en" sz="1200" dirty="0">
                  <a:solidFill>
                    <a:schemeClr val="lt1"/>
                  </a:solidFill>
                  <a:latin typeface="Montserrat Light" pitchFamily="2" charset="77"/>
                  <a:ea typeface="Roboto Medium"/>
                  <a:cs typeface="Roboto Medium"/>
                  <a:sym typeface="Roboto Medium"/>
                </a:rPr>
                <a:t> </a:t>
              </a:r>
              <a:r>
                <a:rPr lang="en" sz="1200" dirty="0" err="1">
                  <a:solidFill>
                    <a:schemeClr val="lt1"/>
                  </a:solidFill>
                  <a:latin typeface="Montserrat Light" pitchFamily="2" charset="77"/>
                  <a:ea typeface="Roboto Medium"/>
                  <a:cs typeface="Roboto Medium"/>
                  <a:sym typeface="Roboto Medium"/>
                </a:rPr>
                <a:t>protocolos</a:t>
              </a:r>
              <a:r>
                <a:rPr lang="en" sz="1200" dirty="0">
                  <a:solidFill>
                    <a:schemeClr val="lt1"/>
                  </a:solidFill>
                  <a:latin typeface="Montserrat Light" pitchFamily="2" charset="77"/>
                  <a:ea typeface="Roboto Medium"/>
                  <a:cs typeface="Roboto Medium"/>
                  <a:sym typeface="Roboto Medium"/>
                </a:rPr>
                <a:t> de </a:t>
              </a:r>
              <a:r>
                <a:rPr lang="en" sz="1200" dirty="0" err="1">
                  <a:solidFill>
                    <a:schemeClr val="lt1"/>
                  </a:solidFill>
                  <a:latin typeface="Montserrat Light" pitchFamily="2" charset="77"/>
                  <a:ea typeface="Roboto Medium"/>
                  <a:cs typeface="Roboto Medium"/>
                  <a:sym typeface="Roboto Medium"/>
                </a:rPr>
                <a:t>comunicación</a:t>
              </a:r>
              <a:r>
                <a:rPr lang="en" sz="1200" dirty="0">
                  <a:solidFill>
                    <a:schemeClr val="lt1"/>
                  </a:solidFill>
                  <a:latin typeface="Montserrat Light" pitchFamily="2" charset="77"/>
                  <a:ea typeface="Roboto Medium"/>
                  <a:cs typeface="Roboto Medium"/>
                  <a:sym typeface="Roboto Medium"/>
                </a:rPr>
                <a:t> de planta</a:t>
              </a:r>
              <a:endParaRPr sz="500" dirty="0">
                <a:latin typeface="Montserrat Light" pitchFamily="2" charset="77"/>
              </a:endParaRPr>
            </a:p>
          </p:txBody>
        </p:sp>
        <p:sp>
          <p:nvSpPr>
            <p:cNvPr id="1208" name="Google Shape;1208;p39"/>
            <p:cNvSpPr txBox="1"/>
            <p:nvPr/>
          </p:nvSpPr>
          <p:spPr>
            <a:xfrm>
              <a:off x="3220952" y="4279440"/>
              <a:ext cx="4584000" cy="24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lt1"/>
                  </a:solidFill>
                  <a:latin typeface="Montserrat Light" pitchFamily="2" charset="77"/>
                  <a:ea typeface="Lato Light"/>
                  <a:cs typeface="Lato Light"/>
                  <a:sym typeface="Lato Light"/>
                </a:rPr>
                <a:t>¿Cuál será el sistema central de decisiones? ¿Qué modelo de negocio seguir?</a:t>
              </a:r>
              <a:endParaRPr sz="1100">
                <a:solidFill>
                  <a:schemeClr val="lt1"/>
                </a:solidFill>
                <a:latin typeface="Montserrat Light" pitchFamily="2" charset="77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09" name="Google Shape;1209;p39"/>
            <p:cNvSpPr txBox="1"/>
            <p:nvPr/>
          </p:nvSpPr>
          <p:spPr>
            <a:xfrm>
              <a:off x="3220951" y="4060150"/>
              <a:ext cx="4433700" cy="21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Montserrat Light" pitchFamily="2" charset="77"/>
                  <a:ea typeface="Roboto Medium"/>
                  <a:cs typeface="Roboto Medium"/>
                  <a:sym typeface="Roboto Medium"/>
                </a:rPr>
                <a:t>Interfase a los modelos de decisión. Inteligencia Artificial</a:t>
              </a:r>
              <a:endParaRPr sz="500">
                <a:latin typeface="Montserrat Light" pitchFamily="2" charset="77"/>
              </a:endParaRPr>
            </a:p>
          </p:txBody>
        </p:sp>
      </p:grpSp>
      <p:grpSp>
        <p:nvGrpSpPr>
          <p:cNvPr id="1210" name="Google Shape;1210;p39"/>
          <p:cNvGrpSpPr/>
          <p:nvPr/>
        </p:nvGrpSpPr>
        <p:grpSpPr>
          <a:xfrm>
            <a:off x="-327720" y="160548"/>
            <a:ext cx="8789549" cy="1034856"/>
            <a:chOff x="-873687" y="267362"/>
            <a:chExt cx="23432550" cy="2759617"/>
          </a:xfrm>
        </p:grpSpPr>
        <p:sp>
          <p:nvSpPr>
            <p:cNvPr id="1211" name="Google Shape;1211;p39"/>
            <p:cNvSpPr txBox="1"/>
            <p:nvPr/>
          </p:nvSpPr>
          <p:spPr>
            <a:xfrm>
              <a:off x="-873687" y="267362"/>
              <a:ext cx="17452200" cy="13232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 dirty="0">
                  <a:solidFill>
                    <a:srgbClr val="1E4F67"/>
                  </a:solidFill>
                  <a:latin typeface="Montserrat" pitchFamily="2" charset="77"/>
                  <a:ea typeface="Lato Black"/>
                  <a:cs typeface="Lato Black"/>
                  <a:sym typeface="Lato Black"/>
                </a:rPr>
                <a:t>¿</a:t>
              </a:r>
              <a:r>
                <a:rPr lang="en" sz="3600" b="1" dirty="0" err="1">
                  <a:solidFill>
                    <a:srgbClr val="1E4F67"/>
                  </a:solidFill>
                  <a:latin typeface="Montserrat" pitchFamily="2" charset="77"/>
                  <a:ea typeface="Lato Black"/>
                  <a:cs typeface="Lato Black"/>
                  <a:sym typeface="Lato Black"/>
                </a:rPr>
                <a:t>Qué</a:t>
              </a:r>
              <a:r>
                <a:rPr lang="en" sz="3600" b="1" dirty="0">
                  <a:solidFill>
                    <a:srgbClr val="1E4F67"/>
                  </a:solidFill>
                  <a:latin typeface="Montserrat" pitchFamily="2" charset="77"/>
                  <a:ea typeface="Lato Black"/>
                  <a:cs typeface="Lato Black"/>
                  <a:sym typeface="Lato Black"/>
                </a:rPr>
                <a:t> </a:t>
              </a:r>
              <a:r>
                <a:rPr lang="en" sz="3600" b="1" dirty="0" err="1">
                  <a:solidFill>
                    <a:srgbClr val="1E4F67"/>
                  </a:solidFill>
                  <a:latin typeface="Montserrat" pitchFamily="2" charset="77"/>
                  <a:ea typeface="Lato Black"/>
                  <a:cs typeface="Lato Black"/>
                  <a:sym typeface="Lato Black"/>
                </a:rPr>
                <a:t>conectar</a:t>
              </a:r>
              <a:r>
                <a:rPr lang="en" sz="3600" b="1" dirty="0">
                  <a:solidFill>
                    <a:srgbClr val="1E4F67"/>
                  </a:solidFill>
                  <a:latin typeface="Montserrat" pitchFamily="2" charset="77"/>
                  <a:ea typeface="Lato Black"/>
                  <a:cs typeface="Lato Black"/>
                  <a:sym typeface="Lato Black"/>
                </a:rPr>
                <a:t>?</a:t>
              </a:r>
              <a:endParaRPr sz="3600" b="1" dirty="0">
                <a:solidFill>
                  <a:srgbClr val="1E4F67"/>
                </a:solidFill>
                <a:latin typeface="Montserrat" pitchFamily="2" charset="77"/>
              </a:endParaRPr>
            </a:p>
          </p:txBody>
        </p:sp>
        <p:sp>
          <p:nvSpPr>
            <p:cNvPr id="1212" name="Google Shape;1212;p39"/>
            <p:cNvSpPr txBox="1"/>
            <p:nvPr/>
          </p:nvSpPr>
          <p:spPr>
            <a:xfrm>
              <a:off x="2668307" y="1826680"/>
              <a:ext cx="19890556" cy="12002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rgbClr val="1E4F67"/>
                  </a:solidFill>
                  <a:latin typeface="Montserrat Light" pitchFamily="2" charset="77"/>
                  <a:ea typeface="Lato Light"/>
                  <a:cs typeface="Lato Light"/>
                  <a:sym typeface="Lato Light"/>
                </a:rPr>
                <a:t>Para tender un cable o </a:t>
              </a:r>
              <a:r>
                <a:rPr lang="en" dirty="0" err="1">
                  <a:solidFill>
                    <a:srgbClr val="1E4F67"/>
                  </a:solidFill>
                  <a:latin typeface="Montserrat Light" pitchFamily="2" charset="77"/>
                  <a:ea typeface="Lato Light"/>
                  <a:cs typeface="Lato Light"/>
                  <a:sym typeface="Lato Light"/>
                </a:rPr>
                <a:t>tubería</a:t>
              </a:r>
              <a:r>
                <a:rPr lang="en" dirty="0">
                  <a:solidFill>
                    <a:srgbClr val="1E4F67"/>
                  </a:solidFill>
                  <a:latin typeface="Montserrat Light" pitchFamily="2" charset="77"/>
                  <a:ea typeface="Lato Light"/>
                  <a:cs typeface="Lato Light"/>
                  <a:sym typeface="Lato Light"/>
                </a:rPr>
                <a:t> de </a:t>
              </a:r>
              <a:r>
                <a:rPr lang="en" dirty="0" err="1">
                  <a:solidFill>
                    <a:srgbClr val="1E4F67"/>
                  </a:solidFill>
                  <a:latin typeface="Montserrat Light" pitchFamily="2" charset="77"/>
                  <a:ea typeface="Lato Light"/>
                  <a:cs typeface="Lato Light"/>
                  <a:sym typeface="Lato Light"/>
                </a:rPr>
                <a:t>conexión</a:t>
              </a:r>
              <a:r>
                <a:rPr lang="en" dirty="0">
                  <a:solidFill>
                    <a:srgbClr val="1E4F67"/>
                  </a:solidFill>
                  <a:latin typeface="Montserrat Light" pitchFamily="2" charset="77"/>
                  <a:ea typeface="Lato Light"/>
                  <a:cs typeface="Lato Light"/>
                  <a:sym typeface="Lato Light"/>
                </a:rPr>
                <a:t> a </a:t>
              </a:r>
              <a:r>
                <a:rPr lang="en" dirty="0" err="1">
                  <a:solidFill>
                    <a:srgbClr val="1E4F67"/>
                  </a:solidFill>
                  <a:latin typeface="Montserrat Light" pitchFamily="2" charset="77"/>
                  <a:ea typeface="Lato Light"/>
                  <a:cs typeface="Lato Light"/>
                  <a:sym typeface="Lato Light"/>
                </a:rPr>
                <a:t>los</a:t>
              </a:r>
              <a:r>
                <a:rPr lang="en" dirty="0">
                  <a:solidFill>
                    <a:srgbClr val="1E4F67"/>
                  </a:solidFill>
                  <a:latin typeface="Montserrat Light" pitchFamily="2" charset="77"/>
                  <a:ea typeface="Lato Light"/>
                  <a:cs typeface="Lato Light"/>
                  <a:sym typeface="Lato Light"/>
                </a:rPr>
                <a:t> </a:t>
              </a:r>
              <a:r>
                <a:rPr lang="en" dirty="0" err="1">
                  <a:solidFill>
                    <a:srgbClr val="1E4F67"/>
                  </a:solidFill>
                  <a:latin typeface="Montserrat Light" pitchFamily="2" charset="77"/>
                  <a:ea typeface="Lato Light"/>
                  <a:cs typeface="Lato Light"/>
                  <a:sym typeface="Lato Light"/>
                </a:rPr>
                <a:t>datos</a:t>
              </a:r>
              <a:r>
                <a:rPr lang="en" dirty="0">
                  <a:solidFill>
                    <a:srgbClr val="1E4F67"/>
                  </a:solidFill>
                  <a:latin typeface="Montserrat Light" pitchFamily="2" charset="77"/>
                  <a:ea typeface="Lato Light"/>
                  <a:cs typeface="Lato Light"/>
                  <a:sym typeface="Lato Light"/>
                </a:rPr>
                <a:t>. </a:t>
              </a:r>
            </a:p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 err="1">
                  <a:solidFill>
                    <a:srgbClr val="1E4F67"/>
                  </a:solidFill>
                  <a:latin typeface="Montserrat Light" pitchFamily="2" charset="77"/>
                  <a:ea typeface="Lato Light"/>
                  <a:cs typeface="Lato Light"/>
                  <a:sym typeface="Lato Light"/>
                </a:rPr>
                <a:t>Contemplar</a:t>
              </a:r>
              <a:r>
                <a:rPr lang="en" dirty="0">
                  <a:solidFill>
                    <a:srgbClr val="1E4F67"/>
                  </a:solidFill>
                  <a:latin typeface="Montserrat Light" pitchFamily="2" charset="77"/>
                  <a:ea typeface="Lato Light"/>
                  <a:cs typeface="Lato Light"/>
                  <a:sym typeface="Lato Light"/>
                </a:rPr>
                <a:t> 4 </a:t>
              </a:r>
              <a:r>
                <a:rPr lang="en" dirty="0" err="1">
                  <a:solidFill>
                    <a:srgbClr val="1E4F67"/>
                  </a:solidFill>
                  <a:latin typeface="Montserrat Light" pitchFamily="2" charset="77"/>
                  <a:ea typeface="Lato Light"/>
                  <a:cs typeface="Lato Light"/>
                  <a:sym typeface="Lato Light"/>
                </a:rPr>
                <a:t>puntos</a:t>
              </a:r>
              <a:r>
                <a:rPr lang="en" dirty="0">
                  <a:solidFill>
                    <a:srgbClr val="1E4F67"/>
                  </a:solidFill>
                  <a:latin typeface="Montserrat Light" pitchFamily="2" charset="77"/>
                  <a:ea typeface="Lato Light"/>
                  <a:cs typeface="Lato Light"/>
                  <a:sym typeface="Lato Light"/>
                </a:rPr>
                <a:t> clave</a:t>
              </a:r>
              <a:endParaRPr sz="500" dirty="0">
                <a:solidFill>
                  <a:srgbClr val="1E4F67"/>
                </a:solidFill>
                <a:latin typeface="Montserrat Light" pitchFamily="2" charset="77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BF9710-BD74-584B-BAAC-05C03AD49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50"/>
            <a:ext cx="9144000" cy="5116400"/>
          </a:xfrm>
          <a:prstGeom prst="rect">
            <a:avLst/>
          </a:prstGeom>
        </p:spPr>
      </p:pic>
      <p:sp>
        <p:nvSpPr>
          <p:cNvPr id="1219" name="Google Shape;1219;p40"/>
          <p:cNvSpPr txBox="1"/>
          <p:nvPr/>
        </p:nvSpPr>
        <p:spPr>
          <a:xfrm>
            <a:off x="2144075" y="2116225"/>
            <a:ext cx="48417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 dirty="0" err="1">
                <a:solidFill>
                  <a:srgbClr val="FFFFFF"/>
                </a:solidFill>
                <a:latin typeface="Montserrat" pitchFamily="2" charset="77"/>
                <a:ea typeface="Raleway"/>
                <a:cs typeface="Raleway"/>
                <a:sym typeface="Raleway"/>
              </a:rPr>
              <a:t>Casos</a:t>
            </a:r>
            <a:endParaRPr sz="3600" b="1" dirty="0">
              <a:solidFill>
                <a:srgbClr val="FFFFFF"/>
              </a:solidFill>
              <a:latin typeface="Montserrat" pitchFamily="2" charset="77"/>
              <a:ea typeface="Raleway"/>
              <a:cs typeface="Raleway"/>
              <a:sym typeface="Raleway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2400" dirty="0">
              <a:solidFill>
                <a:srgbClr val="FFFFFF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41"/>
          <p:cNvSpPr txBox="1"/>
          <p:nvPr/>
        </p:nvSpPr>
        <p:spPr>
          <a:xfrm>
            <a:off x="8245650" y="4738100"/>
            <a:ext cx="531900" cy="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>
                <a:solidFill>
                  <a:srgbClr val="595959"/>
                </a:solidFill>
                <a:latin typeface="Montserrat Light" pitchFamily="2" charset="77"/>
              </a:rPr>
              <a:t>16</a:t>
            </a:fld>
            <a:endParaRPr sz="1300">
              <a:solidFill>
                <a:srgbClr val="595959"/>
              </a:solidFill>
              <a:latin typeface="Montserrat Light" pitchFamily="2" charset="77"/>
            </a:endParaRPr>
          </a:p>
        </p:txBody>
      </p:sp>
      <p:sp>
        <p:nvSpPr>
          <p:cNvPr id="1227" name="Google Shape;1227;p41"/>
          <p:cNvSpPr txBox="1"/>
          <p:nvPr/>
        </p:nvSpPr>
        <p:spPr>
          <a:xfrm>
            <a:off x="201500" y="4889922"/>
            <a:ext cx="11385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" sz="1100">
                <a:solidFill>
                  <a:srgbClr val="B7B7B7"/>
                </a:solidFill>
                <a:latin typeface="Montserrat Light" pitchFamily="2" charset="77"/>
                <a:ea typeface="Raleway Thin"/>
                <a:cs typeface="Raleway Thin"/>
                <a:sym typeface="Raleway Thin"/>
              </a:rPr>
              <a:t>info|PORTAL</a:t>
            </a:r>
            <a:endParaRPr sz="1100">
              <a:solidFill>
                <a:srgbClr val="B7B7B7"/>
              </a:solidFill>
              <a:latin typeface="Montserrat Light" pitchFamily="2" charset="77"/>
            </a:endParaRPr>
          </a:p>
        </p:txBody>
      </p:sp>
      <p:sp>
        <p:nvSpPr>
          <p:cNvPr id="1228" name="Google Shape;1228;p41"/>
          <p:cNvSpPr/>
          <p:nvPr/>
        </p:nvSpPr>
        <p:spPr>
          <a:xfrm>
            <a:off x="270406" y="4738112"/>
            <a:ext cx="8429700" cy="41700"/>
          </a:xfrm>
          <a:prstGeom prst="rect">
            <a:avLst/>
          </a:prstGeom>
          <a:solidFill>
            <a:srgbClr val="0478B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 Light" pitchFamily="2" charset="77"/>
            </a:endParaRPr>
          </a:p>
        </p:txBody>
      </p:sp>
      <p:sp>
        <p:nvSpPr>
          <p:cNvPr id="1229" name="Google Shape;1229;p41"/>
          <p:cNvSpPr txBox="1">
            <a:spLocks noGrp="1"/>
          </p:cNvSpPr>
          <p:nvPr>
            <p:ph type="title"/>
          </p:nvPr>
        </p:nvSpPr>
        <p:spPr>
          <a:xfrm>
            <a:off x="631525" y="435050"/>
            <a:ext cx="820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err="1">
                <a:solidFill>
                  <a:srgbClr val="1E4F67"/>
                </a:solidFill>
                <a:latin typeface="Montserrat" pitchFamily="2" charset="77"/>
                <a:ea typeface="Raleway"/>
                <a:cs typeface="Raleway"/>
                <a:sym typeface="Raleway"/>
              </a:rPr>
              <a:t>Neurona</a:t>
            </a:r>
            <a:r>
              <a:rPr lang="en" sz="2400" b="1" dirty="0">
                <a:solidFill>
                  <a:srgbClr val="1E4F67"/>
                </a:solidFill>
                <a:latin typeface="Montserrat" pitchFamily="2" charset="77"/>
                <a:ea typeface="Raleway"/>
                <a:cs typeface="Raleway"/>
                <a:sym typeface="Raleway"/>
              </a:rPr>
              <a:t> </a:t>
            </a:r>
            <a:r>
              <a:rPr lang="en" sz="2400" b="1" dirty="0" err="1">
                <a:solidFill>
                  <a:srgbClr val="1E4F67"/>
                </a:solidFill>
                <a:latin typeface="Montserrat" pitchFamily="2" charset="77"/>
                <a:ea typeface="Raleway"/>
                <a:cs typeface="Raleway"/>
                <a:sym typeface="Raleway"/>
              </a:rPr>
              <a:t>cuarto</a:t>
            </a:r>
            <a:r>
              <a:rPr lang="en" sz="2400" b="1" dirty="0">
                <a:solidFill>
                  <a:srgbClr val="1E4F67"/>
                </a:solidFill>
                <a:latin typeface="Montserrat" pitchFamily="2" charset="77"/>
                <a:ea typeface="Raleway"/>
                <a:cs typeface="Raleway"/>
                <a:sym typeface="Raleway"/>
              </a:rPr>
              <a:t> de </a:t>
            </a:r>
            <a:r>
              <a:rPr lang="en" sz="2400" b="1" dirty="0" err="1">
                <a:solidFill>
                  <a:srgbClr val="1E4F67"/>
                </a:solidFill>
                <a:latin typeface="Montserrat" pitchFamily="2" charset="77"/>
                <a:ea typeface="Raleway"/>
                <a:cs typeface="Raleway"/>
                <a:sym typeface="Raleway"/>
              </a:rPr>
              <a:t>máquinas</a:t>
            </a:r>
            <a:r>
              <a:rPr lang="en" sz="2400" b="1" dirty="0">
                <a:solidFill>
                  <a:srgbClr val="1E4F67"/>
                </a:solidFill>
                <a:latin typeface="Montserrat" pitchFamily="2" charset="77"/>
                <a:ea typeface="Raleway"/>
                <a:cs typeface="Raleway"/>
                <a:sym typeface="Raleway"/>
              </a:rPr>
              <a:t> - </a:t>
            </a:r>
            <a:r>
              <a:rPr lang="en" sz="2400" b="1" dirty="0" err="1">
                <a:solidFill>
                  <a:srgbClr val="1E4F67"/>
                </a:solidFill>
                <a:latin typeface="Montserrat" pitchFamily="2" charset="77"/>
                <a:ea typeface="Raleway"/>
                <a:cs typeface="Raleway"/>
                <a:sym typeface="Raleway"/>
              </a:rPr>
              <a:t>Compresores</a:t>
            </a:r>
            <a:endParaRPr sz="2400" b="1" dirty="0">
              <a:solidFill>
                <a:srgbClr val="1E4F67"/>
              </a:solidFill>
              <a:latin typeface="Montserrat" pitchFamily="2" charset="77"/>
              <a:ea typeface="Raleway"/>
              <a:cs typeface="Raleway"/>
              <a:sym typeface="Raleway"/>
            </a:endParaRPr>
          </a:p>
        </p:txBody>
      </p:sp>
      <p:pic>
        <p:nvPicPr>
          <p:cNvPr id="1230" name="Google Shape;123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4926" y="1110162"/>
            <a:ext cx="6839251" cy="329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1" name="Google Shape;123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4375" y="1021300"/>
            <a:ext cx="6281627" cy="32142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AutoShape 4">
            <a:extLst>
              <a:ext uri="{FF2B5EF4-FFF2-40B4-BE49-F238E27FC236}">
                <a16:creationId xmlns:a16="http://schemas.microsoft.com/office/drawing/2014/main" id="{482DC0EB-E3BF-A54D-A025-95AF3188E3F1}"/>
              </a:ext>
            </a:extLst>
          </p:cNvPr>
          <p:cNvSpPr/>
          <p:nvPr/>
        </p:nvSpPr>
        <p:spPr>
          <a:xfrm rot="18900000">
            <a:off x="-413695" y="-567137"/>
            <a:ext cx="4268937" cy="28218"/>
          </a:xfrm>
          <a:prstGeom prst="rect">
            <a:avLst/>
          </a:prstGeom>
          <a:solidFill>
            <a:srgbClr val="053D57"/>
          </a:solid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p42"/>
          <p:cNvSpPr txBox="1">
            <a:spLocks noGrp="1"/>
          </p:cNvSpPr>
          <p:nvPr>
            <p:ph type="title"/>
          </p:nvPr>
        </p:nvSpPr>
        <p:spPr>
          <a:xfrm>
            <a:off x="311700" y="304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err="1">
                <a:solidFill>
                  <a:srgbClr val="1E4F67"/>
                </a:solidFill>
                <a:latin typeface="Montserrat" pitchFamily="2" charset="77"/>
              </a:rPr>
              <a:t>Poder</a:t>
            </a:r>
            <a:r>
              <a:rPr lang="en" b="1" dirty="0">
                <a:solidFill>
                  <a:srgbClr val="1E4F67"/>
                </a:solidFill>
                <a:latin typeface="Montserrat" pitchFamily="2" charset="77"/>
              </a:rPr>
              <a:t> de analytics - </a:t>
            </a:r>
            <a:r>
              <a:rPr lang="en" b="1" dirty="0" err="1">
                <a:solidFill>
                  <a:srgbClr val="1E4F67"/>
                </a:solidFill>
                <a:latin typeface="Montserrat" pitchFamily="2" charset="77"/>
              </a:rPr>
              <a:t>Casos</a:t>
            </a:r>
            <a:r>
              <a:rPr lang="en" b="1" dirty="0">
                <a:solidFill>
                  <a:srgbClr val="1E4F67"/>
                </a:solidFill>
                <a:latin typeface="Montserrat" pitchFamily="2" charset="77"/>
              </a:rPr>
              <a:t> </a:t>
            </a:r>
            <a:r>
              <a:rPr lang="en" b="1" dirty="0" err="1">
                <a:solidFill>
                  <a:srgbClr val="1E4F67"/>
                </a:solidFill>
                <a:latin typeface="Montserrat" pitchFamily="2" charset="77"/>
              </a:rPr>
              <a:t>actuales</a:t>
            </a:r>
            <a:endParaRPr b="1" dirty="0">
              <a:solidFill>
                <a:srgbClr val="1E4F67"/>
              </a:solidFill>
              <a:latin typeface="Montserrat" pitchFamily="2" charset="77"/>
            </a:endParaRPr>
          </a:p>
        </p:txBody>
      </p:sp>
      <p:sp>
        <p:nvSpPr>
          <p:cNvPr id="1237" name="Google Shape;1237;p42"/>
          <p:cNvSpPr txBox="1">
            <a:spLocks noGrp="1"/>
          </p:cNvSpPr>
          <p:nvPr>
            <p:ph type="body" idx="1"/>
          </p:nvPr>
        </p:nvSpPr>
        <p:spPr>
          <a:xfrm>
            <a:off x="1711150" y="1000075"/>
            <a:ext cx="6912000" cy="884100"/>
          </a:xfrm>
          <a:prstGeom prst="rect">
            <a:avLst/>
          </a:prstGeom>
          <a:solidFill>
            <a:srgbClr val="1E4F67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 b="1" dirty="0" err="1">
                <a:solidFill>
                  <a:schemeClr val="bg1"/>
                </a:solidFill>
              </a:rPr>
              <a:t>Ahorro</a:t>
            </a:r>
            <a:r>
              <a:rPr lang="en" sz="1400" b="1" dirty="0">
                <a:solidFill>
                  <a:schemeClr val="bg1"/>
                </a:solidFill>
              </a:rPr>
              <a:t> </a:t>
            </a:r>
            <a:r>
              <a:rPr lang="en" sz="1400" b="1" dirty="0" err="1">
                <a:solidFill>
                  <a:schemeClr val="bg1"/>
                </a:solidFill>
              </a:rPr>
              <a:t>energía</a:t>
            </a:r>
            <a:r>
              <a:rPr lang="en" sz="1400" b="1" dirty="0">
                <a:solidFill>
                  <a:schemeClr val="bg1"/>
                </a:solidFill>
              </a:rPr>
              <a:t> </a:t>
            </a:r>
            <a:r>
              <a:rPr lang="en" sz="1400" b="1" dirty="0" err="1">
                <a:solidFill>
                  <a:schemeClr val="bg1"/>
                </a:solidFill>
              </a:rPr>
              <a:t>en</a:t>
            </a:r>
            <a:r>
              <a:rPr lang="en" sz="1400" b="1" dirty="0">
                <a:solidFill>
                  <a:schemeClr val="bg1"/>
                </a:solidFill>
              </a:rPr>
              <a:t> </a:t>
            </a:r>
            <a:r>
              <a:rPr lang="en" sz="1400" b="1" dirty="0" err="1">
                <a:solidFill>
                  <a:schemeClr val="bg1"/>
                </a:solidFill>
              </a:rPr>
              <a:t>cuarto</a:t>
            </a:r>
            <a:r>
              <a:rPr lang="en" sz="1400" b="1" dirty="0">
                <a:solidFill>
                  <a:schemeClr val="bg1"/>
                </a:solidFill>
              </a:rPr>
              <a:t> de </a:t>
            </a:r>
            <a:r>
              <a:rPr lang="en" sz="1400" b="1" dirty="0" err="1">
                <a:solidFill>
                  <a:schemeClr val="bg1"/>
                </a:solidFill>
              </a:rPr>
              <a:t>máquinas</a:t>
            </a:r>
            <a:r>
              <a:rPr lang="en" sz="1400" b="1" dirty="0">
                <a:solidFill>
                  <a:schemeClr val="bg1"/>
                </a:solidFill>
              </a:rPr>
              <a:t>.</a:t>
            </a:r>
            <a:r>
              <a:rPr lang="en" sz="14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" sz="7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Generación</a:t>
            </a:r>
            <a:r>
              <a:rPr lang="en" sz="7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" sz="7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agua</a:t>
            </a:r>
            <a:r>
              <a:rPr lang="en" sz="7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" sz="7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fría</a:t>
            </a:r>
            <a:r>
              <a:rPr lang="en" sz="7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para </a:t>
            </a:r>
            <a:r>
              <a:rPr lang="en" sz="7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elaboración</a:t>
            </a:r>
            <a:r>
              <a:rPr lang="en" sz="7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 Variable de </a:t>
            </a:r>
            <a:r>
              <a:rPr lang="en" sz="7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predicción</a:t>
            </a:r>
            <a:r>
              <a:rPr lang="en" sz="7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" sz="7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consumo</a:t>
            </a:r>
            <a:r>
              <a:rPr lang="en" sz="7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" sz="7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energético</a:t>
            </a:r>
            <a:r>
              <a:rPr lang="en" sz="7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 </a:t>
            </a:r>
            <a:r>
              <a:rPr lang="en" sz="7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Optimización</a:t>
            </a:r>
            <a:r>
              <a:rPr lang="en" sz="7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para </a:t>
            </a:r>
            <a:r>
              <a:rPr lang="en" sz="7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encendido</a:t>
            </a:r>
            <a:r>
              <a:rPr lang="en" sz="7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</a:t>
            </a:r>
            <a:r>
              <a:rPr lang="en" sz="7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apagado</a:t>
            </a:r>
            <a:r>
              <a:rPr lang="en" sz="7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</a:t>
            </a:r>
            <a:r>
              <a:rPr lang="en" sz="7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equipos</a:t>
            </a:r>
            <a:r>
              <a:rPr lang="en" sz="7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" sz="7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secuencias</a:t>
            </a:r>
            <a:r>
              <a:rPr lang="en" sz="7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" sz="7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complejas</a:t>
            </a:r>
            <a:r>
              <a:rPr lang="en" sz="7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para </a:t>
            </a:r>
            <a:r>
              <a:rPr lang="en" sz="7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ahorrar</a:t>
            </a:r>
            <a:r>
              <a:rPr lang="en" sz="7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hasta </a:t>
            </a:r>
            <a:br>
              <a:rPr lang="en" sz="10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r>
              <a:rPr lang="en" sz="14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7% </a:t>
            </a:r>
            <a:r>
              <a:rPr lang="en" sz="14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costo</a:t>
            </a:r>
            <a:r>
              <a:rPr lang="en" sz="14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</a:t>
            </a:r>
            <a:r>
              <a:rPr lang="en" sz="14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consumo</a:t>
            </a:r>
            <a:r>
              <a:rPr lang="en" sz="14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" sz="14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energético</a:t>
            </a:r>
            <a:r>
              <a:rPr lang="en" sz="14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r>
              <a:rPr lang="en" sz="12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 </a:t>
            </a:r>
            <a:endParaRPr sz="1200" dirty="0">
              <a:solidFill>
                <a:schemeClr val="bg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238" name="Google Shape;1238;p42"/>
          <p:cNvPicPr preferRelativeResize="0"/>
          <p:nvPr/>
        </p:nvPicPr>
        <p:blipFill rotWithShape="1">
          <a:blip r:embed="rId3">
            <a:alphaModFix/>
          </a:blip>
          <a:srcRect r="7493"/>
          <a:stretch/>
        </p:blipFill>
        <p:spPr>
          <a:xfrm>
            <a:off x="440950" y="1000075"/>
            <a:ext cx="1270200" cy="884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9" name="Google Shape;1239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92624" y="1884175"/>
            <a:ext cx="1130424" cy="884049"/>
          </a:xfrm>
          <a:prstGeom prst="rect">
            <a:avLst/>
          </a:prstGeom>
          <a:noFill/>
          <a:ln>
            <a:noFill/>
          </a:ln>
        </p:spPr>
      </p:pic>
      <p:sp>
        <p:nvSpPr>
          <p:cNvPr id="1240" name="Google Shape;1240;p42"/>
          <p:cNvSpPr txBox="1">
            <a:spLocks noGrp="1"/>
          </p:cNvSpPr>
          <p:nvPr>
            <p:ph type="body" idx="1"/>
          </p:nvPr>
        </p:nvSpPr>
        <p:spPr>
          <a:xfrm>
            <a:off x="440950" y="1884150"/>
            <a:ext cx="7051800" cy="884100"/>
          </a:xfrm>
          <a:prstGeom prst="rect">
            <a:avLst/>
          </a:prstGeom>
          <a:solidFill>
            <a:srgbClr val="97BCC7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 b="1" dirty="0" err="1">
                <a:solidFill>
                  <a:schemeClr val="bg1"/>
                </a:solidFill>
              </a:rPr>
              <a:t>Ahorro</a:t>
            </a:r>
            <a:r>
              <a:rPr lang="en" sz="1400" b="1" dirty="0">
                <a:solidFill>
                  <a:schemeClr val="bg1"/>
                </a:solidFill>
              </a:rPr>
              <a:t> </a:t>
            </a:r>
            <a:r>
              <a:rPr lang="en" sz="1400" b="1" dirty="0" err="1">
                <a:solidFill>
                  <a:schemeClr val="bg1"/>
                </a:solidFill>
              </a:rPr>
              <a:t>en</a:t>
            </a:r>
            <a:r>
              <a:rPr lang="en" sz="1400" b="1" dirty="0">
                <a:solidFill>
                  <a:schemeClr val="bg1"/>
                </a:solidFill>
              </a:rPr>
              <a:t> </a:t>
            </a:r>
            <a:r>
              <a:rPr lang="en" sz="1400" b="1" dirty="0" err="1">
                <a:solidFill>
                  <a:schemeClr val="bg1"/>
                </a:solidFill>
              </a:rPr>
              <a:t>fabricación</a:t>
            </a:r>
            <a:r>
              <a:rPr lang="en" sz="1400" b="1" dirty="0">
                <a:solidFill>
                  <a:schemeClr val="bg1"/>
                </a:solidFill>
              </a:rPr>
              <a:t> de </a:t>
            </a:r>
            <a:r>
              <a:rPr lang="en" sz="1400" b="1" dirty="0" err="1">
                <a:solidFill>
                  <a:schemeClr val="bg1"/>
                </a:solidFill>
              </a:rPr>
              <a:t>pintura</a:t>
            </a:r>
            <a:r>
              <a:rPr lang="en" sz="1400" b="1" dirty="0">
                <a:solidFill>
                  <a:schemeClr val="bg1"/>
                </a:solidFill>
              </a:rPr>
              <a:t> </a:t>
            </a:r>
            <a:r>
              <a:rPr lang="en" sz="1400" b="1" dirty="0" err="1">
                <a:solidFill>
                  <a:schemeClr val="bg1"/>
                </a:solidFill>
              </a:rPr>
              <a:t>líquida</a:t>
            </a:r>
            <a:r>
              <a:rPr lang="en" sz="1400" b="1" dirty="0">
                <a:solidFill>
                  <a:schemeClr val="bg1"/>
                </a:solidFill>
              </a:rPr>
              <a:t>.</a:t>
            </a:r>
            <a:r>
              <a:rPr lang="en" sz="14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" sz="7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Control de </a:t>
            </a:r>
            <a:r>
              <a:rPr lang="en" sz="7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receta</a:t>
            </a:r>
            <a:r>
              <a:rPr lang="en" sz="7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</a:t>
            </a:r>
            <a:r>
              <a:rPr lang="en" sz="7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pintura</a:t>
            </a:r>
            <a:r>
              <a:rPr lang="en" sz="7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" sz="7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automotriz</a:t>
            </a:r>
            <a:r>
              <a:rPr lang="en" sz="7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" sz="7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tecnología</a:t>
            </a:r>
            <a:r>
              <a:rPr lang="en" sz="7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" sz="7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aluminio</a:t>
            </a:r>
            <a:r>
              <a:rPr lang="en" sz="7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  Las </a:t>
            </a:r>
            <a:r>
              <a:rPr lang="en" sz="7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instrucciones</a:t>
            </a:r>
            <a:r>
              <a:rPr lang="en" sz="7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</a:t>
            </a:r>
            <a:r>
              <a:rPr lang="en" sz="7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llenado</a:t>
            </a:r>
            <a:r>
              <a:rPr lang="en" sz="7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</a:t>
            </a:r>
            <a:r>
              <a:rPr lang="en" sz="7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tipo</a:t>
            </a:r>
            <a:r>
              <a:rPr lang="en" sz="7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</a:t>
            </a:r>
            <a:r>
              <a:rPr lang="en" sz="7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producto</a:t>
            </a:r>
            <a:r>
              <a:rPr lang="en" sz="7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se </a:t>
            </a:r>
            <a:r>
              <a:rPr lang="en" sz="7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digitalizan</a:t>
            </a:r>
            <a:r>
              <a:rPr lang="en" sz="7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se </a:t>
            </a:r>
            <a:r>
              <a:rPr lang="en" sz="7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crea</a:t>
            </a:r>
            <a:r>
              <a:rPr lang="en" sz="7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un </a:t>
            </a:r>
            <a:r>
              <a:rPr lang="en" sz="7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sistema</a:t>
            </a:r>
            <a:r>
              <a:rPr lang="en" sz="7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a </a:t>
            </a:r>
            <a:r>
              <a:rPr lang="en" sz="7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prueba</a:t>
            </a:r>
            <a:r>
              <a:rPr lang="en" sz="7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</a:t>
            </a:r>
            <a:r>
              <a:rPr lang="en" sz="7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fallas</a:t>
            </a:r>
            <a:r>
              <a:rPr lang="en" sz="7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 Workflow para</a:t>
            </a:r>
            <a:r>
              <a:rPr lang="en" sz="14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" sz="14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ahorros</a:t>
            </a:r>
            <a:r>
              <a:rPr lang="en" sz="14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30% </a:t>
            </a:r>
            <a:r>
              <a:rPr lang="en" sz="14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costos</a:t>
            </a:r>
            <a:r>
              <a:rPr lang="en" sz="14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</a:t>
            </a:r>
            <a:r>
              <a:rPr lang="en" sz="14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operación</a:t>
            </a:r>
            <a:r>
              <a:rPr lang="en" sz="14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endParaRPr sz="1400" dirty="0">
              <a:solidFill>
                <a:schemeClr val="bg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241" name="Google Shape;1241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0950" y="2752675"/>
            <a:ext cx="1270200" cy="854208"/>
          </a:xfrm>
          <a:prstGeom prst="rect">
            <a:avLst/>
          </a:prstGeom>
          <a:noFill/>
          <a:ln>
            <a:noFill/>
          </a:ln>
        </p:spPr>
      </p:pic>
      <p:sp>
        <p:nvSpPr>
          <p:cNvPr id="1242" name="Google Shape;1242;p42"/>
          <p:cNvSpPr txBox="1">
            <a:spLocks noGrp="1"/>
          </p:cNvSpPr>
          <p:nvPr>
            <p:ph type="body" idx="1"/>
          </p:nvPr>
        </p:nvSpPr>
        <p:spPr>
          <a:xfrm>
            <a:off x="1711150" y="2737725"/>
            <a:ext cx="6912000" cy="884100"/>
          </a:xfrm>
          <a:prstGeom prst="rect">
            <a:avLst/>
          </a:prstGeom>
          <a:solidFill>
            <a:srgbClr val="1E4F67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 b="1" dirty="0" err="1">
                <a:solidFill>
                  <a:schemeClr val="bg1"/>
                </a:solidFill>
              </a:rPr>
              <a:t>Mantenimiento</a:t>
            </a:r>
            <a:r>
              <a:rPr lang="en" sz="1400" b="1" dirty="0">
                <a:solidFill>
                  <a:schemeClr val="bg1"/>
                </a:solidFill>
              </a:rPr>
              <a:t> </a:t>
            </a:r>
            <a:r>
              <a:rPr lang="en" sz="1400" b="1" dirty="0" err="1">
                <a:solidFill>
                  <a:schemeClr val="bg1"/>
                </a:solidFill>
              </a:rPr>
              <a:t>predictivo</a:t>
            </a:r>
            <a:r>
              <a:rPr lang="en" sz="1400" b="1" dirty="0">
                <a:solidFill>
                  <a:schemeClr val="bg1"/>
                </a:solidFill>
              </a:rPr>
              <a:t> </a:t>
            </a:r>
            <a:r>
              <a:rPr lang="en" sz="1400" b="1" dirty="0" err="1">
                <a:solidFill>
                  <a:schemeClr val="bg1"/>
                </a:solidFill>
              </a:rPr>
              <a:t>fabricación</a:t>
            </a:r>
            <a:r>
              <a:rPr lang="en" sz="1400" b="1" dirty="0">
                <a:solidFill>
                  <a:schemeClr val="bg1"/>
                </a:solidFill>
              </a:rPr>
              <a:t> cables.</a:t>
            </a:r>
            <a:r>
              <a:rPr lang="en" sz="14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" sz="7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Digitalización</a:t>
            </a:r>
            <a:r>
              <a:rPr lang="en" sz="7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</a:t>
            </a:r>
            <a:r>
              <a:rPr lang="en" sz="7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máquinas</a:t>
            </a:r>
            <a:r>
              <a:rPr lang="en" sz="7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</a:t>
            </a:r>
            <a:r>
              <a:rPr lang="en" sz="7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elaboración</a:t>
            </a:r>
            <a:r>
              <a:rPr lang="en" sz="7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cable. Control de </a:t>
            </a:r>
            <a:r>
              <a:rPr lang="en" sz="7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disponibilidad</a:t>
            </a:r>
            <a:r>
              <a:rPr lang="en" sz="7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</a:t>
            </a:r>
            <a:r>
              <a:rPr lang="en" sz="7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tiempo</a:t>
            </a:r>
            <a:r>
              <a:rPr lang="en" sz="7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" sz="7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muerto</a:t>
            </a:r>
            <a:r>
              <a:rPr lang="en" sz="7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</a:t>
            </a:r>
            <a:r>
              <a:rPr lang="en" sz="7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paros</a:t>
            </a:r>
            <a:r>
              <a:rPr lang="en" sz="7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no </a:t>
            </a:r>
            <a:r>
              <a:rPr lang="en" sz="7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programados</a:t>
            </a:r>
            <a:r>
              <a:rPr lang="en" sz="7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 </a:t>
            </a:r>
            <a:r>
              <a:rPr lang="en" sz="7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IA.</a:t>
            </a:r>
            <a:r>
              <a:rPr lang="en" sz="14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Predicción</a:t>
            </a:r>
            <a:r>
              <a:rPr lang="en" sz="14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" sz="14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falla</a:t>
            </a:r>
            <a:r>
              <a:rPr lang="en" sz="14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al 87%. </a:t>
            </a:r>
            <a:r>
              <a:rPr lang="en" sz="14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Ahorros</a:t>
            </a:r>
            <a:r>
              <a:rPr lang="en" sz="14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" sz="14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operativos</a:t>
            </a:r>
            <a:r>
              <a:rPr lang="en" sz="14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15%</a:t>
            </a:r>
            <a:endParaRPr sz="1400" dirty="0">
              <a:solidFill>
                <a:schemeClr val="bg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243" name="Google Shape;1243;p42"/>
          <p:cNvPicPr preferRelativeResize="0"/>
          <p:nvPr/>
        </p:nvPicPr>
        <p:blipFill rotWithShape="1">
          <a:blip r:embed="rId6">
            <a:alphaModFix/>
          </a:blip>
          <a:srcRect b="8517"/>
          <a:stretch/>
        </p:blipFill>
        <p:spPr>
          <a:xfrm>
            <a:off x="7443514" y="3621825"/>
            <a:ext cx="1179636" cy="932625"/>
          </a:xfrm>
          <a:prstGeom prst="rect">
            <a:avLst/>
          </a:prstGeom>
          <a:noFill/>
          <a:ln>
            <a:noFill/>
          </a:ln>
        </p:spPr>
      </p:pic>
      <p:sp>
        <p:nvSpPr>
          <p:cNvPr id="1244" name="Google Shape;1244;p42"/>
          <p:cNvSpPr txBox="1">
            <a:spLocks noGrp="1"/>
          </p:cNvSpPr>
          <p:nvPr>
            <p:ph type="body" idx="1"/>
          </p:nvPr>
        </p:nvSpPr>
        <p:spPr>
          <a:xfrm>
            <a:off x="435075" y="3586150"/>
            <a:ext cx="7051800" cy="968400"/>
          </a:xfrm>
          <a:prstGeom prst="rect">
            <a:avLst/>
          </a:prstGeom>
          <a:solidFill>
            <a:srgbClr val="97BCC7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 b="1" dirty="0" err="1">
                <a:solidFill>
                  <a:schemeClr val="bg1"/>
                </a:solidFill>
              </a:rPr>
              <a:t>Modelo</a:t>
            </a:r>
            <a:r>
              <a:rPr lang="en" sz="1400" b="1" dirty="0">
                <a:solidFill>
                  <a:schemeClr val="bg1"/>
                </a:solidFill>
              </a:rPr>
              <a:t> </a:t>
            </a:r>
            <a:r>
              <a:rPr lang="en" sz="1400" b="1" dirty="0" err="1">
                <a:solidFill>
                  <a:schemeClr val="bg1"/>
                </a:solidFill>
              </a:rPr>
              <a:t>predictivo</a:t>
            </a:r>
            <a:r>
              <a:rPr lang="en" sz="1400" b="1" dirty="0">
                <a:solidFill>
                  <a:schemeClr val="bg1"/>
                </a:solidFill>
              </a:rPr>
              <a:t> </a:t>
            </a:r>
            <a:r>
              <a:rPr lang="en" sz="1400" b="1" dirty="0" err="1">
                <a:solidFill>
                  <a:schemeClr val="bg1"/>
                </a:solidFill>
              </a:rPr>
              <a:t>hornos</a:t>
            </a:r>
            <a:r>
              <a:rPr lang="en" sz="1400" b="1" dirty="0">
                <a:solidFill>
                  <a:schemeClr val="bg1"/>
                </a:solidFill>
              </a:rPr>
              <a:t> para </a:t>
            </a:r>
            <a:r>
              <a:rPr lang="en" sz="1400" b="1" dirty="0" err="1">
                <a:solidFill>
                  <a:schemeClr val="bg1"/>
                </a:solidFill>
              </a:rPr>
              <a:t>núcleos</a:t>
            </a:r>
            <a:r>
              <a:rPr lang="en" sz="1400" b="1" dirty="0">
                <a:solidFill>
                  <a:schemeClr val="bg1"/>
                </a:solidFill>
              </a:rPr>
              <a:t> </a:t>
            </a:r>
            <a:r>
              <a:rPr lang="en" sz="1400" b="1" dirty="0" err="1">
                <a:solidFill>
                  <a:schemeClr val="bg1"/>
                </a:solidFill>
              </a:rPr>
              <a:t>transformadores</a:t>
            </a:r>
            <a:r>
              <a:rPr lang="en" sz="1400" b="1" dirty="0">
                <a:solidFill>
                  <a:schemeClr val="bg1"/>
                </a:solidFill>
              </a:rPr>
              <a:t>.</a:t>
            </a:r>
            <a:r>
              <a:rPr lang="en" sz="14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" sz="7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Digitalización</a:t>
            </a:r>
            <a:r>
              <a:rPr lang="en" sz="7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variables que </a:t>
            </a:r>
            <a:r>
              <a:rPr lang="en" sz="7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afectan</a:t>
            </a:r>
            <a:r>
              <a:rPr lang="en" sz="7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la </a:t>
            </a:r>
            <a:r>
              <a:rPr lang="en" sz="7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humedad</a:t>
            </a:r>
            <a:r>
              <a:rPr lang="en" sz="7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" sz="7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</a:t>
            </a:r>
            <a:r>
              <a:rPr lang="en" sz="7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" sz="7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cocimiento</a:t>
            </a:r>
            <a:r>
              <a:rPr lang="en" sz="7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</a:t>
            </a:r>
            <a:r>
              <a:rPr lang="en" sz="7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nucleos</a:t>
            </a:r>
            <a:r>
              <a:rPr lang="en" sz="7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para </a:t>
            </a:r>
            <a:r>
              <a:rPr lang="en" sz="7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transformadores</a:t>
            </a:r>
            <a:r>
              <a:rPr lang="en" sz="7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 </a:t>
            </a:r>
            <a:r>
              <a:rPr lang="en" sz="7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Conectividad</a:t>
            </a:r>
            <a:r>
              <a:rPr lang="en" sz="7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</a:t>
            </a:r>
            <a:r>
              <a:rPr lang="en" sz="7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modelo</a:t>
            </a:r>
            <a:r>
              <a:rPr lang="en" sz="7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  </a:t>
            </a:r>
            <a:r>
              <a:rPr lang="en" sz="7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Ahorros</a:t>
            </a:r>
            <a:r>
              <a:rPr lang="en" sz="7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" sz="7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esperados</a:t>
            </a:r>
            <a:r>
              <a:rPr lang="en" sz="7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" sz="7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</a:t>
            </a:r>
            <a:r>
              <a:rPr lang="en" sz="8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" sz="14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materiales</a:t>
            </a:r>
            <a:r>
              <a:rPr lang="en" sz="14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del 1% y 25% </a:t>
            </a:r>
            <a:r>
              <a:rPr lang="en" sz="14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</a:t>
            </a:r>
            <a:r>
              <a:rPr lang="en" sz="14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" sz="14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disponibilidad</a:t>
            </a:r>
            <a:r>
              <a:rPr lang="en" sz="14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" sz="1400" dirty="0" err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eficiencia</a:t>
            </a:r>
            <a:r>
              <a:rPr lang="en" sz="14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 sz="1400" dirty="0">
              <a:solidFill>
                <a:schemeClr val="bg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>
            <a:extLst>
              <a:ext uri="{FF2B5EF4-FFF2-40B4-BE49-F238E27FC236}">
                <a16:creationId xmlns:a16="http://schemas.microsoft.com/office/drawing/2014/main" id="{3E10B9ED-7317-7049-A06E-9B78F9CB29EC}"/>
              </a:ext>
            </a:extLst>
          </p:cNvPr>
          <p:cNvSpPr/>
          <p:nvPr/>
        </p:nvSpPr>
        <p:spPr>
          <a:xfrm rot="18900000">
            <a:off x="7670063" y="-1031129"/>
            <a:ext cx="2121689" cy="2121274"/>
          </a:xfrm>
          <a:prstGeom prst="rect">
            <a:avLst/>
          </a:prstGeom>
          <a:solidFill>
            <a:srgbClr val="97BCC7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3BD896E4-B1FB-2146-B4F8-32F75B9A437C}"/>
              </a:ext>
            </a:extLst>
          </p:cNvPr>
          <p:cNvSpPr/>
          <p:nvPr/>
        </p:nvSpPr>
        <p:spPr>
          <a:xfrm rot="18900000">
            <a:off x="8256856" y="149604"/>
            <a:ext cx="4268937" cy="28218"/>
          </a:xfrm>
          <a:prstGeom prst="rect">
            <a:avLst/>
          </a:prstGeom>
          <a:solidFill>
            <a:srgbClr val="053D57"/>
          </a:solidFill>
        </p:spPr>
      </p:sp>
      <p:sp>
        <p:nvSpPr>
          <p:cNvPr id="1249" name="Google Shape;1249;p43"/>
          <p:cNvSpPr txBox="1"/>
          <p:nvPr/>
        </p:nvSpPr>
        <p:spPr>
          <a:xfrm>
            <a:off x="8245650" y="4738100"/>
            <a:ext cx="531900" cy="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>
                <a:solidFill>
                  <a:srgbClr val="595959"/>
                </a:solidFill>
                <a:latin typeface="Montserrat Light" pitchFamily="2" charset="77"/>
              </a:rPr>
              <a:t>18</a:t>
            </a:fld>
            <a:endParaRPr sz="1300">
              <a:solidFill>
                <a:srgbClr val="595959"/>
              </a:solidFill>
              <a:latin typeface="Montserrat Light" pitchFamily="2" charset="77"/>
            </a:endParaRPr>
          </a:p>
        </p:txBody>
      </p:sp>
      <p:sp>
        <p:nvSpPr>
          <p:cNvPr id="1250" name="Google Shape;1250;p43"/>
          <p:cNvSpPr txBox="1"/>
          <p:nvPr/>
        </p:nvSpPr>
        <p:spPr>
          <a:xfrm>
            <a:off x="201500" y="4889922"/>
            <a:ext cx="11385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" sz="1100">
                <a:solidFill>
                  <a:srgbClr val="B7B7B7"/>
                </a:solidFill>
                <a:latin typeface="Montserrat Light" pitchFamily="2" charset="77"/>
                <a:ea typeface="Raleway Thin"/>
                <a:cs typeface="Raleway Thin"/>
                <a:sym typeface="Raleway Thin"/>
              </a:rPr>
              <a:t>info|PORTAL</a:t>
            </a:r>
            <a:endParaRPr sz="1100">
              <a:solidFill>
                <a:srgbClr val="B7B7B7"/>
              </a:solidFill>
              <a:latin typeface="Montserrat Light" pitchFamily="2" charset="77"/>
            </a:endParaRPr>
          </a:p>
        </p:txBody>
      </p:sp>
      <p:sp>
        <p:nvSpPr>
          <p:cNvPr id="1251" name="Google Shape;1251;p43"/>
          <p:cNvSpPr/>
          <p:nvPr/>
        </p:nvSpPr>
        <p:spPr>
          <a:xfrm>
            <a:off x="270406" y="4738112"/>
            <a:ext cx="8429700" cy="41700"/>
          </a:xfrm>
          <a:prstGeom prst="rect">
            <a:avLst/>
          </a:prstGeom>
          <a:solidFill>
            <a:srgbClr val="0478B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 Light" pitchFamily="2" charset="77"/>
            </a:endParaRPr>
          </a:p>
        </p:txBody>
      </p:sp>
      <p:sp>
        <p:nvSpPr>
          <p:cNvPr id="1252" name="Google Shape;1252;p43"/>
          <p:cNvSpPr txBox="1"/>
          <p:nvPr/>
        </p:nvSpPr>
        <p:spPr>
          <a:xfrm>
            <a:off x="347850" y="404982"/>
            <a:ext cx="84297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1E4F67"/>
                </a:solidFill>
                <a:latin typeface="Montserrat" pitchFamily="2" charset="77"/>
                <a:ea typeface="Raleway"/>
                <a:cs typeface="Raleway"/>
                <a:sym typeface="Raleway"/>
              </a:rPr>
              <a:t>Business Cases EDGE to IOT in Manufacturing</a:t>
            </a:r>
            <a:endParaRPr sz="2400" b="1" dirty="0">
              <a:solidFill>
                <a:srgbClr val="1E4F67"/>
              </a:solidFill>
              <a:latin typeface="Montserrat" pitchFamily="2" charset="77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666666"/>
              </a:solidFill>
              <a:latin typeface="Montserrat Light" pitchFamily="2" charset="77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666666"/>
              </a:solidFill>
              <a:latin typeface="Montserrat Light" pitchFamily="2" charset="77"/>
              <a:ea typeface="Raleway"/>
              <a:cs typeface="Raleway"/>
              <a:sym typeface="Raleway"/>
            </a:endParaRPr>
          </a:p>
        </p:txBody>
      </p:sp>
      <p:sp>
        <p:nvSpPr>
          <p:cNvPr id="1254" name="Google Shape;1254;p43"/>
          <p:cNvSpPr txBox="1"/>
          <p:nvPr/>
        </p:nvSpPr>
        <p:spPr>
          <a:xfrm>
            <a:off x="442350" y="727787"/>
            <a:ext cx="8240700" cy="9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dirty="0" err="1">
                <a:solidFill>
                  <a:srgbClr val="18345D"/>
                </a:solidFill>
                <a:latin typeface="Montserrat Light" pitchFamily="2" charset="77"/>
                <a:ea typeface="Raleway"/>
                <a:cs typeface="Raleway"/>
                <a:sym typeface="Raleway"/>
              </a:rPr>
              <a:t>Casos</a:t>
            </a:r>
            <a:r>
              <a:rPr lang="en" dirty="0">
                <a:solidFill>
                  <a:srgbClr val="18345D"/>
                </a:solidFill>
                <a:latin typeface="Montserrat Light" pitchFamily="2" charset="77"/>
                <a:ea typeface="Raleway"/>
                <a:cs typeface="Raleway"/>
                <a:sym typeface="Raleway"/>
              </a:rPr>
              <a:t> de </a:t>
            </a:r>
            <a:r>
              <a:rPr lang="en" dirty="0" err="1">
                <a:solidFill>
                  <a:srgbClr val="18345D"/>
                </a:solidFill>
                <a:latin typeface="Montserrat Light" pitchFamily="2" charset="77"/>
                <a:ea typeface="Raleway"/>
                <a:cs typeface="Raleway"/>
                <a:sym typeface="Raleway"/>
              </a:rPr>
              <a:t>uso</a:t>
            </a:r>
            <a:r>
              <a:rPr lang="en" dirty="0">
                <a:solidFill>
                  <a:srgbClr val="18345D"/>
                </a:solidFill>
                <a:latin typeface="Montserrat Light" pitchFamily="2" charset="77"/>
                <a:ea typeface="Raleway"/>
                <a:cs typeface="Raleway"/>
                <a:sym typeface="Raleway"/>
              </a:rPr>
              <a:t>: </a:t>
            </a:r>
            <a:r>
              <a:rPr lang="en" dirty="0" err="1">
                <a:solidFill>
                  <a:srgbClr val="18345D"/>
                </a:solidFill>
                <a:latin typeface="Montserrat Light" pitchFamily="2" charset="77"/>
                <a:ea typeface="Raleway"/>
                <a:cs typeface="Raleway"/>
                <a:sym typeface="Raleway"/>
              </a:rPr>
              <a:t>Escenario</a:t>
            </a:r>
            <a:r>
              <a:rPr lang="en" dirty="0">
                <a:solidFill>
                  <a:srgbClr val="18345D"/>
                </a:solidFill>
                <a:latin typeface="Montserrat Light" pitchFamily="2" charset="77"/>
                <a:ea typeface="Raleway"/>
                <a:cs typeface="Raleway"/>
                <a:sym typeface="Raleway"/>
              </a:rPr>
              <a:t> de </a:t>
            </a:r>
            <a:r>
              <a:rPr lang="en" dirty="0" err="1">
                <a:solidFill>
                  <a:srgbClr val="18345D"/>
                </a:solidFill>
                <a:latin typeface="Montserrat Light" pitchFamily="2" charset="77"/>
                <a:ea typeface="Raleway"/>
                <a:cs typeface="Raleway"/>
                <a:sym typeface="Raleway"/>
              </a:rPr>
              <a:t>monitoreo</a:t>
            </a:r>
            <a:r>
              <a:rPr lang="en" dirty="0">
                <a:solidFill>
                  <a:srgbClr val="18345D"/>
                </a:solidFill>
                <a:latin typeface="Montserrat Light" pitchFamily="2" charset="77"/>
                <a:ea typeface="Raleway"/>
                <a:cs typeface="Raleway"/>
                <a:sym typeface="Raleway"/>
              </a:rPr>
              <a:t> de un </a:t>
            </a:r>
            <a:r>
              <a:rPr lang="en" dirty="0" err="1">
                <a:solidFill>
                  <a:srgbClr val="18345D"/>
                </a:solidFill>
                <a:latin typeface="Montserrat Light" pitchFamily="2" charset="77"/>
                <a:ea typeface="Raleway"/>
                <a:cs typeface="Raleway"/>
                <a:sym typeface="Raleway"/>
              </a:rPr>
              <a:t>activo</a:t>
            </a:r>
            <a:r>
              <a:rPr lang="en" dirty="0">
                <a:solidFill>
                  <a:srgbClr val="18345D"/>
                </a:solidFill>
                <a:latin typeface="Montserrat Light" pitchFamily="2" charset="77"/>
                <a:ea typeface="Raleway"/>
                <a:cs typeface="Raleway"/>
                <a:sym typeface="Raleway"/>
              </a:rPr>
              <a:t> (tractor). </a:t>
            </a:r>
            <a:endParaRPr dirty="0">
              <a:solidFill>
                <a:srgbClr val="18345D"/>
              </a:solidFill>
              <a:latin typeface="Montserrat Light" pitchFamily="2" charset="77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dirty="0">
              <a:solidFill>
                <a:srgbClr val="18345D"/>
              </a:solidFill>
              <a:latin typeface="Montserrat Light" pitchFamily="2" charset="77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dirty="0">
              <a:solidFill>
                <a:srgbClr val="18345D"/>
              </a:solidFill>
              <a:latin typeface="Montserrat Light" pitchFamily="2" charset="77"/>
              <a:ea typeface="Raleway"/>
              <a:cs typeface="Raleway"/>
              <a:sym typeface="Raleway"/>
            </a:endParaRPr>
          </a:p>
        </p:txBody>
      </p:sp>
      <p:pic>
        <p:nvPicPr>
          <p:cNvPr id="1255" name="Google Shape;125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0724" y="1383648"/>
            <a:ext cx="5889064" cy="3007076"/>
          </a:xfrm>
          <a:prstGeom prst="rect">
            <a:avLst/>
          </a:prstGeom>
          <a:noFill/>
          <a:ln>
            <a:noFill/>
          </a:ln>
        </p:spPr>
      </p:pic>
      <p:sp>
        <p:nvSpPr>
          <p:cNvPr id="1256" name="Google Shape;1256;p43"/>
          <p:cNvSpPr/>
          <p:nvPr/>
        </p:nvSpPr>
        <p:spPr>
          <a:xfrm>
            <a:off x="1540736" y="4058623"/>
            <a:ext cx="1105800" cy="332100"/>
          </a:xfrm>
          <a:prstGeom prst="rect">
            <a:avLst/>
          </a:prstGeom>
          <a:solidFill>
            <a:srgbClr val="2C6D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 Light" pitchFamily="2" charset="77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748E20-F0F2-F344-93E6-3C3A26305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50"/>
            <a:ext cx="9144000" cy="5116400"/>
          </a:xfrm>
          <a:prstGeom prst="rect">
            <a:avLst/>
          </a:prstGeom>
        </p:spPr>
      </p:pic>
      <p:sp>
        <p:nvSpPr>
          <p:cNvPr id="1372" name="Google Shape;1372;p54"/>
          <p:cNvSpPr txBox="1"/>
          <p:nvPr/>
        </p:nvSpPr>
        <p:spPr>
          <a:xfrm>
            <a:off x="1465646" y="1963389"/>
            <a:ext cx="6212707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 b="1" dirty="0">
                <a:solidFill>
                  <a:srgbClr val="FFFFFF"/>
                </a:solidFill>
                <a:latin typeface="Montserrat" pitchFamily="2" charset="77"/>
                <a:ea typeface="Raleway"/>
                <a:cs typeface="Raleway"/>
                <a:sym typeface="Raleway"/>
              </a:rPr>
              <a:t>¿</a:t>
            </a:r>
            <a:r>
              <a:rPr lang="en" sz="3200" b="1" dirty="0" err="1">
                <a:solidFill>
                  <a:srgbClr val="FFFFFF"/>
                </a:solidFill>
                <a:latin typeface="Montserrat" pitchFamily="2" charset="77"/>
                <a:ea typeface="Raleway"/>
                <a:cs typeface="Raleway"/>
                <a:sym typeface="Raleway"/>
              </a:rPr>
              <a:t>Cómo</a:t>
            </a:r>
            <a:r>
              <a:rPr lang="en" sz="3200" b="1" dirty="0">
                <a:solidFill>
                  <a:srgbClr val="FFFFFF"/>
                </a:solidFill>
                <a:latin typeface="Montserrat" pitchFamily="2" charset="77"/>
                <a:ea typeface="Raleway"/>
                <a:cs typeface="Raleway"/>
                <a:sym typeface="Raleway"/>
              </a:rPr>
              <a:t> </a:t>
            </a:r>
            <a:r>
              <a:rPr lang="en" sz="3200" b="1" dirty="0" err="1">
                <a:solidFill>
                  <a:srgbClr val="FFFFFF"/>
                </a:solidFill>
                <a:latin typeface="Montserrat" pitchFamily="2" charset="77"/>
                <a:ea typeface="Raleway"/>
                <a:cs typeface="Raleway"/>
                <a:sym typeface="Raleway"/>
              </a:rPr>
              <a:t>empezar</a:t>
            </a:r>
            <a:endParaRPr lang="en" sz="3200" b="1" dirty="0">
              <a:solidFill>
                <a:srgbClr val="FFFFFF"/>
              </a:solidFill>
              <a:latin typeface="Montserrat" pitchFamily="2" charset="77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 b="1" dirty="0">
                <a:solidFill>
                  <a:srgbClr val="FFFFFF"/>
                </a:solidFill>
                <a:latin typeface="Montserrat" pitchFamily="2" charset="77"/>
                <a:ea typeface="Raleway"/>
                <a:cs typeface="Raleway"/>
                <a:sym typeface="Raleway"/>
              </a:rPr>
              <a:t>a </a:t>
            </a:r>
            <a:r>
              <a:rPr lang="en" sz="3200" b="1" dirty="0" err="1">
                <a:solidFill>
                  <a:srgbClr val="FFFFFF"/>
                </a:solidFill>
                <a:latin typeface="Montserrat" pitchFamily="2" charset="77"/>
                <a:ea typeface="Raleway"/>
                <a:cs typeface="Raleway"/>
                <a:sym typeface="Raleway"/>
              </a:rPr>
              <a:t>revolucionar</a:t>
            </a:r>
            <a:r>
              <a:rPr lang="en" sz="3200" b="1" dirty="0">
                <a:solidFill>
                  <a:srgbClr val="FFFFFF"/>
                </a:solidFill>
                <a:latin typeface="Montserrat" pitchFamily="2" charset="77"/>
                <a:ea typeface="Raleway"/>
                <a:cs typeface="Raleway"/>
                <a:sym typeface="Raleway"/>
              </a:rPr>
              <a:t>?</a:t>
            </a:r>
            <a:endParaRPr sz="3200" b="1" dirty="0">
              <a:solidFill>
                <a:srgbClr val="FFFFFF"/>
              </a:solidFill>
              <a:latin typeface="Montserrat" pitchFamily="2" charset="77"/>
              <a:ea typeface="Raleway"/>
              <a:cs typeface="Raleway"/>
              <a:sym typeface="Raleway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3200" dirty="0">
              <a:solidFill>
                <a:srgbClr val="FFFFFF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1374" name="Google Shape;1374;p54"/>
          <p:cNvSpPr txBox="1"/>
          <p:nvPr/>
        </p:nvSpPr>
        <p:spPr>
          <a:xfrm>
            <a:off x="212950" y="4838427"/>
            <a:ext cx="11508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800"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rPr>
              <a:t>info|PORTAL</a:t>
            </a:r>
            <a:endParaRPr sz="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7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FFFFFF"/>
                </a:solidFill>
              </a:rPr>
              <a:t>2</a:t>
            </a:fld>
            <a:endParaRPr sz="1000">
              <a:solidFill>
                <a:srgbClr val="FFFFFF"/>
              </a:solidFill>
            </a:endParaRPr>
          </a:p>
        </p:txBody>
      </p:sp>
      <p:sp>
        <p:nvSpPr>
          <p:cNvPr id="111" name="Google Shape;111;p27"/>
          <p:cNvSpPr/>
          <p:nvPr/>
        </p:nvSpPr>
        <p:spPr>
          <a:xfrm>
            <a:off x="282600" y="4762000"/>
            <a:ext cx="8520600" cy="42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7"/>
          <p:cNvSpPr txBox="1"/>
          <p:nvPr/>
        </p:nvSpPr>
        <p:spPr>
          <a:xfrm>
            <a:off x="212950" y="4838427"/>
            <a:ext cx="11508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800"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rPr>
              <a:t>info|PORTAL</a:t>
            </a:r>
            <a:endParaRPr sz="80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A4ACF1-E3AF-9F4C-9B5D-2C5A4980A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2467" y="0"/>
            <a:ext cx="9502721" cy="52689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02B80B9-34E9-3645-94FE-38B6360140AF}"/>
              </a:ext>
            </a:extLst>
          </p:cNvPr>
          <p:cNvGrpSpPr/>
          <p:nvPr/>
        </p:nvGrpSpPr>
        <p:grpSpPr>
          <a:xfrm>
            <a:off x="-604813" y="-2482081"/>
            <a:ext cx="10127411" cy="8965081"/>
            <a:chOff x="-866788" y="-5141853"/>
            <a:chExt cx="20937077" cy="18534114"/>
          </a:xfrm>
        </p:grpSpPr>
        <p:sp>
          <p:nvSpPr>
            <p:cNvPr id="9" name="AutoShape 2">
              <a:extLst>
                <a:ext uri="{FF2B5EF4-FFF2-40B4-BE49-F238E27FC236}">
                  <a16:creationId xmlns:a16="http://schemas.microsoft.com/office/drawing/2014/main" id="{23593610-D79C-3A45-B764-8EB8E1AF46F5}"/>
                </a:ext>
              </a:extLst>
            </p:cNvPr>
            <p:cNvSpPr/>
            <p:nvPr/>
          </p:nvSpPr>
          <p:spPr>
            <a:xfrm rot="-2700000">
              <a:off x="13404779" y="-5141853"/>
              <a:ext cx="6665510" cy="6664206"/>
            </a:xfrm>
            <a:prstGeom prst="rect">
              <a:avLst/>
            </a:prstGeom>
            <a:solidFill>
              <a:srgbClr val="97BCC7"/>
            </a:solidFill>
          </p:spPr>
        </p:sp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78181864-485A-6A43-B2F0-D7E1A01296F0}"/>
                </a:ext>
              </a:extLst>
            </p:cNvPr>
            <p:cNvSpPr/>
            <p:nvPr/>
          </p:nvSpPr>
          <p:spPr>
            <a:xfrm rot="-2700000">
              <a:off x="-866788" y="8667638"/>
              <a:ext cx="4725548" cy="4724623"/>
            </a:xfrm>
            <a:prstGeom prst="rect">
              <a:avLst/>
            </a:prstGeom>
            <a:solidFill>
              <a:srgbClr val="F8FBFD"/>
            </a:solidFill>
          </p:spPr>
        </p:sp>
        <p:sp>
          <p:nvSpPr>
            <p:cNvPr id="11" name="AutoShape 4">
              <a:extLst>
                <a:ext uri="{FF2B5EF4-FFF2-40B4-BE49-F238E27FC236}">
                  <a16:creationId xmlns:a16="http://schemas.microsoft.com/office/drawing/2014/main" id="{6DDB28EE-7E41-1445-82AD-EAB2F38566A2}"/>
                </a:ext>
              </a:extLst>
            </p:cNvPr>
            <p:cNvSpPr/>
            <p:nvPr/>
          </p:nvSpPr>
          <p:spPr>
            <a:xfrm rot="-2700000">
              <a:off x="13472213" y="-2300287"/>
              <a:ext cx="57378" cy="6072282"/>
            </a:xfrm>
            <a:prstGeom prst="rect">
              <a:avLst/>
            </a:prstGeom>
            <a:solidFill>
              <a:srgbClr val="F8FBFD"/>
            </a:solidFill>
          </p:spPr>
        </p:sp>
        <p:sp>
          <p:nvSpPr>
            <p:cNvPr id="12" name="AutoShape 5">
              <a:extLst>
                <a:ext uri="{FF2B5EF4-FFF2-40B4-BE49-F238E27FC236}">
                  <a16:creationId xmlns:a16="http://schemas.microsoft.com/office/drawing/2014/main" id="{B441D57F-0073-BC43-9E59-44C77CDCE9B4}"/>
                </a:ext>
              </a:extLst>
            </p:cNvPr>
            <p:cNvSpPr/>
            <p:nvPr/>
          </p:nvSpPr>
          <p:spPr>
            <a:xfrm rot="-2700000">
              <a:off x="18518683" y="8749507"/>
              <a:ext cx="43907" cy="3580261"/>
            </a:xfrm>
            <a:prstGeom prst="rect">
              <a:avLst/>
            </a:prstGeom>
            <a:solidFill>
              <a:srgbClr val="F8FBFD"/>
            </a:solidFill>
          </p:spPr>
        </p:sp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999CCDE5-9E5E-4946-8F74-50321AFB90C7}"/>
              </a:ext>
            </a:extLst>
          </p:cNvPr>
          <p:cNvSpPr txBox="1"/>
          <p:nvPr/>
        </p:nvSpPr>
        <p:spPr>
          <a:xfrm>
            <a:off x="538077" y="1541289"/>
            <a:ext cx="7829635" cy="13386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4000" dirty="0" err="1">
                <a:solidFill>
                  <a:srgbClr val="F8FBFD"/>
                </a:solidFill>
                <a:latin typeface="Montserrat Classic Bold"/>
              </a:rPr>
              <a:t>InfoPORTAL</a:t>
            </a:r>
            <a:endParaRPr lang="en-US" sz="4000" dirty="0">
              <a:solidFill>
                <a:srgbClr val="F8FBFD"/>
              </a:solidFill>
              <a:latin typeface="Montserrat Classic Bo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80" name="Google Shape;1380;p55"/>
          <p:cNvCxnSpPr/>
          <p:nvPr/>
        </p:nvCxnSpPr>
        <p:spPr>
          <a:xfrm>
            <a:off x="5674959" y="2521627"/>
            <a:ext cx="1342800" cy="2100"/>
          </a:xfrm>
          <a:prstGeom prst="straightConnector1">
            <a:avLst/>
          </a:prstGeom>
          <a:noFill/>
          <a:ln w="38100" cap="flat" cmpd="sng">
            <a:solidFill>
              <a:srgbClr val="7F7F7F">
                <a:alpha val="498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81" name="Google Shape;1381;p55"/>
          <p:cNvSpPr/>
          <p:nvPr/>
        </p:nvSpPr>
        <p:spPr>
          <a:xfrm>
            <a:off x="6989405" y="2491117"/>
            <a:ext cx="56676" cy="56661"/>
          </a:xfrm>
          <a:custGeom>
            <a:avLst/>
            <a:gdLst/>
            <a:ahLst/>
            <a:cxnLst/>
            <a:rect l="l" t="t" r="r" b="b"/>
            <a:pathLst>
              <a:path w="116" h="116" extrusionOk="0">
                <a:moveTo>
                  <a:pt x="53" y="115"/>
                </a:moveTo>
                <a:lnTo>
                  <a:pt x="53" y="115"/>
                </a:lnTo>
                <a:cubicBezTo>
                  <a:pt x="92" y="115"/>
                  <a:pt x="115" y="92"/>
                  <a:pt x="115" y="61"/>
                </a:cubicBezTo>
                <a:cubicBezTo>
                  <a:pt x="115" y="23"/>
                  <a:pt x="92" y="0"/>
                  <a:pt x="53" y="0"/>
                </a:cubicBezTo>
                <a:cubicBezTo>
                  <a:pt x="23" y="0"/>
                  <a:pt x="0" y="23"/>
                  <a:pt x="0" y="61"/>
                </a:cubicBezTo>
                <a:cubicBezTo>
                  <a:pt x="0" y="92"/>
                  <a:pt x="23" y="115"/>
                  <a:pt x="53" y="115"/>
                </a:cubicBezTo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82" name="Google Shape;1382;p55"/>
          <p:cNvCxnSpPr/>
          <p:nvPr/>
        </p:nvCxnSpPr>
        <p:spPr>
          <a:xfrm>
            <a:off x="5674959" y="3421668"/>
            <a:ext cx="1342800" cy="2100"/>
          </a:xfrm>
          <a:prstGeom prst="straightConnector1">
            <a:avLst/>
          </a:prstGeom>
          <a:noFill/>
          <a:ln w="38100" cap="flat" cmpd="sng">
            <a:solidFill>
              <a:srgbClr val="7F7F7F">
                <a:alpha val="498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83" name="Google Shape;1383;p55"/>
          <p:cNvSpPr/>
          <p:nvPr/>
        </p:nvSpPr>
        <p:spPr>
          <a:xfrm>
            <a:off x="6989405" y="3391158"/>
            <a:ext cx="56676" cy="56661"/>
          </a:xfrm>
          <a:custGeom>
            <a:avLst/>
            <a:gdLst/>
            <a:ahLst/>
            <a:cxnLst/>
            <a:rect l="l" t="t" r="r" b="b"/>
            <a:pathLst>
              <a:path w="116" h="116" extrusionOk="0">
                <a:moveTo>
                  <a:pt x="53" y="115"/>
                </a:moveTo>
                <a:lnTo>
                  <a:pt x="53" y="115"/>
                </a:lnTo>
                <a:cubicBezTo>
                  <a:pt x="92" y="115"/>
                  <a:pt x="115" y="92"/>
                  <a:pt x="115" y="62"/>
                </a:cubicBezTo>
                <a:cubicBezTo>
                  <a:pt x="115" y="31"/>
                  <a:pt x="92" y="0"/>
                  <a:pt x="53" y="0"/>
                </a:cubicBezTo>
                <a:cubicBezTo>
                  <a:pt x="23" y="0"/>
                  <a:pt x="0" y="31"/>
                  <a:pt x="0" y="62"/>
                </a:cubicBezTo>
                <a:cubicBezTo>
                  <a:pt x="0" y="92"/>
                  <a:pt x="23" y="115"/>
                  <a:pt x="53" y="115"/>
                </a:cubicBezTo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84" name="Google Shape;1384;p55"/>
          <p:cNvCxnSpPr/>
          <p:nvPr/>
        </p:nvCxnSpPr>
        <p:spPr>
          <a:xfrm>
            <a:off x="5674959" y="4321708"/>
            <a:ext cx="1342800" cy="2100"/>
          </a:xfrm>
          <a:prstGeom prst="straightConnector1">
            <a:avLst/>
          </a:prstGeom>
          <a:noFill/>
          <a:ln w="38100" cap="flat" cmpd="sng">
            <a:solidFill>
              <a:srgbClr val="7F7F7F">
                <a:alpha val="498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85" name="Google Shape;1385;p55"/>
          <p:cNvSpPr/>
          <p:nvPr/>
        </p:nvSpPr>
        <p:spPr>
          <a:xfrm>
            <a:off x="6989405" y="4291198"/>
            <a:ext cx="56676" cy="61019"/>
          </a:xfrm>
          <a:custGeom>
            <a:avLst/>
            <a:gdLst/>
            <a:ahLst/>
            <a:cxnLst/>
            <a:rect l="l" t="t" r="r" b="b"/>
            <a:pathLst>
              <a:path w="116" h="124" extrusionOk="0">
                <a:moveTo>
                  <a:pt x="53" y="123"/>
                </a:moveTo>
                <a:lnTo>
                  <a:pt x="53" y="123"/>
                </a:lnTo>
                <a:cubicBezTo>
                  <a:pt x="92" y="123"/>
                  <a:pt x="115" y="92"/>
                  <a:pt x="115" y="62"/>
                </a:cubicBezTo>
                <a:cubicBezTo>
                  <a:pt x="115" y="31"/>
                  <a:pt x="92" y="0"/>
                  <a:pt x="53" y="0"/>
                </a:cubicBezTo>
                <a:cubicBezTo>
                  <a:pt x="23" y="0"/>
                  <a:pt x="0" y="31"/>
                  <a:pt x="0" y="62"/>
                </a:cubicBezTo>
                <a:cubicBezTo>
                  <a:pt x="0" y="92"/>
                  <a:pt x="23" y="123"/>
                  <a:pt x="53" y="123"/>
                </a:cubicBezTo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86" name="Google Shape;1386;p55"/>
          <p:cNvCxnSpPr/>
          <p:nvPr/>
        </p:nvCxnSpPr>
        <p:spPr>
          <a:xfrm flipH="1">
            <a:off x="2404290" y="2521627"/>
            <a:ext cx="1347000" cy="2100"/>
          </a:xfrm>
          <a:prstGeom prst="straightConnector1">
            <a:avLst/>
          </a:prstGeom>
          <a:noFill/>
          <a:ln w="38100" cap="flat" cmpd="sng">
            <a:solidFill>
              <a:srgbClr val="7F7F7F">
                <a:alpha val="498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87" name="Google Shape;1387;p55"/>
          <p:cNvSpPr/>
          <p:nvPr/>
        </p:nvSpPr>
        <p:spPr>
          <a:xfrm>
            <a:off x="2380168" y="2491117"/>
            <a:ext cx="56676" cy="56661"/>
          </a:xfrm>
          <a:custGeom>
            <a:avLst/>
            <a:gdLst/>
            <a:ahLst/>
            <a:cxnLst/>
            <a:rect l="l" t="t" r="r" b="b"/>
            <a:pathLst>
              <a:path w="116" h="116" extrusionOk="0">
                <a:moveTo>
                  <a:pt x="53" y="0"/>
                </a:moveTo>
                <a:lnTo>
                  <a:pt x="53" y="0"/>
                </a:lnTo>
                <a:cubicBezTo>
                  <a:pt x="23" y="0"/>
                  <a:pt x="0" y="23"/>
                  <a:pt x="0" y="61"/>
                </a:cubicBezTo>
                <a:cubicBezTo>
                  <a:pt x="0" y="92"/>
                  <a:pt x="23" y="115"/>
                  <a:pt x="53" y="115"/>
                </a:cubicBezTo>
                <a:cubicBezTo>
                  <a:pt x="92" y="115"/>
                  <a:pt x="115" y="92"/>
                  <a:pt x="115" y="61"/>
                </a:cubicBezTo>
                <a:cubicBezTo>
                  <a:pt x="115" y="23"/>
                  <a:pt x="92" y="0"/>
                  <a:pt x="53" y="0"/>
                </a:cubicBezTo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88" name="Google Shape;1388;p55"/>
          <p:cNvCxnSpPr/>
          <p:nvPr/>
        </p:nvCxnSpPr>
        <p:spPr>
          <a:xfrm flipH="1">
            <a:off x="2404290" y="3421668"/>
            <a:ext cx="1347000" cy="2100"/>
          </a:xfrm>
          <a:prstGeom prst="straightConnector1">
            <a:avLst/>
          </a:prstGeom>
          <a:noFill/>
          <a:ln w="38100" cap="flat" cmpd="sng">
            <a:solidFill>
              <a:srgbClr val="7F7F7F">
                <a:alpha val="498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89" name="Google Shape;1389;p55"/>
          <p:cNvSpPr/>
          <p:nvPr/>
        </p:nvSpPr>
        <p:spPr>
          <a:xfrm>
            <a:off x="2380168" y="3391158"/>
            <a:ext cx="56676" cy="56661"/>
          </a:xfrm>
          <a:custGeom>
            <a:avLst/>
            <a:gdLst/>
            <a:ahLst/>
            <a:cxnLst/>
            <a:rect l="l" t="t" r="r" b="b"/>
            <a:pathLst>
              <a:path w="116" h="116" extrusionOk="0">
                <a:moveTo>
                  <a:pt x="53" y="0"/>
                </a:moveTo>
                <a:lnTo>
                  <a:pt x="53" y="0"/>
                </a:lnTo>
                <a:cubicBezTo>
                  <a:pt x="23" y="0"/>
                  <a:pt x="0" y="31"/>
                  <a:pt x="0" y="62"/>
                </a:cubicBezTo>
                <a:cubicBezTo>
                  <a:pt x="0" y="92"/>
                  <a:pt x="23" y="115"/>
                  <a:pt x="53" y="115"/>
                </a:cubicBezTo>
                <a:cubicBezTo>
                  <a:pt x="92" y="115"/>
                  <a:pt x="115" y="92"/>
                  <a:pt x="115" y="62"/>
                </a:cubicBezTo>
                <a:cubicBezTo>
                  <a:pt x="115" y="31"/>
                  <a:pt x="92" y="0"/>
                  <a:pt x="53" y="0"/>
                </a:cubicBezTo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90" name="Google Shape;1390;p55"/>
          <p:cNvCxnSpPr/>
          <p:nvPr/>
        </p:nvCxnSpPr>
        <p:spPr>
          <a:xfrm rot="10800000">
            <a:off x="2404188" y="4323888"/>
            <a:ext cx="3159600" cy="0"/>
          </a:xfrm>
          <a:prstGeom prst="straightConnector1">
            <a:avLst/>
          </a:prstGeom>
          <a:noFill/>
          <a:ln w="38100" cap="flat" cmpd="sng">
            <a:solidFill>
              <a:srgbClr val="7F7F7F">
                <a:alpha val="498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91" name="Google Shape;1391;p55"/>
          <p:cNvSpPr/>
          <p:nvPr/>
        </p:nvSpPr>
        <p:spPr>
          <a:xfrm>
            <a:off x="2380168" y="4291198"/>
            <a:ext cx="56676" cy="61019"/>
          </a:xfrm>
          <a:custGeom>
            <a:avLst/>
            <a:gdLst/>
            <a:ahLst/>
            <a:cxnLst/>
            <a:rect l="l" t="t" r="r" b="b"/>
            <a:pathLst>
              <a:path w="116" h="124" extrusionOk="0">
                <a:moveTo>
                  <a:pt x="53" y="0"/>
                </a:moveTo>
                <a:lnTo>
                  <a:pt x="53" y="0"/>
                </a:lnTo>
                <a:cubicBezTo>
                  <a:pt x="23" y="0"/>
                  <a:pt x="0" y="31"/>
                  <a:pt x="0" y="62"/>
                </a:cubicBezTo>
                <a:cubicBezTo>
                  <a:pt x="0" y="92"/>
                  <a:pt x="23" y="123"/>
                  <a:pt x="53" y="123"/>
                </a:cubicBezTo>
                <a:cubicBezTo>
                  <a:pt x="92" y="123"/>
                  <a:pt x="115" y="92"/>
                  <a:pt x="115" y="62"/>
                </a:cubicBezTo>
                <a:cubicBezTo>
                  <a:pt x="115" y="31"/>
                  <a:pt x="92" y="0"/>
                  <a:pt x="53" y="0"/>
                </a:cubicBezTo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2" name="Google Shape;1392;p55"/>
          <p:cNvSpPr/>
          <p:nvPr/>
        </p:nvSpPr>
        <p:spPr>
          <a:xfrm>
            <a:off x="6121827" y="2284086"/>
            <a:ext cx="477386" cy="477260"/>
          </a:xfrm>
          <a:custGeom>
            <a:avLst/>
            <a:gdLst/>
            <a:ahLst/>
            <a:cxnLst/>
            <a:rect l="l" t="t" r="r" b="b"/>
            <a:pathLst>
              <a:path w="965" h="964" extrusionOk="0">
                <a:moveTo>
                  <a:pt x="964" y="482"/>
                </a:moveTo>
                <a:lnTo>
                  <a:pt x="964" y="482"/>
                </a:lnTo>
                <a:cubicBezTo>
                  <a:pt x="964" y="742"/>
                  <a:pt x="750" y="963"/>
                  <a:pt x="482" y="963"/>
                </a:cubicBezTo>
                <a:cubicBezTo>
                  <a:pt x="214" y="963"/>
                  <a:pt x="0" y="742"/>
                  <a:pt x="0" y="482"/>
                </a:cubicBezTo>
                <a:cubicBezTo>
                  <a:pt x="0" y="214"/>
                  <a:pt x="214" y="0"/>
                  <a:pt x="482" y="0"/>
                </a:cubicBezTo>
                <a:cubicBezTo>
                  <a:pt x="750" y="0"/>
                  <a:pt x="964" y="214"/>
                  <a:pt x="964" y="482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3" name="Google Shape;1393;p55"/>
          <p:cNvSpPr/>
          <p:nvPr/>
        </p:nvSpPr>
        <p:spPr>
          <a:xfrm>
            <a:off x="6121827" y="3184126"/>
            <a:ext cx="477386" cy="477262"/>
          </a:xfrm>
          <a:custGeom>
            <a:avLst/>
            <a:gdLst/>
            <a:ahLst/>
            <a:cxnLst/>
            <a:rect l="l" t="t" r="r" b="b"/>
            <a:pathLst>
              <a:path w="965" h="965" extrusionOk="0">
                <a:moveTo>
                  <a:pt x="964" y="483"/>
                </a:moveTo>
                <a:lnTo>
                  <a:pt x="964" y="483"/>
                </a:lnTo>
                <a:cubicBezTo>
                  <a:pt x="964" y="750"/>
                  <a:pt x="750" y="964"/>
                  <a:pt x="482" y="964"/>
                </a:cubicBezTo>
                <a:cubicBezTo>
                  <a:pt x="214" y="964"/>
                  <a:pt x="0" y="750"/>
                  <a:pt x="0" y="483"/>
                </a:cubicBezTo>
                <a:cubicBezTo>
                  <a:pt x="0" y="215"/>
                  <a:pt x="214" y="0"/>
                  <a:pt x="482" y="0"/>
                </a:cubicBezTo>
                <a:cubicBezTo>
                  <a:pt x="750" y="0"/>
                  <a:pt x="964" y="215"/>
                  <a:pt x="964" y="483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4" name="Google Shape;1394;p55"/>
          <p:cNvSpPr/>
          <p:nvPr/>
        </p:nvSpPr>
        <p:spPr>
          <a:xfrm>
            <a:off x="6121827" y="4084167"/>
            <a:ext cx="477386" cy="477260"/>
          </a:xfrm>
          <a:custGeom>
            <a:avLst/>
            <a:gdLst/>
            <a:ahLst/>
            <a:cxnLst/>
            <a:rect l="l" t="t" r="r" b="b"/>
            <a:pathLst>
              <a:path w="965" h="966" extrusionOk="0">
                <a:moveTo>
                  <a:pt x="964" y="483"/>
                </a:moveTo>
                <a:lnTo>
                  <a:pt x="964" y="483"/>
                </a:lnTo>
                <a:cubicBezTo>
                  <a:pt x="964" y="750"/>
                  <a:pt x="750" y="965"/>
                  <a:pt x="482" y="965"/>
                </a:cubicBezTo>
                <a:cubicBezTo>
                  <a:pt x="214" y="965"/>
                  <a:pt x="0" y="750"/>
                  <a:pt x="0" y="483"/>
                </a:cubicBezTo>
                <a:cubicBezTo>
                  <a:pt x="0" y="215"/>
                  <a:pt x="214" y="0"/>
                  <a:pt x="482" y="0"/>
                </a:cubicBezTo>
                <a:cubicBezTo>
                  <a:pt x="750" y="0"/>
                  <a:pt x="964" y="215"/>
                  <a:pt x="964" y="483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5" name="Google Shape;1395;p55"/>
          <p:cNvSpPr/>
          <p:nvPr/>
        </p:nvSpPr>
        <p:spPr>
          <a:xfrm>
            <a:off x="2824856" y="2284086"/>
            <a:ext cx="477386" cy="477260"/>
          </a:xfrm>
          <a:custGeom>
            <a:avLst/>
            <a:gdLst/>
            <a:ahLst/>
            <a:cxnLst/>
            <a:rect l="l" t="t" r="r" b="b"/>
            <a:pathLst>
              <a:path w="965" h="964" extrusionOk="0">
                <a:moveTo>
                  <a:pt x="964" y="482"/>
                </a:moveTo>
                <a:lnTo>
                  <a:pt x="964" y="482"/>
                </a:lnTo>
                <a:cubicBezTo>
                  <a:pt x="964" y="742"/>
                  <a:pt x="750" y="963"/>
                  <a:pt x="482" y="963"/>
                </a:cubicBezTo>
                <a:cubicBezTo>
                  <a:pt x="214" y="963"/>
                  <a:pt x="0" y="742"/>
                  <a:pt x="0" y="482"/>
                </a:cubicBezTo>
                <a:cubicBezTo>
                  <a:pt x="0" y="214"/>
                  <a:pt x="214" y="0"/>
                  <a:pt x="482" y="0"/>
                </a:cubicBezTo>
                <a:cubicBezTo>
                  <a:pt x="750" y="0"/>
                  <a:pt x="964" y="214"/>
                  <a:pt x="964" y="482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6" name="Google Shape;1396;p55"/>
          <p:cNvSpPr/>
          <p:nvPr/>
        </p:nvSpPr>
        <p:spPr>
          <a:xfrm>
            <a:off x="2824856" y="3184126"/>
            <a:ext cx="477386" cy="477262"/>
          </a:xfrm>
          <a:custGeom>
            <a:avLst/>
            <a:gdLst/>
            <a:ahLst/>
            <a:cxnLst/>
            <a:rect l="l" t="t" r="r" b="b"/>
            <a:pathLst>
              <a:path w="965" h="965" extrusionOk="0">
                <a:moveTo>
                  <a:pt x="964" y="483"/>
                </a:moveTo>
                <a:lnTo>
                  <a:pt x="964" y="483"/>
                </a:lnTo>
                <a:cubicBezTo>
                  <a:pt x="964" y="750"/>
                  <a:pt x="750" y="964"/>
                  <a:pt x="482" y="964"/>
                </a:cubicBezTo>
                <a:cubicBezTo>
                  <a:pt x="214" y="964"/>
                  <a:pt x="0" y="750"/>
                  <a:pt x="0" y="483"/>
                </a:cubicBezTo>
                <a:cubicBezTo>
                  <a:pt x="0" y="215"/>
                  <a:pt x="214" y="0"/>
                  <a:pt x="482" y="0"/>
                </a:cubicBezTo>
                <a:cubicBezTo>
                  <a:pt x="750" y="0"/>
                  <a:pt x="964" y="215"/>
                  <a:pt x="964" y="483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7" name="Google Shape;1397;p55"/>
          <p:cNvSpPr/>
          <p:nvPr/>
        </p:nvSpPr>
        <p:spPr>
          <a:xfrm>
            <a:off x="2824856" y="4084167"/>
            <a:ext cx="477386" cy="477260"/>
          </a:xfrm>
          <a:custGeom>
            <a:avLst/>
            <a:gdLst/>
            <a:ahLst/>
            <a:cxnLst/>
            <a:rect l="l" t="t" r="r" b="b"/>
            <a:pathLst>
              <a:path w="965" h="966" extrusionOk="0">
                <a:moveTo>
                  <a:pt x="964" y="483"/>
                </a:moveTo>
                <a:lnTo>
                  <a:pt x="964" y="483"/>
                </a:lnTo>
                <a:cubicBezTo>
                  <a:pt x="964" y="750"/>
                  <a:pt x="750" y="965"/>
                  <a:pt x="482" y="965"/>
                </a:cubicBezTo>
                <a:cubicBezTo>
                  <a:pt x="214" y="965"/>
                  <a:pt x="0" y="750"/>
                  <a:pt x="0" y="483"/>
                </a:cubicBezTo>
                <a:cubicBezTo>
                  <a:pt x="0" y="215"/>
                  <a:pt x="214" y="0"/>
                  <a:pt x="482" y="0"/>
                </a:cubicBezTo>
                <a:cubicBezTo>
                  <a:pt x="750" y="0"/>
                  <a:pt x="964" y="215"/>
                  <a:pt x="964" y="483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8" name="Google Shape;1398;p55"/>
          <p:cNvSpPr/>
          <p:nvPr/>
        </p:nvSpPr>
        <p:spPr>
          <a:xfrm>
            <a:off x="3023222" y="4326067"/>
            <a:ext cx="76294" cy="111144"/>
          </a:xfrm>
          <a:custGeom>
            <a:avLst/>
            <a:gdLst/>
            <a:ahLst/>
            <a:cxnLst/>
            <a:rect l="l" t="t" r="r" b="b"/>
            <a:pathLst>
              <a:path w="154" h="223" extrusionOk="0">
                <a:moveTo>
                  <a:pt x="153" y="222"/>
                </a:moveTo>
                <a:lnTo>
                  <a:pt x="153" y="222"/>
                </a:lnTo>
                <a:cubicBezTo>
                  <a:pt x="0" y="222"/>
                  <a:pt x="0" y="222"/>
                  <a:pt x="0" y="222"/>
                </a:cubicBezTo>
                <a:cubicBezTo>
                  <a:pt x="0" y="39"/>
                  <a:pt x="0" y="39"/>
                  <a:pt x="0" y="39"/>
                </a:cubicBezTo>
                <a:cubicBezTo>
                  <a:pt x="0" y="16"/>
                  <a:pt x="15" y="0"/>
                  <a:pt x="30" y="0"/>
                </a:cubicBezTo>
                <a:cubicBezTo>
                  <a:pt x="122" y="0"/>
                  <a:pt x="122" y="0"/>
                  <a:pt x="122" y="0"/>
                </a:cubicBezTo>
                <a:cubicBezTo>
                  <a:pt x="137" y="0"/>
                  <a:pt x="153" y="16"/>
                  <a:pt x="153" y="39"/>
                </a:cubicBezTo>
                <a:lnTo>
                  <a:pt x="153" y="222"/>
                </a:lnTo>
                <a:close/>
                <a:moveTo>
                  <a:pt x="30" y="192"/>
                </a:moveTo>
                <a:lnTo>
                  <a:pt x="30" y="192"/>
                </a:lnTo>
                <a:cubicBezTo>
                  <a:pt x="122" y="192"/>
                  <a:pt x="122" y="192"/>
                  <a:pt x="122" y="192"/>
                </a:cubicBezTo>
                <a:cubicBezTo>
                  <a:pt x="122" y="39"/>
                  <a:pt x="122" y="39"/>
                  <a:pt x="122" y="39"/>
                </a:cubicBezTo>
                <a:lnTo>
                  <a:pt x="122" y="31"/>
                </a:lnTo>
                <a:cubicBezTo>
                  <a:pt x="30" y="31"/>
                  <a:pt x="30" y="31"/>
                  <a:pt x="30" y="31"/>
                </a:cubicBezTo>
                <a:lnTo>
                  <a:pt x="30" y="39"/>
                </a:lnTo>
                <a:lnTo>
                  <a:pt x="30" y="19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9" name="Google Shape;1399;p55"/>
          <p:cNvSpPr/>
          <p:nvPr/>
        </p:nvSpPr>
        <p:spPr>
          <a:xfrm>
            <a:off x="2953467" y="4299915"/>
            <a:ext cx="224523" cy="139474"/>
          </a:xfrm>
          <a:custGeom>
            <a:avLst/>
            <a:gdLst/>
            <a:ahLst/>
            <a:cxnLst/>
            <a:rect l="l" t="t" r="r" b="b"/>
            <a:pathLst>
              <a:path w="452" h="284" extrusionOk="0">
                <a:moveTo>
                  <a:pt x="398" y="283"/>
                </a:moveTo>
                <a:lnTo>
                  <a:pt x="398" y="283"/>
                </a:lnTo>
                <a:cubicBezTo>
                  <a:pt x="46" y="283"/>
                  <a:pt x="46" y="283"/>
                  <a:pt x="46" y="283"/>
                </a:cubicBezTo>
                <a:cubicBezTo>
                  <a:pt x="23" y="283"/>
                  <a:pt x="0" y="260"/>
                  <a:pt x="0" y="237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38"/>
                  <a:pt x="8" y="30"/>
                  <a:pt x="23" y="30"/>
                </a:cubicBezTo>
                <a:cubicBezTo>
                  <a:pt x="31" y="30"/>
                  <a:pt x="38" y="38"/>
                  <a:pt x="38" y="53"/>
                </a:cubicBezTo>
                <a:cubicBezTo>
                  <a:pt x="38" y="237"/>
                  <a:pt x="38" y="237"/>
                  <a:pt x="38" y="237"/>
                </a:cubicBezTo>
                <a:lnTo>
                  <a:pt x="46" y="237"/>
                </a:lnTo>
                <a:cubicBezTo>
                  <a:pt x="398" y="237"/>
                  <a:pt x="398" y="237"/>
                  <a:pt x="398" y="237"/>
                </a:cubicBezTo>
                <a:cubicBezTo>
                  <a:pt x="406" y="237"/>
                  <a:pt x="406" y="237"/>
                  <a:pt x="406" y="237"/>
                </a:cubicBezTo>
                <a:cubicBezTo>
                  <a:pt x="406" y="0"/>
                  <a:pt x="406" y="0"/>
                  <a:pt x="406" y="0"/>
                </a:cubicBezTo>
                <a:cubicBezTo>
                  <a:pt x="451" y="0"/>
                  <a:pt x="451" y="0"/>
                  <a:pt x="451" y="0"/>
                </a:cubicBezTo>
                <a:cubicBezTo>
                  <a:pt x="451" y="237"/>
                  <a:pt x="451" y="237"/>
                  <a:pt x="451" y="237"/>
                </a:cubicBezTo>
                <a:cubicBezTo>
                  <a:pt x="451" y="260"/>
                  <a:pt x="428" y="283"/>
                  <a:pt x="398" y="283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0" name="Google Shape;1400;p55"/>
          <p:cNvSpPr/>
          <p:nvPr/>
        </p:nvSpPr>
        <p:spPr>
          <a:xfrm>
            <a:off x="2936028" y="4204027"/>
            <a:ext cx="252862" cy="106785"/>
          </a:xfrm>
          <a:custGeom>
            <a:avLst/>
            <a:gdLst/>
            <a:ahLst/>
            <a:cxnLst/>
            <a:rect l="l" t="t" r="r" b="b"/>
            <a:pathLst>
              <a:path w="513" h="216" extrusionOk="0">
                <a:moveTo>
                  <a:pt x="436" y="215"/>
                </a:moveTo>
                <a:lnTo>
                  <a:pt x="436" y="215"/>
                </a:lnTo>
                <a:cubicBezTo>
                  <a:pt x="413" y="215"/>
                  <a:pt x="390" y="207"/>
                  <a:pt x="375" y="184"/>
                </a:cubicBezTo>
                <a:cubicBezTo>
                  <a:pt x="359" y="199"/>
                  <a:pt x="336" y="215"/>
                  <a:pt x="313" y="215"/>
                </a:cubicBezTo>
                <a:cubicBezTo>
                  <a:pt x="291" y="215"/>
                  <a:pt x="275" y="199"/>
                  <a:pt x="260" y="184"/>
                </a:cubicBezTo>
                <a:cubicBezTo>
                  <a:pt x="245" y="199"/>
                  <a:pt x="222" y="215"/>
                  <a:pt x="199" y="215"/>
                </a:cubicBezTo>
                <a:cubicBezTo>
                  <a:pt x="176" y="215"/>
                  <a:pt x="153" y="199"/>
                  <a:pt x="138" y="184"/>
                </a:cubicBezTo>
                <a:cubicBezTo>
                  <a:pt x="122" y="207"/>
                  <a:pt x="99" y="215"/>
                  <a:pt x="76" y="215"/>
                </a:cubicBezTo>
                <a:cubicBezTo>
                  <a:pt x="38" y="207"/>
                  <a:pt x="0" y="176"/>
                  <a:pt x="0" y="131"/>
                </a:cubicBezTo>
                <a:cubicBezTo>
                  <a:pt x="0" y="123"/>
                  <a:pt x="0" y="123"/>
                  <a:pt x="0" y="123"/>
                </a:cubicBezTo>
                <a:cubicBezTo>
                  <a:pt x="69" y="23"/>
                  <a:pt x="69" y="23"/>
                  <a:pt x="69" y="23"/>
                </a:cubicBezTo>
                <a:cubicBezTo>
                  <a:pt x="76" y="8"/>
                  <a:pt x="92" y="0"/>
                  <a:pt x="107" y="0"/>
                </a:cubicBezTo>
                <a:cubicBezTo>
                  <a:pt x="413" y="0"/>
                  <a:pt x="413" y="0"/>
                  <a:pt x="413" y="0"/>
                </a:cubicBezTo>
                <a:lnTo>
                  <a:pt x="413" y="0"/>
                </a:lnTo>
                <a:cubicBezTo>
                  <a:pt x="428" y="0"/>
                  <a:pt x="436" y="8"/>
                  <a:pt x="444" y="23"/>
                </a:cubicBezTo>
                <a:cubicBezTo>
                  <a:pt x="512" y="123"/>
                  <a:pt x="512" y="123"/>
                  <a:pt x="512" y="123"/>
                </a:cubicBezTo>
                <a:cubicBezTo>
                  <a:pt x="512" y="131"/>
                  <a:pt x="512" y="131"/>
                  <a:pt x="512" y="131"/>
                </a:cubicBezTo>
                <a:cubicBezTo>
                  <a:pt x="512" y="176"/>
                  <a:pt x="482" y="215"/>
                  <a:pt x="444" y="215"/>
                </a:cubicBezTo>
                <a:cubicBezTo>
                  <a:pt x="436" y="215"/>
                  <a:pt x="436" y="215"/>
                  <a:pt x="436" y="215"/>
                </a:cubicBezTo>
                <a:lnTo>
                  <a:pt x="375" y="131"/>
                </a:lnTo>
                <a:lnTo>
                  <a:pt x="375" y="131"/>
                </a:lnTo>
                <a:lnTo>
                  <a:pt x="375" y="131"/>
                </a:lnTo>
                <a:cubicBezTo>
                  <a:pt x="382" y="131"/>
                  <a:pt x="398" y="138"/>
                  <a:pt x="398" y="153"/>
                </a:cubicBezTo>
                <a:cubicBezTo>
                  <a:pt x="405" y="161"/>
                  <a:pt x="421" y="176"/>
                  <a:pt x="436" y="176"/>
                </a:cubicBezTo>
                <a:cubicBezTo>
                  <a:pt x="459" y="169"/>
                  <a:pt x="466" y="153"/>
                  <a:pt x="474" y="138"/>
                </a:cubicBezTo>
                <a:cubicBezTo>
                  <a:pt x="413" y="46"/>
                  <a:pt x="413" y="46"/>
                  <a:pt x="413" y="46"/>
                </a:cubicBezTo>
                <a:cubicBezTo>
                  <a:pt x="107" y="46"/>
                  <a:pt x="107" y="46"/>
                  <a:pt x="107" y="46"/>
                </a:cubicBezTo>
                <a:lnTo>
                  <a:pt x="107" y="46"/>
                </a:lnTo>
                <a:cubicBezTo>
                  <a:pt x="46" y="138"/>
                  <a:pt x="46" y="138"/>
                  <a:pt x="46" y="138"/>
                </a:cubicBezTo>
                <a:cubicBezTo>
                  <a:pt x="46" y="153"/>
                  <a:pt x="61" y="169"/>
                  <a:pt x="76" y="169"/>
                </a:cubicBezTo>
                <a:cubicBezTo>
                  <a:pt x="99" y="176"/>
                  <a:pt x="107" y="161"/>
                  <a:pt x="115" y="146"/>
                </a:cubicBezTo>
                <a:cubicBezTo>
                  <a:pt x="122" y="138"/>
                  <a:pt x="130" y="131"/>
                  <a:pt x="138" y="131"/>
                </a:cubicBezTo>
                <a:lnTo>
                  <a:pt x="138" y="131"/>
                </a:lnTo>
                <a:cubicBezTo>
                  <a:pt x="153" y="131"/>
                  <a:pt x="160" y="138"/>
                  <a:pt x="168" y="146"/>
                </a:cubicBezTo>
                <a:cubicBezTo>
                  <a:pt x="168" y="161"/>
                  <a:pt x="183" y="169"/>
                  <a:pt x="199" y="169"/>
                </a:cubicBezTo>
                <a:cubicBezTo>
                  <a:pt x="214" y="169"/>
                  <a:pt x="229" y="161"/>
                  <a:pt x="237" y="146"/>
                </a:cubicBezTo>
                <a:cubicBezTo>
                  <a:pt x="237" y="138"/>
                  <a:pt x="245" y="131"/>
                  <a:pt x="260" y="131"/>
                </a:cubicBezTo>
                <a:lnTo>
                  <a:pt x="260" y="131"/>
                </a:lnTo>
                <a:cubicBezTo>
                  <a:pt x="268" y="131"/>
                  <a:pt x="275" y="138"/>
                  <a:pt x="283" y="146"/>
                </a:cubicBezTo>
                <a:cubicBezTo>
                  <a:pt x="291" y="161"/>
                  <a:pt x="298" y="169"/>
                  <a:pt x="313" y="169"/>
                </a:cubicBezTo>
                <a:cubicBezTo>
                  <a:pt x="329" y="169"/>
                  <a:pt x="344" y="161"/>
                  <a:pt x="352" y="146"/>
                </a:cubicBezTo>
                <a:cubicBezTo>
                  <a:pt x="359" y="138"/>
                  <a:pt x="367" y="131"/>
                  <a:pt x="375" y="131"/>
                </a:cubicBezTo>
                <a:lnTo>
                  <a:pt x="436" y="215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1" name="Google Shape;1401;p55"/>
          <p:cNvSpPr/>
          <p:nvPr/>
        </p:nvSpPr>
        <p:spPr>
          <a:xfrm>
            <a:off x="3116955" y="3410771"/>
            <a:ext cx="69755" cy="15256"/>
          </a:xfrm>
          <a:custGeom>
            <a:avLst/>
            <a:gdLst/>
            <a:ahLst/>
            <a:cxnLst/>
            <a:rect l="l" t="t" r="r" b="b"/>
            <a:pathLst>
              <a:path w="139" h="31" extrusionOk="0">
                <a:moveTo>
                  <a:pt x="138" y="30"/>
                </a:moveTo>
                <a:lnTo>
                  <a:pt x="0" y="30"/>
                </a:lnTo>
                <a:lnTo>
                  <a:pt x="0" y="0"/>
                </a:lnTo>
                <a:lnTo>
                  <a:pt x="138" y="0"/>
                </a:lnTo>
                <a:lnTo>
                  <a:pt x="138" y="30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2" name="Google Shape;1402;p55"/>
          <p:cNvSpPr/>
          <p:nvPr/>
        </p:nvSpPr>
        <p:spPr>
          <a:xfrm>
            <a:off x="3123495" y="3369365"/>
            <a:ext cx="69755" cy="126398"/>
          </a:xfrm>
          <a:custGeom>
            <a:avLst/>
            <a:gdLst/>
            <a:ahLst/>
            <a:cxnLst/>
            <a:rect l="l" t="t" r="r" b="b"/>
            <a:pathLst>
              <a:path w="139" h="254" extrusionOk="0">
                <a:moveTo>
                  <a:pt x="54" y="0"/>
                </a:moveTo>
                <a:lnTo>
                  <a:pt x="54" y="0"/>
                </a:lnTo>
                <a:cubicBezTo>
                  <a:pt x="0" y="0"/>
                  <a:pt x="0" y="0"/>
                  <a:pt x="0" y="0"/>
                </a:cubicBezTo>
                <a:cubicBezTo>
                  <a:pt x="0" y="31"/>
                  <a:pt x="0" y="31"/>
                  <a:pt x="0" y="31"/>
                </a:cubicBezTo>
                <a:cubicBezTo>
                  <a:pt x="46" y="31"/>
                  <a:pt x="46" y="31"/>
                  <a:pt x="46" y="31"/>
                </a:cubicBezTo>
                <a:cubicBezTo>
                  <a:pt x="46" y="31"/>
                  <a:pt x="54" y="31"/>
                  <a:pt x="54" y="38"/>
                </a:cubicBezTo>
                <a:cubicBezTo>
                  <a:pt x="107" y="92"/>
                  <a:pt x="107" y="92"/>
                  <a:pt x="107" y="92"/>
                </a:cubicBezTo>
                <a:cubicBezTo>
                  <a:pt x="107" y="222"/>
                  <a:pt x="107" y="222"/>
                  <a:pt x="107" y="222"/>
                </a:cubicBezTo>
                <a:cubicBezTo>
                  <a:pt x="23" y="222"/>
                  <a:pt x="23" y="222"/>
                  <a:pt x="23" y="222"/>
                </a:cubicBezTo>
                <a:lnTo>
                  <a:pt x="31" y="230"/>
                </a:lnTo>
                <a:cubicBezTo>
                  <a:pt x="31" y="238"/>
                  <a:pt x="23" y="245"/>
                  <a:pt x="23" y="253"/>
                </a:cubicBezTo>
                <a:cubicBezTo>
                  <a:pt x="107" y="253"/>
                  <a:pt x="107" y="253"/>
                  <a:pt x="107" y="253"/>
                </a:cubicBezTo>
                <a:cubicBezTo>
                  <a:pt x="123" y="253"/>
                  <a:pt x="138" y="238"/>
                  <a:pt x="138" y="222"/>
                </a:cubicBezTo>
                <a:cubicBezTo>
                  <a:pt x="138" y="85"/>
                  <a:pt x="138" y="85"/>
                  <a:pt x="138" y="85"/>
                </a:cubicBezTo>
                <a:cubicBezTo>
                  <a:pt x="138" y="85"/>
                  <a:pt x="138" y="85"/>
                  <a:pt x="130" y="85"/>
                </a:cubicBezTo>
                <a:cubicBezTo>
                  <a:pt x="69" y="8"/>
                  <a:pt x="69" y="8"/>
                  <a:pt x="69" y="8"/>
                </a:cubicBezTo>
                <a:cubicBezTo>
                  <a:pt x="69" y="0"/>
                  <a:pt x="62" y="0"/>
                  <a:pt x="54" y="0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3" name="Google Shape;1403;p55"/>
          <p:cNvSpPr/>
          <p:nvPr/>
        </p:nvSpPr>
        <p:spPr>
          <a:xfrm>
            <a:off x="3025401" y="3473970"/>
            <a:ext cx="76295" cy="19613"/>
          </a:xfrm>
          <a:custGeom>
            <a:avLst/>
            <a:gdLst/>
            <a:ahLst/>
            <a:cxnLst/>
            <a:rect l="l" t="t" r="r" b="b"/>
            <a:pathLst>
              <a:path w="154" h="39" extrusionOk="0">
                <a:moveTo>
                  <a:pt x="153" y="0"/>
                </a:moveTo>
                <a:lnTo>
                  <a:pt x="153" y="0"/>
                </a:lnTo>
                <a:cubicBezTo>
                  <a:pt x="0" y="0"/>
                  <a:pt x="0" y="0"/>
                  <a:pt x="0" y="0"/>
                </a:cubicBezTo>
                <a:cubicBezTo>
                  <a:pt x="8" y="7"/>
                  <a:pt x="8" y="7"/>
                  <a:pt x="8" y="15"/>
                </a:cubicBezTo>
                <a:cubicBezTo>
                  <a:pt x="8" y="23"/>
                  <a:pt x="8" y="30"/>
                  <a:pt x="0" y="38"/>
                </a:cubicBezTo>
                <a:cubicBezTo>
                  <a:pt x="153" y="38"/>
                  <a:pt x="153" y="38"/>
                  <a:pt x="153" y="38"/>
                </a:cubicBezTo>
                <a:cubicBezTo>
                  <a:pt x="153" y="30"/>
                  <a:pt x="146" y="23"/>
                  <a:pt x="146" y="15"/>
                </a:cubicBezTo>
                <a:cubicBezTo>
                  <a:pt x="146" y="7"/>
                  <a:pt x="146" y="7"/>
                  <a:pt x="153" y="0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4" name="Google Shape;1404;p55"/>
          <p:cNvSpPr/>
          <p:nvPr/>
        </p:nvSpPr>
        <p:spPr>
          <a:xfrm>
            <a:off x="2936028" y="3330138"/>
            <a:ext cx="189645" cy="137293"/>
          </a:xfrm>
          <a:custGeom>
            <a:avLst/>
            <a:gdLst/>
            <a:ahLst/>
            <a:cxnLst/>
            <a:rect l="l" t="t" r="r" b="b"/>
            <a:pathLst>
              <a:path w="383" h="276" extrusionOk="0">
                <a:moveTo>
                  <a:pt x="367" y="268"/>
                </a:moveTo>
                <a:lnTo>
                  <a:pt x="367" y="268"/>
                </a:lnTo>
                <a:cubicBezTo>
                  <a:pt x="375" y="268"/>
                  <a:pt x="382" y="268"/>
                  <a:pt x="382" y="275"/>
                </a:cubicBezTo>
                <a:cubicBezTo>
                  <a:pt x="382" y="107"/>
                  <a:pt x="382" y="107"/>
                  <a:pt x="382" y="107"/>
                </a:cubicBezTo>
                <a:cubicBezTo>
                  <a:pt x="382" y="76"/>
                  <a:pt x="382" y="76"/>
                  <a:pt x="382" y="76"/>
                </a:cubicBezTo>
                <a:cubicBezTo>
                  <a:pt x="382" y="38"/>
                  <a:pt x="382" y="38"/>
                  <a:pt x="382" y="38"/>
                </a:cubicBezTo>
                <a:cubicBezTo>
                  <a:pt x="382" y="15"/>
                  <a:pt x="367" y="0"/>
                  <a:pt x="352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7" y="0"/>
                  <a:pt x="0" y="7"/>
                  <a:pt x="0" y="23"/>
                </a:cubicBezTo>
                <a:cubicBezTo>
                  <a:pt x="0" y="31"/>
                  <a:pt x="7" y="46"/>
                  <a:pt x="23" y="46"/>
                </a:cubicBezTo>
                <a:cubicBezTo>
                  <a:pt x="344" y="46"/>
                  <a:pt x="344" y="46"/>
                  <a:pt x="344" y="46"/>
                </a:cubicBezTo>
                <a:cubicBezTo>
                  <a:pt x="344" y="275"/>
                  <a:pt x="344" y="275"/>
                  <a:pt x="344" y="275"/>
                </a:cubicBezTo>
                <a:cubicBezTo>
                  <a:pt x="352" y="275"/>
                  <a:pt x="359" y="268"/>
                  <a:pt x="367" y="268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5" name="Google Shape;1405;p55"/>
          <p:cNvSpPr/>
          <p:nvPr/>
        </p:nvSpPr>
        <p:spPr>
          <a:xfrm>
            <a:off x="2957827" y="3406412"/>
            <a:ext cx="37057" cy="87171"/>
          </a:xfrm>
          <a:custGeom>
            <a:avLst/>
            <a:gdLst/>
            <a:ahLst/>
            <a:cxnLst/>
            <a:rect l="l" t="t" r="r" b="b"/>
            <a:pathLst>
              <a:path w="77" h="177" extrusionOk="0">
                <a:moveTo>
                  <a:pt x="69" y="138"/>
                </a:moveTo>
                <a:lnTo>
                  <a:pt x="69" y="138"/>
                </a:lnTo>
                <a:cubicBezTo>
                  <a:pt x="38" y="138"/>
                  <a:pt x="38" y="138"/>
                  <a:pt x="38" y="138"/>
                </a:cubicBezTo>
                <a:cubicBezTo>
                  <a:pt x="38" y="0"/>
                  <a:pt x="38" y="0"/>
                  <a:pt x="38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38"/>
                  <a:pt x="0" y="138"/>
                  <a:pt x="0" y="138"/>
                </a:cubicBezTo>
                <a:cubicBezTo>
                  <a:pt x="0" y="145"/>
                  <a:pt x="0" y="153"/>
                  <a:pt x="7" y="161"/>
                </a:cubicBezTo>
                <a:cubicBezTo>
                  <a:pt x="7" y="176"/>
                  <a:pt x="23" y="176"/>
                  <a:pt x="30" y="176"/>
                </a:cubicBezTo>
                <a:lnTo>
                  <a:pt x="30" y="176"/>
                </a:lnTo>
                <a:cubicBezTo>
                  <a:pt x="76" y="176"/>
                  <a:pt x="76" y="176"/>
                  <a:pt x="76" y="176"/>
                </a:cubicBezTo>
                <a:cubicBezTo>
                  <a:pt x="69" y="168"/>
                  <a:pt x="69" y="161"/>
                  <a:pt x="69" y="153"/>
                </a:cubicBezTo>
                <a:cubicBezTo>
                  <a:pt x="69" y="145"/>
                  <a:pt x="69" y="145"/>
                  <a:pt x="69" y="138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6" name="Google Shape;1406;p55"/>
          <p:cNvSpPr/>
          <p:nvPr/>
        </p:nvSpPr>
        <p:spPr>
          <a:xfrm>
            <a:off x="3090797" y="3456536"/>
            <a:ext cx="56676" cy="52303"/>
          </a:xfrm>
          <a:custGeom>
            <a:avLst/>
            <a:gdLst/>
            <a:ahLst/>
            <a:cxnLst/>
            <a:rect l="l" t="t" r="r" b="b"/>
            <a:pathLst>
              <a:path w="116" h="108" extrusionOk="0">
                <a:moveTo>
                  <a:pt x="54" y="107"/>
                </a:moveTo>
                <a:lnTo>
                  <a:pt x="54" y="107"/>
                </a:lnTo>
                <a:cubicBezTo>
                  <a:pt x="23" y="107"/>
                  <a:pt x="0" y="85"/>
                  <a:pt x="0" y="54"/>
                </a:cubicBezTo>
                <a:cubicBezTo>
                  <a:pt x="0" y="23"/>
                  <a:pt x="23" y="0"/>
                  <a:pt x="54" y="0"/>
                </a:cubicBezTo>
                <a:cubicBezTo>
                  <a:pt x="85" y="0"/>
                  <a:pt x="115" y="23"/>
                  <a:pt x="115" y="54"/>
                </a:cubicBezTo>
                <a:cubicBezTo>
                  <a:pt x="115" y="85"/>
                  <a:pt x="85" y="107"/>
                  <a:pt x="54" y="107"/>
                </a:cubicBezTo>
                <a:lnTo>
                  <a:pt x="54" y="31"/>
                </a:lnTo>
                <a:lnTo>
                  <a:pt x="54" y="31"/>
                </a:lnTo>
                <a:cubicBezTo>
                  <a:pt x="46" y="31"/>
                  <a:pt x="31" y="46"/>
                  <a:pt x="31" y="54"/>
                </a:cubicBezTo>
                <a:cubicBezTo>
                  <a:pt x="31" y="69"/>
                  <a:pt x="46" y="77"/>
                  <a:pt x="54" y="77"/>
                </a:cubicBezTo>
                <a:cubicBezTo>
                  <a:pt x="69" y="77"/>
                  <a:pt x="85" y="69"/>
                  <a:pt x="85" y="54"/>
                </a:cubicBezTo>
                <a:cubicBezTo>
                  <a:pt x="85" y="46"/>
                  <a:pt x="69" y="31"/>
                  <a:pt x="54" y="31"/>
                </a:cubicBezTo>
                <a:lnTo>
                  <a:pt x="54" y="107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7" name="Google Shape;1407;p55"/>
          <p:cNvSpPr/>
          <p:nvPr/>
        </p:nvSpPr>
        <p:spPr>
          <a:xfrm>
            <a:off x="2983985" y="3456536"/>
            <a:ext cx="52316" cy="52303"/>
          </a:xfrm>
          <a:custGeom>
            <a:avLst/>
            <a:gdLst/>
            <a:ahLst/>
            <a:cxnLst/>
            <a:rect l="l" t="t" r="r" b="b"/>
            <a:pathLst>
              <a:path w="108" h="108" extrusionOk="0">
                <a:moveTo>
                  <a:pt x="54" y="107"/>
                </a:moveTo>
                <a:lnTo>
                  <a:pt x="54" y="107"/>
                </a:lnTo>
                <a:cubicBezTo>
                  <a:pt x="23" y="107"/>
                  <a:pt x="0" y="85"/>
                  <a:pt x="0" y="54"/>
                </a:cubicBezTo>
                <a:cubicBezTo>
                  <a:pt x="0" y="23"/>
                  <a:pt x="23" y="0"/>
                  <a:pt x="54" y="0"/>
                </a:cubicBezTo>
                <a:cubicBezTo>
                  <a:pt x="84" y="0"/>
                  <a:pt x="107" y="23"/>
                  <a:pt x="107" y="54"/>
                </a:cubicBezTo>
                <a:cubicBezTo>
                  <a:pt x="107" y="85"/>
                  <a:pt x="84" y="107"/>
                  <a:pt x="54" y="107"/>
                </a:cubicBezTo>
                <a:lnTo>
                  <a:pt x="54" y="31"/>
                </a:lnTo>
                <a:lnTo>
                  <a:pt x="54" y="31"/>
                </a:lnTo>
                <a:cubicBezTo>
                  <a:pt x="39" y="31"/>
                  <a:pt x="31" y="46"/>
                  <a:pt x="31" y="54"/>
                </a:cubicBezTo>
                <a:cubicBezTo>
                  <a:pt x="31" y="69"/>
                  <a:pt x="39" y="77"/>
                  <a:pt x="54" y="77"/>
                </a:cubicBezTo>
                <a:cubicBezTo>
                  <a:pt x="69" y="77"/>
                  <a:pt x="77" y="69"/>
                  <a:pt x="77" y="54"/>
                </a:cubicBezTo>
                <a:cubicBezTo>
                  <a:pt x="77" y="46"/>
                  <a:pt x="69" y="31"/>
                  <a:pt x="54" y="31"/>
                </a:cubicBezTo>
                <a:lnTo>
                  <a:pt x="54" y="107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8" name="Google Shape;1408;p55"/>
          <p:cNvSpPr/>
          <p:nvPr/>
        </p:nvSpPr>
        <p:spPr>
          <a:xfrm>
            <a:off x="2938208" y="3369365"/>
            <a:ext cx="80655" cy="15254"/>
          </a:xfrm>
          <a:custGeom>
            <a:avLst/>
            <a:gdLst/>
            <a:ahLst/>
            <a:cxnLst/>
            <a:rect l="l" t="t" r="r" b="b"/>
            <a:pathLst>
              <a:path w="162" h="32" extrusionOk="0">
                <a:moveTo>
                  <a:pt x="146" y="31"/>
                </a:moveTo>
                <a:lnTo>
                  <a:pt x="146" y="31"/>
                </a:lnTo>
                <a:cubicBezTo>
                  <a:pt x="23" y="31"/>
                  <a:pt x="23" y="31"/>
                  <a:pt x="23" y="31"/>
                </a:cubicBezTo>
                <a:cubicBezTo>
                  <a:pt x="8" y="31"/>
                  <a:pt x="0" y="23"/>
                  <a:pt x="0" y="16"/>
                </a:cubicBezTo>
                <a:cubicBezTo>
                  <a:pt x="0" y="8"/>
                  <a:pt x="8" y="0"/>
                  <a:pt x="23" y="0"/>
                </a:cubicBezTo>
                <a:cubicBezTo>
                  <a:pt x="146" y="0"/>
                  <a:pt x="146" y="0"/>
                  <a:pt x="146" y="0"/>
                </a:cubicBezTo>
                <a:cubicBezTo>
                  <a:pt x="153" y="0"/>
                  <a:pt x="161" y="8"/>
                  <a:pt x="161" y="16"/>
                </a:cubicBezTo>
                <a:cubicBezTo>
                  <a:pt x="161" y="23"/>
                  <a:pt x="153" y="31"/>
                  <a:pt x="146" y="31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9" name="Google Shape;1409;p55"/>
          <p:cNvSpPr/>
          <p:nvPr/>
        </p:nvSpPr>
        <p:spPr>
          <a:xfrm>
            <a:off x="2953467" y="3395517"/>
            <a:ext cx="39237" cy="15254"/>
          </a:xfrm>
          <a:custGeom>
            <a:avLst/>
            <a:gdLst/>
            <a:ahLst/>
            <a:cxnLst/>
            <a:rect l="l" t="t" r="r" b="b"/>
            <a:pathLst>
              <a:path w="78" h="32" extrusionOk="0">
                <a:moveTo>
                  <a:pt x="61" y="31"/>
                </a:moveTo>
                <a:lnTo>
                  <a:pt x="61" y="31"/>
                </a:lnTo>
                <a:cubicBezTo>
                  <a:pt x="15" y="31"/>
                  <a:pt x="15" y="31"/>
                  <a:pt x="15" y="31"/>
                </a:cubicBezTo>
                <a:cubicBezTo>
                  <a:pt x="8" y="31"/>
                  <a:pt x="0" y="23"/>
                  <a:pt x="0" y="15"/>
                </a:cubicBezTo>
                <a:cubicBezTo>
                  <a:pt x="0" y="8"/>
                  <a:pt x="8" y="0"/>
                  <a:pt x="15" y="0"/>
                </a:cubicBezTo>
                <a:cubicBezTo>
                  <a:pt x="61" y="0"/>
                  <a:pt x="61" y="0"/>
                  <a:pt x="61" y="0"/>
                </a:cubicBezTo>
                <a:cubicBezTo>
                  <a:pt x="69" y="8"/>
                  <a:pt x="77" y="8"/>
                  <a:pt x="77" y="23"/>
                </a:cubicBezTo>
                <a:cubicBezTo>
                  <a:pt x="77" y="31"/>
                  <a:pt x="69" y="31"/>
                  <a:pt x="61" y="31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0" name="Google Shape;1410;p55"/>
          <p:cNvSpPr/>
          <p:nvPr/>
        </p:nvSpPr>
        <p:spPr>
          <a:xfrm>
            <a:off x="6300574" y="4204027"/>
            <a:ext cx="65395" cy="69737"/>
          </a:xfrm>
          <a:custGeom>
            <a:avLst/>
            <a:gdLst/>
            <a:ahLst/>
            <a:cxnLst/>
            <a:rect l="l" t="t" r="r" b="b"/>
            <a:pathLst>
              <a:path w="131" h="139" extrusionOk="0">
                <a:moveTo>
                  <a:pt x="130" y="138"/>
                </a:moveTo>
                <a:lnTo>
                  <a:pt x="130" y="138"/>
                </a:lnTo>
                <a:cubicBezTo>
                  <a:pt x="61" y="138"/>
                  <a:pt x="61" y="138"/>
                  <a:pt x="61" y="138"/>
                </a:cubicBezTo>
                <a:cubicBezTo>
                  <a:pt x="31" y="138"/>
                  <a:pt x="0" y="108"/>
                  <a:pt x="0" y="77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31"/>
                  <a:pt x="31" y="0"/>
                  <a:pt x="61" y="0"/>
                </a:cubicBezTo>
                <a:cubicBezTo>
                  <a:pt x="100" y="0"/>
                  <a:pt x="130" y="31"/>
                  <a:pt x="130" y="62"/>
                </a:cubicBezTo>
                <a:lnTo>
                  <a:pt x="130" y="138"/>
                </a:lnTo>
                <a:close/>
                <a:moveTo>
                  <a:pt x="61" y="39"/>
                </a:moveTo>
                <a:lnTo>
                  <a:pt x="61" y="39"/>
                </a:lnTo>
                <a:cubicBezTo>
                  <a:pt x="54" y="39"/>
                  <a:pt x="38" y="54"/>
                  <a:pt x="38" y="69"/>
                </a:cubicBezTo>
                <a:cubicBezTo>
                  <a:pt x="38" y="77"/>
                  <a:pt x="38" y="77"/>
                  <a:pt x="38" y="77"/>
                </a:cubicBezTo>
                <a:cubicBezTo>
                  <a:pt x="38" y="85"/>
                  <a:pt x="46" y="100"/>
                  <a:pt x="61" y="100"/>
                </a:cubicBezTo>
                <a:cubicBezTo>
                  <a:pt x="84" y="100"/>
                  <a:pt x="84" y="100"/>
                  <a:pt x="84" y="100"/>
                </a:cubicBezTo>
                <a:cubicBezTo>
                  <a:pt x="84" y="62"/>
                  <a:pt x="84" y="62"/>
                  <a:pt x="84" y="62"/>
                </a:cubicBezTo>
                <a:cubicBezTo>
                  <a:pt x="84" y="54"/>
                  <a:pt x="77" y="39"/>
                  <a:pt x="61" y="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1" name="Google Shape;1411;p55"/>
          <p:cNvSpPr/>
          <p:nvPr/>
        </p:nvSpPr>
        <p:spPr>
          <a:xfrm>
            <a:off x="6361610" y="4204027"/>
            <a:ext cx="65395" cy="69737"/>
          </a:xfrm>
          <a:custGeom>
            <a:avLst/>
            <a:gdLst/>
            <a:ahLst/>
            <a:cxnLst/>
            <a:rect l="l" t="t" r="r" b="b"/>
            <a:pathLst>
              <a:path w="131" h="139" extrusionOk="0">
                <a:moveTo>
                  <a:pt x="61" y="138"/>
                </a:moveTo>
                <a:lnTo>
                  <a:pt x="61" y="138"/>
                </a:lnTo>
                <a:cubicBezTo>
                  <a:pt x="0" y="138"/>
                  <a:pt x="0" y="138"/>
                  <a:pt x="0" y="138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31"/>
                  <a:pt x="23" y="0"/>
                  <a:pt x="61" y="0"/>
                </a:cubicBezTo>
                <a:cubicBezTo>
                  <a:pt x="99" y="0"/>
                  <a:pt x="130" y="31"/>
                  <a:pt x="130" y="69"/>
                </a:cubicBezTo>
                <a:cubicBezTo>
                  <a:pt x="130" y="77"/>
                  <a:pt x="130" y="77"/>
                  <a:pt x="130" y="77"/>
                </a:cubicBezTo>
                <a:cubicBezTo>
                  <a:pt x="130" y="108"/>
                  <a:pt x="99" y="138"/>
                  <a:pt x="61" y="138"/>
                </a:cubicBezTo>
                <a:lnTo>
                  <a:pt x="38" y="100"/>
                </a:lnTo>
                <a:lnTo>
                  <a:pt x="38" y="100"/>
                </a:lnTo>
                <a:cubicBezTo>
                  <a:pt x="61" y="100"/>
                  <a:pt x="61" y="100"/>
                  <a:pt x="61" y="100"/>
                </a:cubicBezTo>
                <a:cubicBezTo>
                  <a:pt x="76" y="100"/>
                  <a:pt x="84" y="85"/>
                  <a:pt x="84" y="77"/>
                </a:cubicBezTo>
                <a:cubicBezTo>
                  <a:pt x="84" y="69"/>
                  <a:pt x="84" y="69"/>
                  <a:pt x="84" y="69"/>
                </a:cubicBezTo>
                <a:cubicBezTo>
                  <a:pt x="84" y="54"/>
                  <a:pt x="76" y="39"/>
                  <a:pt x="61" y="39"/>
                </a:cubicBezTo>
                <a:cubicBezTo>
                  <a:pt x="45" y="39"/>
                  <a:pt x="38" y="54"/>
                  <a:pt x="38" y="62"/>
                </a:cubicBezTo>
                <a:lnTo>
                  <a:pt x="61" y="138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2" name="Google Shape;1412;p55"/>
          <p:cNvSpPr/>
          <p:nvPr/>
        </p:nvSpPr>
        <p:spPr>
          <a:xfrm>
            <a:off x="6348531" y="4332605"/>
            <a:ext cx="19618" cy="95888"/>
          </a:xfrm>
          <a:custGeom>
            <a:avLst/>
            <a:gdLst/>
            <a:ahLst/>
            <a:cxnLst/>
            <a:rect l="l" t="t" r="r" b="b"/>
            <a:pathLst>
              <a:path w="39" h="192" extrusionOk="0">
                <a:moveTo>
                  <a:pt x="38" y="191"/>
                </a:moveTo>
                <a:lnTo>
                  <a:pt x="38" y="191"/>
                </a:lnTo>
                <a:cubicBezTo>
                  <a:pt x="0" y="191"/>
                  <a:pt x="0" y="191"/>
                  <a:pt x="0" y="191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15"/>
                  <a:pt x="7" y="0"/>
                  <a:pt x="15" y="0"/>
                </a:cubicBezTo>
                <a:cubicBezTo>
                  <a:pt x="30" y="0"/>
                  <a:pt x="38" y="15"/>
                  <a:pt x="38" y="23"/>
                </a:cubicBezTo>
                <a:lnTo>
                  <a:pt x="38" y="191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3" name="Google Shape;1413;p55"/>
          <p:cNvSpPr/>
          <p:nvPr/>
        </p:nvSpPr>
        <p:spPr>
          <a:xfrm>
            <a:off x="6348531" y="4260688"/>
            <a:ext cx="19618" cy="52303"/>
          </a:xfrm>
          <a:custGeom>
            <a:avLst/>
            <a:gdLst/>
            <a:ahLst/>
            <a:cxnLst/>
            <a:rect l="l" t="t" r="r" b="b"/>
            <a:pathLst>
              <a:path w="39" h="108" extrusionOk="0">
                <a:moveTo>
                  <a:pt x="38" y="107"/>
                </a:moveTo>
                <a:lnTo>
                  <a:pt x="0" y="107"/>
                </a:lnTo>
                <a:lnTo>
                  <a:pt x="0" y="0"/>
                </a:lnTo>
                <a:lnTo>
                  <a:pt x="38" y="0"/>
                </a:lnTo>
                <a:lnTo>
                  <a:pt x="38" y="107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4" name="Google Shape;1414;p55"/>
          <p:cNvSpPr/>
          <p:nvPr/>
        </p:nvSpPr>
        <p:spPr>
          <a:xfrm>
            <a:off x="6254797" y="4306453"/>
            <a:ext cx="213624" cy="132935"/>
          </a:xfrm>
          <a:custGeom>
            <a:avLst/>
            <a:gdLst/>
            <a:ahLst/>
            <a:cxnLst/>
            <a:rect l="l" t="t" r="r" b="b"/>
            <a:pathLst>
              <a:path w="430" h="269" extrusionOk="0">
                <a:moveTo>
                  <a:pt x="46" y="0"/>
                </a:moveTo>
                <a:lnTo>
                  <a:pt x="46" y="0"/>
                </a:lnTo>
                <a:cubicBezTo>
                  <a:pt x="46" y="38"/>
                  <a:pt x="46" y="38"/>
                  <a:pt x="46" y="38"/>
                </a:cubicBezTo>
                <a:cubicBezTo>
                  <a:pt x="391" y="38"/>
                  <a:pt x="391" y="38"/>
                  <a:pt x="391" y="38"/>
                </a:cubicBezTo>
                <a:cubicBezTo>
                  <a:pt x="391" y="230"/>
                  <a:pt x="391" y="230"/>
                  <a:pt x="391" y="230"/>
                </a:cubicBezTo>
                <a:lnTo>
                  <a:pt x="391" y="230"/>
                </a:lnTo>
                <a:cubicBezTo>
                  <a:pt x="46" y="230"/>
                  <a:pt x="46" y="230"/>
                  <a:pt x="46" y="230"/>
                </a:cubicBezTo>
                <a:cubicBezTo>
                  <a:pt x="46" y="69"/>
                  <a:pt x="46" y="69"/>
                  <a:pt x="46" y="69"/>
                </a:cubicBezTo>
                <a:cubicBezTo>
                  <a:pt x="46" y="61"/>
                  <a:pt x="39" y="54"/>
                  <a:pt x="23" y="54"/>
                </a:cubicBezTo>
                <a:cubicBezTo>
                  <a:pt x="16" y="54"/>
                  <a:pt x="0" y="61"/>
                  <a:pt x="0" y="69"/>
                </a:cubicBezTo>
                <a:cubicBezTo>
                  <a:pt x="0" y="230"/>
                  <a:pt x="0" y="230"/>
                  <a:pt x="0" y="230"/>
                </a:cubicBezTo>
                <a:cubicBezTo>
                  <a:pt x="0" y="252"/>
                  <a:pt x="23" y="268"/>
                  <a:pt x="46" y="268"/>
                </a:cubicBezTo>
                <a:cubicBezTo>
                  <a:pt x="391" y="268"/>
                  <a:pt x="391" y="268"/>
                  <a:pt x="391" y="268"/>
                </a:cubicBezTo>
                <a:cubicBezTo>
                  <a:pt x="413" y="268"/>
                  <a:pt x="429" y="252"/>
                  <a:pt x="429" y="230"/>
                </a:cubicBezTo>
                <a:cubicBezTo>
                  <a:pt x="429" y="0"/>
                  <a:pt x="429" y="0"/>
                  <a:pt x="429" y="0"/>
                </a:cubicBezTo>
                <a:lnTo>
                  <a:pt x="46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5" name="Google Shape;1415;p55"/>
          <p:cNvSpPr/>
          <p:nvPr/>
        </p:nvSpPr>
        <p:spPr>
          <a:xfrm>
            <a:off x="6230820" y="4254151"/>
            <a:ext cx="257221" cy="71915"/>
          </a:xfrm>
          <a:custGeom>
            <a:avLst/>
            <a:gdLst/>
            <a:ahLst/>
            <a:cxnLst/>
            <a:rect l="l" t="t" r="r" b="b"/>
            <a:pathLst>
              <a:path w="522" h="146" extrusionOk="0">
                <a:moveTo>
                  <a:pt x="459" y="145"/>
                </a:moveTo>
                <a:lnTo>
                  <a:pt x="459" y="145"/>
                </a:lnTo>
                <a:cubicBezTo>
                  <a:pt x="62" y="145"/>
                  <a:pt x="62" y="145"/>
                  <a:pt x="62" y="145"/>
                </a:cubicBezTo>
                <a:cubicBezTo>
                  <a:pt x="31" y="145"/>
                  <a:pt x="0" y="115"/>
                  <a:pt x="0" y="84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23"/>
                  <a:pt x="31" y="0"/>
                  <a:pt x="62" y="0"/>
                </a:cubicBezTo>
                <a:cubicBezTo>
                  <a:pt x="459" y="0"/>
                  <a:pt x="459" y="0"/>
                  <a:pt x="459" y="0"/>
                </a:cubicBezTo>
                <a:cubicBezTo>
                  <a:pt x="498" y="0"/>
                  <a:pt x="521" y="23"/>
                  <a:pt x="521" y="53"/>
                </a:cubicBezTo>
                <a:cubicBezTo>
                  <a:pt x="521" y="84"/>
                  <a:pt x="521" y="84"/>
                  <a:pt x="521" y="84"/>
                </a:cubicBezTo>
                <a:cubicBezTo>
                  <a:pt x="521" y="115"/>
                  <a:pt x="498" y="145"/>
                  <a:pt x="459" y="145"/>
                </a:cubicBezTo>
                <a:lnTo>
                  <a:pt x="62" y="38"/>
                </a:lnTo>
                <a:lnTo>
                  <a:pt x="62" y="38"/>
                </a:lnTo>
                <a:cubicBezTo>
                  <a:pt x="54" y="38"/>
                  <a:pt x="46" y="46"/>
                  <a:pt x="46" y="53"/>
                </a:cubicBezTo>
                <a:cubicBezTo>
                  <a:pt x="46" y="84"/>
                  <a:pt x="46" y="84"/>
                  <a:pt x="46" y="84"/>
                </a:cubicBezTo>
                <a:cubicBezTo>
                  <a:pt x="46" y="92"/>
                  <a:pt x="54" y="99"/>
                  <a:pt x="62" y="99"/>
                </a:cubicBezTo>
                <a:cubicBezTo>
                  <a:pt x="459" y="99"/>
                  <a:pt x="459" y="99"/>
                  <a:pt x="459" y="99"/>
                </a:cubicBezTo>
                <a:cubicBezTo>
                  <a:pt x="475" y="99"/>
                  <a:pt x="483" y="92"/>
                  <a:pt x="483" y="84"/>
                </a:cubicBezTo>
                <a:cubicBezTo>
                  <a:pt x="483" y="53"/>
                  <a:pt x="483" y="53"/>
                  <a:pt x="483" y="53"/>
                </a:cubicBezTo>
                <a:cubicBezTo>
                  <a:pt x="483" y="46"/>
                  <a:pt x="475" y="38"/>
                  <a:pt x="459" y="38"/>
                </a:cubicBezTo>
                <a:lnTo>
                  <a:pt x="459" y="145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16" name="Google Shape;1416;p55"/>
          <p:cNvGrpSpPr/>
          <p:nvPr/>
        </p:nvGrpSpPr>
        <p:grpSpPr>
          <a:xfrm>
            <a:off x="1000882" y="321000"/>
            <a:ext cx="7142279" cy="960542"/>
            <a:chOff x="2668308" y="861400"/>
            <a:chExt cx="19041000" cy="2561446"/>
          </a:xfrm>
        </p:grpSpPr>
        <p:sp>
          <p:nvSpPr>
            <p:cNvPr id="1417" name="Google Shape;1417;p55"/>
            <p:cNvSpPr txBox="1"/>
            <p:nvPr/>
          </p:nvSpPr>
          <p:spPr>
            <a:xfrm>
              <a:off x="3762795" y="861400"/>
              <a:ext cx="17867398" cy="13232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800" b="1" dirty="0" err="1">
                  <a:solidFill>
                    <a:srgbClr val="1E4F67"/>
                  </a:solidFill>
                  <a:latin typeface="Montserrat" pitchFamily="2" charset="77"/>
                  <a:ea typeface="Lato Black"/>
                  <a:cs typeface="Lato Black"/>
                  <a:sym typeface="Lato Black"/>
                </a:rPr>
                <a:t>Integrar</a:t>
              </a:r>
              <a:r>
                <a:rPr lang="en" sz="2800" b="1" dirty="0">
                  <a:solidFill>
                    <a:srgbClr val="1E4F67"/>
                  </a:solidFill>
                  <a:latin typeface="Montserrat" pitchFamily="2" charset="77"/>
                  <a:ea typeface="Lato Black"/>
                  <a:cs typeface="Lato Black"/>
                  <a:sym typeface="Lato Black"/>
                </a:rPr>
                <a:t> </a:t>
              </a:r>
              <a:r>
                <a:rPr lang="en" sz="2800" b="1" dirty="0" err="1">
                  <a:solidFill>
                    <a:srgbClr val="1E4F67"/>
                  </a:solidFill>
                  <a:latin typeface="Montserrat" pitchFamily="2" charset="77"/>
                  <a:ea typeface="Lato Black"/>
                  <a:cs typeface="Lato Black"/>
                  <a:sym typeface="Lato Black"/>
                </a:rPr>
                <a:t>una</a:t>
              </a:r>
              <a:r>
                <a:rPr lang="en" sz="2800" b="1" dirty="0">
                  <a:solidFill>
                    <a:srgbClr val="1E4F67"/>
                  </a:solidFill>
                  <a:latin typeface="Montserrat" pitchFamily="2" charset="77"/>
                  <a:ea typeface="Lato Black"/>
                  <a:cs typeface="Lato Black"/>
                  <a:sym typeface="Lato Black"/>
                </a:rPr>
                <a:t> </a:t>
              </a:r>
              <a:r>
                <a:rPr lang="en" sz="2800" b="1" dirty="0" err="1">
                  <a:solidFill>
                    <a:srgbClr val="1E4F67"/>
                  </a:solidFill>
                  <a:latin typeface="Montserrat" pitchFamily="2" charset="77"/>
                  <a:ea typeface="Lato Black"/>
                  <a:cs typeface="Lato Black"/>
                  <a:sym typeface="Lato Black"/>
                </a:rPr>
                <a:t>neurona</a:t>
              </a:r>
              <a:r>
                <a:rPr lang="en" sz="2800" b="1" dirty="0">
                  <a:solidFill>
                    <a:srgbClr val="1E4F67"/>
                  </a:solidFill>
                  <a:latin typeface="Montserrat" pitchFamily="2" charset="77"/>
                  <a:ea typeface="Lato Black"/>
                  <a:cs typeface="Lato Black"/>
                  <a:sym typeface="Lato Black"/>
                </a:rPr>
                <a:t> a </a:t>
              </a:r>
              <a:r>
                <a:rPr lang="en" sz="2800" b="1" dirty="0" err="1">
                  <a:solidFill>
                    <a:srgbClr val="1E4F67"/>
                  </a:solidFill>
                  <a:latin typeface="Montserrat" pitchFamily="2" charset="77"/>
                  <a:ea typeface="Lato Black"/>
                  <a:cs typeface="Lato Black"/>
                  <a:sym typeface="Lato Black"/>
                </a:rPr>
                <a:t>tus</a:t>
              </a:r>
              <a:r>
                <a:rPr lang="en" sz="2800" b="1" dirty="0">
                  <a:solidFill>
                    <a:srgbClr val="1E4F67"/>
                  </a:solidFill>
                  <a:latin typeface="Montserrat" pitchFamily="2" charset="77"/>
                  <a:ea typeface="Lato Black"/>
                  <a:cs typeface="Lato Black"/>
                  <a:sym typeface="Lato Black"/>
                </a:rPr>
                <a:t> </a:t>
              </a:r>
              <a:r>
                <a:rPr lang="en" sz="2800" b="1" dirty="0" err="1">
                  <a:solidFill>
                    <a:srgbClr val="1E4F67"/>
                  </a:solidFill>
                  <a:latin typeface="Montserrat" pitchFamily="2" charset="77"/>
                  <a:ea typeface="Lato Black"/>
                  <a:cs typeface="Lato Black"/>
                  <a:sym typeface="Lato Black"/>
                </a:rPr>
                <a:t>activos</a:t>
              </a:r>
              <a:endParaRPr sz="2800" b="1" dirty="0">
                <a:solidFill>
                  <a:srgbClr val="1E4F67"/>
                </a:solidFill>
                <a:latin typeface="Montserrat" pitchFamily="2" charset="77"/>
              </a:endParaRPr>
            </a:p>
          </p:txBody>
        </p:sp>
        <p:sp>
          <p:nvSpPr>
            <p:cNvPr id="1418" name="Google Shape;1418;p55"/>
            <p:cNvSpPr txBox="1"/>
            <p:nvPr/>
          </p:nvSpPr>
          <p:spPr>
            <a:xfrm>
              <a:off x="2668308" y="2222546"/>
              <a:ext cx="190410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 err="1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Inteligencia</a:t>
              </a:r>
              <a:r>
                <a:rPr lang="en" dirty="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 Artificial para </a:t>
              </a:r>
              <a:r>
                <a:rPr lang="en" dirty="0" err="1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integrar</a:t>
              </a:r>
              <a:r>
                <a:rPr lang="en" dirty="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 </a:t>
              </a:r>
              <a:r>
                <a:rPr lang="en" dirty="0" err="1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tus</a:t>
              </a:r>
              <a:r>
                <a:rPr lang="en" dirty="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 </a:t>
              </a:r>
              <a:r>
                <a:rPr lang="en" dirty="0" err="1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activos</a:t>
              </a:r>
              <a:r>
                <a:rPr lang="en" dirty="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 de </a:t>
              </a:r>
              <a:r>
                <a:rPr lang="en" dirty="0" err="1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producción</a:t>
              </a:r>
              <a:r>
                <a:rPr lang="en" dirty="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 y </a:t>
              </a:r>
              <a:r>
                <a:rPr lang="en" dirty="0" err="1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procesos</a:t>
              </a:r>
              <a:endParaRPr sz="500" dirty="0"/>
            </a:p>
          </p:txBody>
        </p:sp>
      </p:grpSp>
      <p:grpSp>
        <p:nvGrpSpPr>
          <p:cNvPr id="1419" name="Google Shape;1419;p55"/>
          <p:cNvGrpSpPr/>
          <p:nvPr/>
        </p:nvGrpSpPr>
        <p:grpSpPr>
          <a:xfrm>
            <a:off x="2955467" y="2390205"/>
            <a:ext cx="208376" cy="227973"/>
            <a:chOff x="8339481" y="4442004"/>
            <a:chExt cx="555521" cy="607929"/>
          </a:xfrm>
        </p:grpSpPr>
        <p:sp>
          <p:nvSpPr>
            <p:cNvPr id="1420" name="Google Shape;1420;p55"/>
            <p:cNvSpPr/>
            <p:nvPr/>
          </p:nvSpPr>
          <p:spPr>
            <a:xfrm>
              <a:off x="8339481" y="4520617"/>
              <a:ext cx="555521" cy="529316"/>
            </a:xfrm>
            <a:custGeom>
              <a:avLst/>
              <a:gdLst/>
              <a:ahLst/>
              <a:cxnLst/>
              <a:rect l="l" t="t" r="r" b="b"/>
              <a:pathLst>
                <a:path w="467" h="444" extrusionOk="0">
                  <a:moveTo>
                    <a:pt x="397" y="443"/>
                  </a:moveTo>
                  <a:lnTo>
                    <a:pt x="397" y="443"/>
                  </a:lnTo>
                  <a:cubicBezTo>
                    <a:pt x="69" y="443"/>
                    <a:pt x="69" y="443"/>
                    <a:pt x="69" y="443"/>
                  </a:cubicBezTo>
                  <a:cubicBezTo>
                    <a:pt x="30" y="443"/>
                    <a:pt x="0" y="413"/>
                    <a:pt x="0" y="375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3"/>
                    <a:pt x="30" y="0"/>
                    <a:pt x="69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53" y="38"/>
                    <a:pt x="38" y="46"/>
                    <a:pt x="38" y="61"/>
                  </a:cubicBezTo>
                  <a:cubicBezTo>
                    <a:pt x="38" y="375"/>
                    <a:pt x="38" y="375"/>
                    <a:pt x="38" y="375"/>
                  </a:cubicBezTo>
                  <a:cubicBezTo>
                    <a:pt x="38" y="390"/>
                    <a:pt x="53" y="405"/>
                    <a:pt x="69" y="405"/>
                  </a:cubicBezTo>
                  <a:cubicBezTo>
                    <a:pt x="397" y="405"/>
                    <a:pt x="397" y="405"/>
                    <a:pt x="397" y="405"/>
                  </a:cubicBezTo>
                  <a:cubicBezTo>
                    <a:pt x="413" y="405"/>
                    <a:pt x="428" y="390"/>
                    <a:pt x="428" y="375"/>
                  </a:cubicBezTo>
                  <a:cubicBezTo>
                    <a:pt x="428" y="61"/>
                    <a:pt x="428" y="61"/>
                    <a:pt x="428" y="61"/>
                  </a:cubicBezTo>
                  <a:cubicBezTo>
                    <a:pt x="428" y="46"/>
                    <a:pt x="413" y="38"/>
                    <a:pt x="397" y="38"/>
                  </a:cubicBezTo>
                  <a:cubicBezTo>
                    <a:pt x="367" y="38"/>
                    <a:pt x="367" y="38"/>
                    <a:pt x="367" y="38"/>
                  </a:cubicBezTo>
                  <a:cubicBezTo>
                    <a:pt x="367" y="0"/>
                    <a:pt x="367" y="0"/>
                    <a:pt x="367" y="0"/>
                  </a:cubicBezTo>
                  <a:cubicBezTo>
                    <a:pt x="397" y="0"/>
                    <a:pt x="397" y="0"/>
                    <a:pt x="397" y="0"/>
                  </a:cubicBezTo>
                  <a:cubicBezTo>
                    <a:pt x="436" y="0"/>
                    <a:pt x="466" y="23"/>
                    <a:pt x="466" y="61"/>
                  </a:cubicBezTo>
                  <a:cubicBezTo>
                    <a:pt x="466" y="375"/>
                    <a:pt x="466" y="375"/>
                    <a:pt x="466" y="375"/>
                  </a:cubicBezTo>
                  <a:cubicBezTo>
                    <a:pt x="466" y="413"/>
                    <a:pt x="436" y="443"/>
                    <a:pt x="397" y="44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1" name="Google Shape;1421;p55"/>
            <p:cNvSpPr/>
            <p:nvPr/>
          </p:nvSpPr>
          <p:spPr>
            <a:xfrm>
              <a:off x="8491462" y="4442004"/>
              <a:ext cx="246318" cy="57650"/>
            </a:xfrm>
            <a:custGeom>
              <a:avLst/>
              <a:gdLst/>
              <a:ahLst/>
              <a:cxnLst/>
              <a:rect l="l" t="t" r="r" b="b"/>
              <a:pathLst>
                <a:path w="207" h="47" extrusionOk="0">
                  <a:moveTo>
                    <a:pt x="206" y="46"/>
                  </a:moveTo>
                  <a:lnTo>
                    <a:pt x="0" y="46"/>
                  </a:lnTo>
                  <a:lnTo>
                    <a:pt x="0" y="0"/>
                  </a:lnTo>
                  <a:lnTo>
                    <a:pt x="206" y="0"/>
                  </a:lnTo>
                  <a:lnTo>
                    <a:pt x="206" y="4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2" name="Google Shape;1422;p55"/>
            <p:cNvSpPr/>
            <p:nvPr/>
          </p:nvSpPr>
          <p:spPr>
            <a:xfrm>
              <a:off x="8648685" y="4442004"/>
              <a:ext cx="157223" cy="125778"/>
            </a:xfrm>
            <a:custGeom>
              <a:avLst/>
              <a:gdLst/>
              <a:ahLst/>
              <a:cxnLst/>
              <a:rect l="l" t="t" r="r" b="b"/>
              <a:pathLst>
                <a:path w="131" h="108" extrusionOk="0">
                  <a:moveTo>
                    <a:pt x="23" y="99"/>
                  </a:moveTo>
                  <a:lnTo>
                    <a:pt x="23" y="99"/>
                  </a:lnTo>
                  <a:cubicBezTo>
                    <a:pt x="0" y="69"/>
                    <a:pt x="0" y="69"/>
                    <a:pt x="0" y="69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61" y="8"/>
                    <a:pt x="69" y="0"/>
                    <a:pt x="76" y="0"/>
                  </a:cubicBezTo>
                  <a:cubicBezTo>
                    <a:pt x="84" y="8"/>
                    <a:pt x="92" y="8"/>
                    <a:pt x="92" y="15"/>
                  </a:cubicBezTo>
                  <a:cubicBezTo>
                    <a:pt x="122" y="76"/>
                    <a:pt x="122" y="76"/>
                    <a:pt x="122" y="76"/>
                  </a:cubicBezTo>
                  <a:cubicBezTo>
                    <a:pt x="130" y="84"/>
                    <a:pt x="122" y="99"/>
                    <a:pt x="115" y="107"/>
                  </a:cubicBezTo>
                  <a:cubicBezTo>
                    <a:pt x="107" y="107"/>
                    <a:pt x="92" y="107"/>
                    <a:pt x="84" y="92"/>
                  </a:cubicBezTo>
                  <a:cubicBezTo>
                    <a:pt x="69" y="53"/>
                    <a:pt x="69" y="53"/>
                    <a:pt x="69" y="53"/>
                  </a:cubicBezTo>
                  <a:lnTo>
                    <a:pt x="23" y="99"/>
                  </a:lnTo>
                  <a:close/>
                  <a:moveTo>
                    <a:pt x="92" y="38"/>
                  </a:moveTo>
                  <a:lnTo>
                    <a:pt x="92" y="38"/>
                  </a:lnTo>
                  <a:cubicBezTo>
                    <a:pt x="84" y="38"/>
                    <a:pt x="84" y="38"/>
                    <a:pt x="84" y="38"/>
                  </a:cubicBezTo>
                  <a:lnTo>
                    <a:pt x="92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3" name="Google Shape;1423;p55"/>
            <p:cNvSpPr/>
            <p:nvPr/>
          </p:nvSpPr>
          <p:spPr>
            <a:xfrm>
              <a:off x="8580557" y="4515375"/>
              <a:ext cx="220112" cy="157223"/>
            </a:xfrm>
            <a:custGeom>
              <a:avLst/>
              <a:gdLst/>
              <a:ahLst/>
              <a:cxnLst/>
              <a:rect l="l" t="t" r="r" b="b"/>
              <a:pathLst>
                <a:path w="185" h="131" extrusionOk="0">
                  <a:moveTo>
                    <a:pt x="77" y="130"/>
                  </a:moveTo>
                  <a:lnTo>
                    <a:pt x="77" y="130"/>
                  </a:lnTo>
                  <a:lnTo>
                    <a:pt x="77" y="130"/>
                  </a:lnTo>
                  <a:cubicBezTo>
                    <a:pt x="61" y="130"/>
                    <a:pt x="54" y="130"/>
                    <a:pt x="46" y="123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54" y="8"/>
                    <a:pt x="54" y="8"/>
                    <a:pt x="54" y="8"/>
                  </a:cubicBezTo>
                  <a:cubicBezTo>
                    <a:pt x="77" y="38"/>
                    <a:pt x="77" y="38"/>
                    <a:pt x="77" y="38"/>
                  </a:cubicBezTo>
                  <a:cubicBezTo>
                    <a:pt x="54" y="61"/>
                    <a:pt x="54" y="61"/>
                    <a:pt x="54" y="61"/>
                  </a:cubicBezTo>
                  <a:cubicBezTo>
                    <a:pt x="77" y="84"/>
                    <a:pt x="77" y="84"/>
                    <a:pt x="77" y="84"/>
                  </a:cubicBezTo>
                  <a:cubicBezTo>
                    <a:pt x="146" y="8"/>
                    <a:pt x="146" y="8"/>
                    <a:pt x="146" y="8"/>
                  </a:cubicBezTo>
                  <a:cubicBezTo>
                    <a:pt x="153" y="0"/>
                    <a:pt x="161" y="0"/>
                    <a:pt x="176" y="8"/>
                  </a:cubicBezTo>
                  <a:cubicBezTo>
                    <a:pt x="184" y="15"/>
                    <a:pt x="184" y="31"/>
                    <a:pt x="176" y="38"/>
                  </a:cubicBezTo>
                  <a:cubicBezTo>
                    <a:pt x="100" y="123"/>
                    <a:pt x="100" y="123"/>
                    <a:pt x="100" y="123"/>
                  </a:cubicBezTo>
                  <a:cubicBezTo>
                    <a:pt x="92" y="130"/>
                    <a:pt x="84" y="130"/>
                    <a:pt x="77" y="13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4" name="Google Shape;1424;p55"/>
            <p:cNvSpPr/>
            <p:nvPr/>
          </p:nvSpPr>
          <p:spPr>
            <a:xfrm>
              <a:off x="8428573" y="4442004"/>
              <a:ext cx="157223" cy="125778"/>
            </a:xfrm>
            <a:custGeom>
              <a:avLst/>
              <a:gdLst/>
              <a:ahLst/>
              <a:cxnLst/>
              <a:rect l="l" t="t" r="r" b="b"/>
              <a:pathLst>
                <a:path w="131" h="108" extrusionOk="0">
                  <a:moveTo>
                    <a:pt x="100" y="99"/>
                  </a:moveTo>
                  <a:lnTo>
                    <a:pt x="100" y="99"/>
                  </a:lnTo>
                  <a:cubicBezTo>
                    <a:pt x="130" y="69"/>
                    <a:pt x="130" y="69"/>
                    <a:pt x="130" y="69"/>
                  </a:cubicBezTo>
                  <a:cubicBezTo>
                    <a:pt x="69" y="8"/>
                    <a:pt x="69" y="8"/>
                    <a:pt x="69" y="8"/>
                  </a:cubicBezTo>
                  <a:cubicBezTo>
                    <a:pt x="61" y="8"/>
                    <a:pt x="61" y="0"/>
                    <a:pt x="54" y="0"/>
                  </a:cubicBezTo>
                  <a:cubicBezTo>
                    <a:pt x="46" y="8"/>
                    <a:pt x="38" y="8"/>
                    <a:pt x="38" y="15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0" y="84"/>
                    <a:pt x="8" y="99"/>
                    <a:pt x="15" y="107"/>
                  </a:cubicBezTo>
                  <a:cubicBezTo>
                    <a:pt x="23" y="107"/>
                    <a:pt x="38" y="107"/>
                    <a:pt x="38" y="92"/>
                  </a:cubicBezTo>
                  <a:cubicBezTo>
                    <a:pt x="61" y="53"/>
                    <a:pt x="61" y="53"/>
                    <a:pt x="61" y="53"/>
                  </a:cubicBezTo>
                  <a:lnTo>
                    <a:pt x="100" y="99"/>
                  </a:lnTo>
                  <a:close/>
                  <a:moveTo>
                    <a:pt x="38" y="38"/>
                  </a:move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5" name="Google Shape;1425;p55"/>
            <p:cNvSpPr/>
            <p:nvPr/>
          </p:nvSpPr>
          <p:spPr>
            <a:xfrm>
              <a:off x="8428573" y="4515375"/>
              <a:ext cx="220112" cy="157223"/>
            </a:xfrm>
            <a:custGeom>
              <a:avLst/>
              <a:gdLst/>
              <a:ahLst/>
              <a:cxnLst/>
              <a:rect l="l" t="t" r="r" b="b"/>
              <a:pathLst>
                <a:path w="185" h="131" extrusionOk="0">
                  <a:moveTo>
                    <a:pt x="107" y="130"/>
                  </a:moveTo>
                  <a:lnTo>
                    <a:pt x="107" y="130"/>
                  </a:lnTo>
                  <a:lnTo>
                    <a:pt x="107" y="130"/>
                  </a:lnTo>
                  <a:cubicBezTo>
                    <a:pt x="123" y="130"/>
                    <a:pt x="130" y="130"/>
                    <a:pt x="138" y="123"/>
                  </a:cubicBezTo>
                  <a:cubicBezTo>
                    <a:pt x="184" y="61"/>
                    <a:pt x="184" y="61"/>
                    <a:pt x="184" y="61"/>
                  </a:cubicBezTo>
                  <a:cubicBezTo>
                    <a:pt x="130" y="8"/>
                    <a:pt x="130" y="8"/>
                    <a:pt x="130" y="8"/>
                  </a:cubicBezTo>
                  <a:cubicBezTo>
                    <a:pt x="100" y="38"/>
                    <a:pt x="100" y="38"/>
                    <a:pt x="100" y="38"/>
                  </a:cubicBezTo>
                  <a:cubicBezTo>
                    <a:pt x="130" y="61"/>
                    <a:pt x="130" y="61"/>
                    <a:pt x="130" y="61"/>
                  </a:cubicBezTo>
                  <a:cubicBezTo>
                    <a:pt x="107" y="84"/>
                    <a:pt x="107" y="84"/>
                    <a:pt x="107" y="84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1" y="0"/>
                    <a:pt x="15" y="0"/>
                    <a:pt x="8" y="8"/>
                  </a:cubicBezTo>
                  <a:cubicBezTo>
                    <a:pt x="0" y="15"/>
                    <a:pt x="0" y="31"/>
                    <a:pt x="8" y="38"/>
                  </a:cubicBezTo>
                  <a:cubicBezTo>
                    <a:pt x="84" y="123"/>
                    <a:pt x="84" y="123"/>
                    <a:pt x="84" y="123"/>
                  </a:cubicBezTo>
                  <a:cubicBezTo>
                    <a:pt x="92" y="130"/>
                    <a:pt x="100" y="130"/>
                    <a:pt x="107" y="13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6" name="Google Shape;1426;p55"/>
            <p:cNvSpPr/>
            <p:nvPr/>
          </p:nvSpPr>
          <p:spPr>
            <a:xfrm>
              <a:off x="8680130" y="4740729"/>
              <a:ext cx="120539" cy="36684"/>
            </a:xfrm>
            <a:custGeom>
              <a:avLst/>
              <a:gdLst/>
              <a:ahLst/>
              <a:cxnLst/>
              <a:rect l="l" t="t" r="r" b="b"/>
              <a:pathLst>
                <a:path w="101" h="32" extrusionOk="0">
                  <a:moveTo>
                    <a:pt x="0" y="16"/>
                  </a:moveTo>
                  <a:lnTo>
                    <a:pt x="0" y="16"/>
                  </a:lnTo>
                  <a:lnTo>
                    <a:pt x="0" y="16"/>
                  </a:lnTo>
                  <a:cubicBezTo>
                    <a:pt x="0" y="8"/>
                    <a:pt x="8" y="0"/>
                    <a:pt x="1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92" y="0"/>
                    <a:pt x="100" y="8"/>
                    <a:pt x="100" y="16"/>
                  </a:cubicBezTo>
                  <a:cubicBezTo>
                    <a:pt x="100" y="23"/>
                    <a:pt x="92" y="31"/>
                    <a:pt x="85" y="31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8" y="31"/>
                    <a:pt x="0" y="23"/>
                    <a:pt x="0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7" name="Google Shape;1427;p55"/>
            <p:cNvSpPr/>
            <p:nvPr/>
          </p:nvSpPr>
          <p:spPr>
            <a:xfrm>
              <a:off x="8591038" y="4751211"/>
              <a:ext cx="36684" cy="272520"/>
            </a:xfrm>
            <a:custGeom>
              <a:avLst/>
              <a:gdLst/>
              <a:ahLst/>
              <a:cxnLst/>
              <a:rect l="l" t="t" r="r" b="b"/>
              <a:pathLst>
                <a:path w="31" h="231" extrusionOk="0">
                  <a:moveTo>
                    <a:pt x="30" y="230"/>
                  </a:moveTo>
                  <a:lnTo>
                    <a:pt x="30" y="230"/>
                  </a:lnTo>
                  <a:cubicBezTo>
                    <a:pt x="0" y="230"/>
                    <a:pt x="0" y="230"/>
                    <a:pt x="0" y="23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8"/>
                    <a:pt x="8" y="0"/>
                    <a:pt x="15" y="0"/>
                  </a:cubicBezTo>
                  <a:cubicBezTo>
                    <a:pt x="23" y="0"/>
                    <a:pt x="30" y="8"/>
                    <a:pt x="30" y="15"/>
                  </a:cubicBezTo>
                  <a:lnTo>
                    <a:pt x="30" y="23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28" name="Google Shape;1428;p55"/>
          <p:cNvGrpSpPr/>
          <p:nvPr/>
        </p:nvGrpSpPr>
        <p:grpSpPr>
          <a:xfrm>
            <a:off x="6263246" y="2431588"/>
            <a:ext cx="188718" cy="170979"/>
            <a:chOff x="15267777" y="4520617"/>
            <a:chExt cx="503114" cy="455945"/>
          </a:xfrm>
        </p:grpSpPr>
        <p:sp>
          <p:nvSpPr>
            <p:cNvPr id="1429" name="Google Shape;1429;p55"/>
            <p:cNvSpPr/>
            <p:nvPr/>
          </p:nvSpPr>
          <p:spPr>
            <a:xfrm>
              <a:off x="15267777" y="4520617"/>
              <a:ext cx="503114" cy="309204"/>
            </a:xfrm>
            <a:custGeom>
              <a:avLst/>
              <a:gdLst/>
              <a:ahLst/>
              <a:cxnLst/>
              <a:rect l="l" t="t" r="r" b="b"/>
              <a:pathLst>
                <a:path w="422" h="261" extrusionOk="0">
                  <a:moveTo>
                    <a:pt x="336" y="260"/>
                  </a:moveTo>
                  <a:lnTo>
                    <a:pt x="336" y="260"/>
                  </a:lnTo>
                  <a:cubicBezTo>
                    <a:pt x="160" y="260"/>
                    <a:pt x="160" y="260"/>
                    <a:pt x="160" y="260"/>
                  </a:cubicBezTo>
                  <a:cubicBezTo>
                    <a:pt x="137" y="260"/>
                    <a:pt x="122" y="245"/>
                    <a:pt x="115" y="222"/>
                  </a:cubicBezTo>
                  <a:cubicBezTo>
                    <a:pt x="61" y="38"/>
                    <a:pt x="61" y="38"/>
                    <a:pt x="61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7" y="38"/>
                    <a:pt x="0" y="30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84" y="0"/>
                    <a:pt x="91" y="0"/>
                    <a:pt x="99" y="7"/>
                  </a:cubicBezTo>
                  <a:cubicBezTo>
                    <a:pt x="160" y="214"/>
                    <a:pt x="160" y="214"/>
                    <a:pt x="160" y="214"/>
                  </a:cubicBezTo>
                  <a:cubicBezTo>
                    <a:pt x="160" y="214"/>
                    <a:pt x="160" y="214"/>
                    <a:pt x="160" y="222"/>
                  </a:cubicBezTo>
                  <a:cubicBezTo>
                    <a:pt x="336" y="222"/>
                    <a:pt x="336" y="222"/>
                    <a:pt x="336" y="222"/>
                  </a:cubicBezTo>
                  <a:cubicBezTo>
                    <a:pt x="336" y="214"/>
                    <a:pt x="336" y="214"/>
                    <a:pt x="336" y="214"/>
                  </a:cubicBezTo>
                  <a:cubicBezTo>
                    <a:pt x="375" y="99"/>
                    <a:pt x="375" y="99"/>
                    <a:pt x="375" y="99"/>
                  </a:cubicBezTo>
                  <a:cubicBezTo>
                    <a:pt x="222" y="99"/>
                    <a:pt x="222" y="99"/>
                    <a:pt x="222" y="99"/>
                  </a:cubicBezTo>
                  <a:cubicBezTo>
                    <a:pt x="206" y="99"/>
                    <a:pt x="198" y="92"/>
                    <a:pt x="198" y="76"/>
                  </a:cubicBezTo>
                  <a:cubicBezTo>
                    <a:pt x="198" y="69"/>
                    <a:pt x="206" y="53"/>
                    <a:pt x="222" y="53"/>
                  </a:cubicBezTo>
                  <a:cubicBezTo>
                    <a:pt x="398" y="53"/>
                    <a:pt x="398" y="53"/>
                    <a:pt x="398" y="53"/>
                  </a:cubicBezTo>
                  <a:cubicBezTo>
                    <a:pt x="405" y="53"/>
                    <a:pt x="413" y="61"/>
                    <a:pt x="413" y="69"/>
                  </a:cubicBezTo>
                  <a:cubicBezTo>
                    <a:pt x="421" y="69"/>
                    <a:pt x="421" y="76"/>
                    <a:pt x="421" y="84"/>
                  </a:cubicBezTo>
                  <a:cubicBezTo>
                    <a:pt x="382" y="222"/>
                    <a:pt x="382" y="222"/>
                    <a:pt x="382" y="222"/>
                  </a:cubicBezTo>
                  <a:cubicBezTo>
                    <a:pt x="375" y="245"/>
                    <a:pt x="359" y="260"/>
                    <a:pt x="336" y="26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0" name="Google Shape;1430;p55"/>
            <p:cNvSpPr/>
            <p:nvPr/>
          </p:nvSpPr>
          <p:spPr>
            <a:xfrm>
              <a:off x="15383073" y="4876989"/>
              <a:ext cx="94334" cy="99573"/>
            </a:xfrm>
            <a:custGeom>
              <a:avLst/>
              <a:gdLst/>
              <a:ahLst/>
              <a:cxnLst/>
              <a:rect l="l" t="t" r="r" b="b"/>
              <a:pathLst>
                <a:path w="78" h="85" extrusionOk="0">
                  <a:moveTo>
                    <a:pt x="0" y="38"/>
                  </a:moveTo>
                  <a:lnTo>
                    <a:pt x="0" y="38"/>
                  </a:lnTo>
                  <a:cubicBezTo>
                    <a:pt x="0" y="15"/>
                    <a:pt x="16" y="0"/>
                    <a:pt x="38" y="0"/>
                  </a:cubicBezTo>
                  <a:cubicBezTo>
                    <a:pt x="61" y="0"/>
                    <a:pt x="77" y="15"/>
                    <a:pt x="77" y="38"/>
                  </a:cubicBezTo>
                  <a:cubicBezTo>
                    <a:pt x="77" y="61"/>
                    <a:pt x="61" y="84"/>
                    <a:pt x="38" y="84"/>
                  </a:cubicBezTo>
                  <a:cubicBezTo>
                    <a:pt x="16" y="84"/>
                    <a:pt x="0" y="61"/>
                    <a:pt x="0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1" name="Google Shape;1431;p55"/>
            <p:cNvSpPr/>
            <p:nvPr/>
          </p:nvSpPr>
          <p:spPr>
            <a:xfrm>
              <a:off x="15645113" y="4876989"/>
              <a:ext cx="94334" cy="99573"/>
            </a:xfrm>
            <a:custGeom>
              <a:avLst/>
              <a:gdLst/>
              <a:ahLst/>
              <a:cxnLst/>
              <a:rect l="l" t="t" r="r" b="b"/>
              <a:pathLst>
                <a:path w="78" h="85" extrusionOk="0">
                  <a:moveTo>
                    <a:pt x="0" y="38"/>
                  </a:moveTo>
                  <a:lnTo>
                    <a:pt x="0" y="38"/>
                  </a:lnTo>
                  <a:cubicBezTo>
                    <a:pt x="0" y="15"/>
                    <a:pt x="15" y="0"/>
                    <a:pt x="38" y="0"/>
                  </a:cubicBezTo>
                  <a:cubicBezTo>
                    <a:pt x="61" y="0"/>
                    <a:pt x="77" y="15"/>
                    <a:pt x="77" y="38"/>
                  </a:cubicBezTo>
                  <a:cubicBezTo>
                    <a:pt x="77" y="61"/>
                    <a:pt x="61" y="84"/>
                    <a:pt x="38" y="84"/>
                  </a:cubicBezTo>
                  <a:cubicBezTo>
                    <a:pt x="15" y="84"/>
                    <a:pt x="0" y="61"/>
                    <a:pt x="0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32" name="Google Shape;1432;p55"/>
          <p:cNvGrpSpPr/>
          <p:nvPr/>
        </p:nvGrpSpPr>
        <p:grpSpPr>
          <a:xfrm>
            <a:off x="6252630" y="3340483"/>
            <a:ext cx="222712" cy="158011"/>
            <a:chOff x="5346459" y="11627067"/>
            <a:chExt cx="593739" cy="421363"/>
          </a:xfrm>
        </p:grpSpPr>
        <p:sp>
          <p:nvSpPr>
            <p:cNvPr id="1433" name="Google Shape;1433;p55"/>
            <p:cNvSpPr/>
            <p:nvPr/>
          </p:nvSpPr>
          <p:spPr>
            <a:xfrm>
              <a:off x="5346459" y="11627067"/>
              <a:ext cx="593739" cy="421363"/>
            </a:xfrm>
            <a:custGeom>
              <a:avLst/>
              <a:gdLst/>
              <a:ahLst/>
              <a:cxnLst/>
              <a:rect l="l" t="t" r="r" b="b"/>
              <a:pathLst>
                <a:path w="545" h="390" extrusionOk="0">
                  <a:moveTo>
                    <a:pt x="462" y="389"/>
                  </a:moveTo>
                  <a:lnTo>
                    <a:pt x="462" y="389"/>
                  </a:lnTo>
                  <a:cubicBezTo>
                    <a:pt x="81" y="389"/>
                    <a:pt x="81" y="389"/>
                    <a:pt x="81" y="389"/>
                  </a:cubicBezTo>
                  <a:cubicBezTo>
                    <a:pt x="41" y="389"/>
                    <a:pt x="0" y="357"/>
                    <a:pt x="0" y="30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32"/>
                    <a:pt x="41" y="0"/>
                    <a:pt x="81" y="0"/>
                  </a:cubicBezTo>
                  <a:cubicBezTo>
                    <a:pt x="462" y="0"/>
                    <a:pt x="462" y="0"/>
                    <a:pt x="462" y="0"/>
                  </a:cubicBezTo>
                  <a:cubicBezTo>
                    <a:pt x="503" y="0"/>
                    <a:pt x="544" y="32"/>
                    <a:pt x="544" y="81"/>
                  </a:cubicBezTo>
                  <a:cubicBezTo>
                    <a:pt x="544" y="308"/>
                    <a:pt x="544" y="308"/>
                    <a:pt x="544" y="308"/>
                  </a:cubicBezTo>
                  <a:cubicBezTo>
                    <a:pt x="544" y="357"/>
                    <a:pt x="503" y="389"/>
                    <a:pt x="462" y="389"/>
                  </a:cubicBezTo>
                  <a:close/>
                  <a:moveTo>
                    <a:pt x="81" y="40"/>
                  </a:moveTo>
                  <a:lnTo>
                    <a:pt x="81" y="40"/>
                  </a:lnTo>
                  <a:cubicBezTo>
                    <a:pt x="65" y="40"/>
                    <a:pt x="41" y="57"/>
                    <a:pt x="41" y="81"/>
                  </a:cubicBezTo>
                  <a:cubicBezTo>
                    <a:pt x="41" y="308"/>
                    <a:pt x="41" y="308"/>
                    <a:pt x="41" y="308"/>
                  </a:cubicBezTo>
                  <a:cubicBezTo>
                    <a:pt x="41" y="332"/>
                    <a:pt x="65" y="349"/>
                    <a:pt x="81" y="349"/>
                  </a:cubicBezTo>
                  <a:cubicBezTo>
                    <a:pt x="462" y="349"/>
                    <a:pt x="462" y="349"/>
                    <a:pt x="462" y="349"/>
                  </a:cubicBezTo>
                  <a:cubicBezTo>
                    <a:pt x="479" y="349"/>
                    <a:pt x="495" y="332"/>
                    <a:pt x="495" y="308"/>
                  </a:cubicBezTo>
                  <a:cubicBezTo>
                    <a:pt x="495" y="81"/>
                    <a:pt x="495" y="81"/>
                    <a:pt x="495" y="81"/>
                  </a:cubicBezTo>
                  <a:cubicBezTo>
                    <a:pt x="495" y="57"/>
                    <a:pt x="479" y="40"/>
                    <a:pt x="462" y="40"/>
                  </a:cubicBezTo>
                  <a:lnTo>
                    <a:pt x="81" y="4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4" name="Google Shape;1434;p55"/>
            <p:cNvSpPr/>
            <p:nvPr/>
          </p:nvSpPr>
          <p:spPr>
            <a:xfrm>
              <a:off x="5576294" y="11746774"/>
              <a:ext cx="134070" cy="177163"/>
            </a:xfrm>
            <a:custGeom>
              <a:avLst/>
              <a:gdLst/>
              <a:ahLst/>
              <a:cxnLst/>
              <a:rect l="l" t="t" r="r" b="b"/>
              <a:pathLst>
                <a:path w="123" h="163" extrusionOk="0">
                  <a:moveTo>
                    <a:pt x="65" y="162"/>
                  </a:moveTo>
                  <a:lnTo>
                    <a:pt x="65" y="162"/>
                  </a:lnTo>
                  <a:cubicBezTo>
                    <a:pt x="24" y="162"/>
                    <a:pt x="24" y="162"/>
                    <a:pt x="24" y="162"/>
                  </a:cubicBezTo>
                  <a:cubicBezTo>
                    <a:pt x="16" y="162"/>
                    <a:pt x="8" y="154"/>
                    <a:pt x="8" y="146"/>
                  </a:cubicBezTo>
                  <a:lnTo>
                    <a:pt x="8" y="146"/>
                  </a:lnTo>
                  <a:cubicBezTo>
                    <a:pt x="8" y="138"/>
                    <a:pt x="16" y="130"/>
                    <a:pt x="24" y="130"/>
                  </a:cubicBezTo>
                  <a:cubicBezTo>
                    <a:pt x="65" y="130"/>
                    <a:pt x="65" y="130"/>
                    <a:pt x="65" y="130"/>
                  </a:cubicBezTo>
                  <a:cubicBezTo>
                    <a:pt x="73" y="130"/>
                    <a:pt x="81" y="122"/>
                    <a:pt x="81" y="114"/>
                  </a:cubicBezTo>
                  <a:cubicBezTo>
                    <a:pt x="81" y="106"/>
                    <a:pt x="73" y="98"/>
                    <a:pt x="65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32" y="98"/>
                    <a:pt x="8" y="81"/>
                    <a:pt x="8" y="57"/>
                  </a:cubicBezTo>
                  <a:cubicBezTo>
                    <a:pt x="0" y="25"/>
                    <a:pt x="24" y="0"/>
                    <a:pt x="57" y="0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106" y="0"/>
                    <a:pt x="114" y="8"/>
                    <a:pt x="114" y="17"/>
                  </a:cubicBezTo>
                  <a:lnTo>
                    <a:pt x="114" y="17"/>
                  </a:lnTo>
                  <a:cubicBezTo>
                    <a:pt x="114" y="25"/>
                    <a:pt x="106" y="33"/>
                    <a:pt x="97" y="33"/>
                  </a:cubicBezTo>
                  <a:cubicBezTo>
                    <a:pt x="57" y="33"/>
                    <a:pt x="57" y="33"/>
                    <a:pt x="57" y="33"/>
                  </a:cubicBezTo>
                  <a:cubicBezTo>
                    <a:pt x="41" y="33"/>
                    <a:pt x="41" y="41"/>
                    <a:pt x="41" y="49"/>
                  </a:cubicBezTo>
                  <a:cubicBezTo>
                    <a:pt x="41" y="57"/>
                    <a:pt x="41" y="65"/>
                    <a:pt x="57" y="65"/>
                  </a:cubicBezTo>
                  <a:cubicBezTo>
                    <a:pt x="65" y="65"/>
                    <a:pt x="65" y="65"/>
                    <a:pt x="65" y="65"/>
                  </a:cubicBezTo>
                  <a:cubicBezTo>
                    <a:pt x="97" y="65"/>
                    <a:pt x="122" y="89"/>
                    <a:pt x="114" y="122"/>
                  </a:cubicBezTo>
                  <a:cubicBezTo>
                    <a:pt x="114" y="146"/>
                    <a:pt x="89" y="162"/>
                    <a:pt x="65" y="162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5" name="Google Shape;1435;p55"/>
            <p:cNvSpPr/>
            <p:nvPr/>
          </p:nvSpPr>
          <p:spPr>
            <a:xfrm>
              <a:off x="5628963" y="11722831"/>
              <a:ext cx="33519" cy="47882"/>
            </a:xfrm>
            <a:custGeom>
              <a:avLst/>
              <a:gdLst/>
              <a:ahLst/>
              <a:cxnLst/>
              <a:rect l="l" t="t" r="r" b="b"/>
              <a:pathLst>
                <a:path w="33" h="42" extrusionOk="0">
                  <a:moveTo>
                    <a:pt x="32" y="41"/>
                  </a:moveTo>
                  <a:lnTo>
                    <a:pt x="0" y="41"/>
                  </a:lnTo>
                  <a:lnTo>
                    <a:pt x="0" y="0"/>
                  </a:lnTo>
                  <a:lnTo>
                    <a:pt x="32" y="0"/>
                  </a:lnTo>
                  <a:lnTo>
                    <a:pt x="32" y="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6" name="Google Shape;1436;p55"/>
            <p:cNvSpPr/>
            <p:nvPr/>
          </p:nvSpPr>
          <p:spPr>
            <a:xfrm>
              <a:off x="5628963" y="11904784"/>
              <a:ext cx="33519" cy="47882"/>
            </a:xfrm>
            <a:custGeom>
              <a:avLst/>
              <a:gdLst/>
              <a:ahLst/>
              <a:cxnLst/>
              <a:rect l="l" t="t" r="r" b="b"/>
              <a:pathLst>
                <a:path w="33" h="42" extrusionOk="0">
                  <a:moveTo>
                    <a:pt x="32" y="41"/>
                  </a:moveTo>
                  <a:lnTo>
                    <a:pt x="0" y="41"/>
                  </a:lnTo>
                  <a:lnTo>
                    <a:pt x="0" y="0"/>
                  </a:lnTo>
                  <a:lnTo>
                    <a:pt x="32" y="0"/>
                  </a:lnTo>
                  <a:lnTo>
                    <a:pt x="32" y="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7" name="Google Shape;1437;p55"/>
            <p:cNvSpPr/>
            <p:nvPr/>
          </p:nvSpPr>
          <p:spPr>
            <a:xfrm>
              <a:off x="5806128" y="11684525"/>
              <a:ext cx="71822" cy="52672"/>
            </a:xfrm>
            <a:custGeom>
              <a:avLst/>
              <a:gdLst/>
              <a:ahLst/>
              <a:cxnLst/>
              <a:rect l="l" t="t" r="r" b="b"/>
              <a:pathLst>
                <a:path w="66" h="49" extrusionOk="0">
                  <a:moveTo>
                    <a:pt x="32" y="8"/>
                  </a:moveTo>
                  <a:lnTo>
                    <a:pt x="32" y="8"/>
                  </a:lnTo>
                  <a:cubicBezTo>
                    <a:pt x="8" y="16"/>
                    <a:pt x="8" y="16"/>
                    <a:pt x="8" y="16"/>
                  </a:cubicBezTo>
                  <a:cubicBezTo>
                    <a:pt x="8" y="24"/>
                    <a:pt x="0" y="32"/>
                    <a:pt x="8" y="40"/>
                  </a:cubicBezTo>
                  <a:lnTo>
                    <a:pt x="8" y="40"/>
                  </a:lnTo>
                  <a:cubicBezTo>
                    <a:pt x="16" y="48"/>
                    <a:pt x="24" y="48"/>
                    <a:pt x="32" y="48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7" y="24"/>
                    <a:pt x="65" y="16"/>
                    <a:pt x="57" y="8"/>
                  </a:cubicBezTo>
                  <a:lnTo>
                    <a:pt x="57" y="8"/>
                  </a:lnTo>
                  <a:cubicBezTo>
                    <a:pt x="49" y="0"/>
                    <a:pt x="40" y="0"/>
                    <a:pt x="32" y="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8" name="Google Shape;1438;p55"/>
            <p:cNvSpPr/>
            <p:nvPr/>
          </p:nvSpPr>
          <p:spPr>
            <a:xfrm>
              <a:off x="5418281" y="11923937"/>
              <a:ext cx="62248" cy="62248"/>
            </a:xfrm>
            <a:custGeom>
              <a:avLst/>
              <a:gdLst/>
              <a:ahLst/>
              <a:cxnLst/>
              <a:rect l="l" t="t" r="r" b="b"/>
              <a:pathLst>
                <a:path w="58" h="58" extrusionOk="0">
                  <a:moveTo>
                    <a:pt x="33" y="9"/>
                  </a:moveTo>
                  <a:lnTo>
                    <a:pt x="33" y="9"/>
                  </a:lnTo>
                  <a:cubicBezTo>
                    <a:pt x="8" y="25"/>
                    <a:pt x="8" y="25"/>
                    <a:pt x="8" y="25"/>
                  </a:cubicBezTo>
                  <a:cubicBezTo>
                    <a:pt x="0" y="25"/>
                    <a:pt x="0" y="41"/>
                    <a:pt x="8" y="49"/>
                  </a:cubicBezTo>
                  <a:lnTo>
                    <a:pt x="8" y="49"/>
                  </a:lnTo>
                  <a:cubicBezTo>
                    <a:pt x="8" y="49"/>
                    <a:pt x="16" y="57"/>
                    <a:pt x="24" y="49"/>
                  </a:cubicBezTo>
                  <a:cubicBezTo>
                    <a:pt x="49" y="33"/>
                    <a:pt x="49" y="33"/>
                    <a:pt x="49" y="33"/>
                  </a:cubicBezTo>
                  <a:cubicBezTo>
                    <a:pt x="57" y="33"/>
                    <a:pt x="57" y="17"/>
                    <a:pt x="49" y="9"/>
                  </a:cubicBezTo>
                  <a:lnTo>
                    <a:pt x="49" y="9"/>
                  </a:lnTo>
                  <a:cubicBezTo>
                    <a:pt x="49" y="0"/>
                    <a:pt x="41" y="0"/>
                    <a:pt x="33" y="9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39" name="Google Shape;1439;p55"/>
          <p:cNvGrpSpPr/>
          <p:nvPr/>
        </p:nvGrpSpPr>
        <p:grpSpPr>
          <a:xfrm>
            <a:off x="7132670" y="2248300"/>
            <a:ext cx="1589261" cy="521610"/>
            <a:chOff x="4247967" y="10620437"/>
            <a:chExt cx="4236900" cy="1390961"/>
          </a:xfrm>
        </p:grpSpPr>
        <p:sp>
          <p:nvSpPr>
            <p:cNvPr id="1440" name="Google Shape;1440;p55"/>
            <p:cNvSpPr txBox="1"/>
            <p:nvPr/>
          </p:nvSpPr>
          <p:spPr>
            <a:xfrm flipH="1">
              <a:off x="4263393" y="10620437"/>
              <a:ext cx="31536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Automatización </a:t>
              </a:r>
              <a:endParaRPr sz="500"/>
            </a:p>
          </p:txBody>
        </p:sp>
        <p:sp>
          <p:nvSpPr>
            <p:cNvPr id="1441" name="Google Shape;1441;p55"/>
            <p:cNvSpPr/>
            <p:nvPr/>
          </p:nvSpPr>
          <p:spPr>
            <a:xfrm>
              <a:off x="4247967" y="11180398"/>
              <a:ext cx="42369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Llevar tus procesos de automatización a I4.0.</a:t>
              </a:r>
              <a:endParaRPr sz="500"/>
            </a:p>
          </p:txBody>
        </p:sp>
      </p:grpSp>
      <p:grpSp>
        <p:nvGrpSpPr>
          <p:cNvPr id="1442" name="Google Shape;1442;p55"/>
          <p:cNvGrpSpPr/>
          <p:nvPr/>
        </p:nvGrpSpPr>
        <p:grpSpPr>
          <a:xfrm>
            <a:off x="7132670" y="3157600"/>
            <a:ext cx="1589261" cy="521604"/>
            <a:chOff x="4247967" y="10620455"/>
            <a:chExt cx="4236900" cy="1390943"/>
          </a:xfrm>
        </p:grpSpPr>
        <p:sp>
          <p:nvSpPr>
            <p:cNvPr id="1443" name="Google Shape;1443;p55"/>
            <p:cNvSpPr txBox="1"/>
            <p:nvPr/>
          </p:nvSpPr>
          <p:spPr>
            <a:xfrm flipH="1">
              <a:off x="4263142" y="10620455"/>
              <a:ext cx="40542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Cloud Computing</a:t>
              </a:r>
              <a:endParaRPr sz="500"/>
            </a:p>
          </p:txBody>
        </p:sp>
        <p:sp>
          <p:nvSpPr>
            <p:cNvPr id="1444" name="Google Shape;1444;p55"/>
            <p:cNvSpPr/>
            <p:nvPr/>
          </p:nvSpPr>
          <p:spPr>
            <a:xfrm>
              <a:off x="4247967" y="11180398"/>
              <a:ext cx="42369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Trabajar en servicios cloud como clave de Flexibilidad.</a:t>
              </a:r>
              <a:endParaRPr sz="500"/>
            </a:p>
          </p:txBody>
        </p:sp>
      </p:grpSp>
      <p:grpSp>
        <p:nvGrpSpPr>
          <p:cNvPr id="1445" name="Google Shape;1445;p55"/>
          <p:cNvGrpSpPr/>
          <p:nvPr/>
        </p:nvGrpSpPr>
        <p:grpSpPr>
          <a:xfrm>
            <a:off x="7132670" y="4050008"/>
            <a:ext cx="1589261" cy="521609"/>
            <a:chOff x="4247967" y="10620441"/>
            <a:chExt cx="4236900" cy="1390957"/>
          </a:xfrm>
        </p:grpSpPr>
        <p:sp>
          <p:nvSpPr>
            <p:cNvPr id="1446" name="Google Shape;1446;p55"/>
            <p:cNvSpPr txBox="1"/>
            <p:nvPr/>
          </p:nvSpPr>
          <p:spPr>
            <a:xfrm flipH="1">
              <a:off x="4263340" y="10620441"/>
              <a:ext cx="23826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Big Data</a:t>
              </a:r>
              <a:endParaRPr sz="500"/>
            </a:p>
          </p:txBody>
        </p:sp>
        <p:sp>
          <p:nvSpPr>
            <p:cNvPr id="1447" name="Google Shape;1447;p55"/>
            <p:cNvSpPr/>
            <p:nvPr/>
          </p:nvSpPr>
          <p:spPr>
            <a:xfrm>
              <a:off x="4247967" y="11180398"/>
              <a:ext cx="42369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Utilizar plataformas de alto volumen de información.</a:t>
              </a:r>
              <a:endParaRPr sz="500"/>
            </a:p>
          </p:txBody>
        </p:sp>
      </p:grpSp>
      <p:grpSp>
        <p:nvGrpSpPr>
          <p:cNvPr id="1448" name="Google Shape;1448;p55"/>
          <p:cNvGrpSpPr/>
          <p:nvPr/>
        </p:nvGrpSpPr>
        <p:grpSpPr>
          <a:xfrm>
            <a:off x="626285" y="2228750"/>
            <a:ext cx="1609114" cy="521618"/>
            <a:chOff x="4247967" y="10620415"/>
            <a:chExt cx="4289827" cy="1390982"/>
          </a:xfrm>
        </p:grpSpPr>
        <p:sp>
          <p:nvSpPr>
            <p:cNvPr id="1449" name="Google Shape;1449;p55"/>
            <p:cNvSpPr txBox="1"/>
            <p:nvPr/>
          </p:nvSpPr>
          <p:spPr>
            <a:xfrm flipH="1">
              <a:off x="4540594" y="10620415"/>
              <a:ext cx="39972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 dirty="0" err="1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Realidad</a:t>
              </a:r>
              <a:r>
                <a:rPr lang="en" sz="1100" b="1" dirty="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" sz="1100" b="1" dirty="0" err="1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Aumentada</a:t>
              </a:r>
              <a:endParaRPr sz="500" dirty="0"/>
            </a:p>
          </p:txBody>
        </p:sp>
        <p:sp>
          <p:nvSpPr>
            <p:cNvPr id="1450" name="Google Shape;1450;p55"/>
            <p:cNvSpPr/>
            <p:nvPr/>
          </p:nvSpPr>
          <p:spPr>
            <a:xfrm>
              <a:off x="4247967" y="11180398"/>
              <a:ext cx="42369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Cómo visualizar mejor las situaciones de procesos</a:t>
              </a:r>
              <a:endParaRPr sz="500"/>
            </a:p>
          </p:txBody>
        </p:sp>
      </p:grpSp>
      <p:grpSp>
        <p:nvGrpSpPr>
          <p:cNvPr id="1451" name="Google Shape;1451;p55"/>
          <p:cNvGrpSpPr/>
          <p:nvPr/>
        </p:nvGrpSpPr>
        <p:grpSpPr>
          <a:xfrm>
            <a:off x="311686" y="3140950"/>
            <a:ext cx="1928539" cy="521600"/>
            <a:chOff x="3379805" y="10620459"/>
            <a:chExt cx="5141400" cy="1390933"/>
          </a:xfrm>
        </p:grpSpPr>
        <p:sp>
          <p:nvSpPr>
            <p:cNvPr id="1452" name="Google Shape;1452;p55"/>
            <p:cNvSpPr txBox="1"/>
            <p:nvPr/>
          </p:nvSpPr>
          <p:spPr>
            <a:xfrm flipH="1">
              <a:off x="3379805" y="10620459"/>
              <a:ext cx="51414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Interconectividad de activos</a:t>
              </a:r>
              <a:endParaRPr sz="500"/>
            </a:p>
          </p:txBody>
        </p:sp>
        <p:sp>
          <p:nvSpPr>
            <p:cNvPr id="1453" name="Google Shape;1453;p55"/>
            <p:cNvSpPr/>
            <p:nvPr/>
          </p:nvSpPr>
          <p:spPr>
            <a:xfrm>
              <a:off x="3703092" y="11180392"/>
              <a:ext cx="47817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Cualquier dispositivo, sensor, actuador: hacer una interfase .</a:t>
              </a:r>
              <a:endParaRPr sz="500"/>
            </a:p>
          </p:txBody>
        </p:sp>
      </p:grpSp>
      <p:grpSp>
        <p:nvGrpSpPr>
          <p:cNvPr id="1454" name="Google Shape;1454;p55"/>
          <p:cNvGrpSpPr/>
          <p:nvPr/>
        </p:nvGrpSpPr>
        <p:grpSpPr>
          <a:xfrm>
            <a:off x="307701" y="4026025"/>
            <a:ext cx="1928539" cy="521625"/>
            <a:chOff x="3396351" y="10620413"/>
            <a:chExt cx="5141400" cy="1391000"/>
          </a:xfrm>
        </p:grpSpPr>
        <p:sp>
          <p:nvSpPr>
            <p:cNvPr id="1455" name="Google Shape;1455;p55"/>
            <p:cNvSpPr txBox="1"/>
            <p:nvPr/>
          </p:nvSpPr>
          <p:spPr>
            <a:xfrm flipH="1">
              <a:off x="3396351" y="10620413"/>
              <a:ext cx="51414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Internet of Things Platform</a:t>
              </a:r>
              <a:endParaRPr sz="500"/>
            </a:p>
          </p:txBody>
        </p:sp>
        <p:sp>
          <p:nvSpPr>
            <p:cNvPr id="1456" name="Google Shape;1456;p55"/>
            <p:cNvSpPr/>
            <p:nvPr/>
          </p:nvSpPr>
          <p:spPr>
            <a:xfrm>
              <a:off x="3914943" y="11180413"/>
              <a:ext cx="45699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Seleccionar una plataforma de internet of thing que contenga AI</a:t>
              </a:r>
              <a:endParaRPr sz="500"/>
            </a:p>
          </p:txBody>
        </p:sp>
      </p:grpSp>
      <p:sp>
        <p:nvSpPr>
          <p:cNvPr id="1457" name="Google Shape;1457;p55"/>
          <p:cNvSpPr/>
          <p:nvPr/>
        </p:nvSpPr>
        <p:spPr>
          <a:xfrm>
            <a:off x="4821603" y="3383289"/>
            <a:ext cx="988938" cy="1219370"/>
          </a:xfrm>
          <a:custGeom>
            <a:avLst/>
            <a:gdLst/>
            <a:ahLst/>
            <a:cxnLst/>
            <a:rect l="l" t="t" r="r" b="b"/>
            <a:pathLst>
              <a:path w="2514" h="3100" extrusionOk="0">
                <a:moveTo>
                  <a:pt x="1889" y="1310"/>
                </a:moveTo>
                <a:lnTo>
                  <a:pt x="1889" y="1310"/>
                </a:lnTo>
                <a:cubicBezTo>
                  <a:pt x="1754" y="1211"/>
                  <a:pt x="1744" y="1021"/>
                  <a:pt x="1744" y="1021"/>
                </a:cubicBezTo>
                <a:cubicBezTo>
                  <a:pt x="1645" y="696"/>
                  <a:pt x="1943" y="497"/>
                  <a:pt x="1943" y="497"/>
                </a:cubicBezTo>
                <a:cubicBezTo>
                  <a:pt x="2250" y="334"/>
                  <a:pt x="2214" y="9"/>
                  <a:pt x="2214" y="9"/>
                </a:cubicBezTo>
                <a:cubicBezTo>
                  <a:pt x="2115" y="181"/>
                  <a:pt x="1871" y="154"/>
                  <a:pt x="1871" y="154"/>
                </a:cubicBezTo>
                <a:cubicBezTo>
                  <a:pt x="1482" y="18"/>
                  <a:pt x="1248" y="0"/>
                  <a:pt x="1248" y="0"/>
                </a:cubicBezTo>
                <a:cubicBezTo>
                  <a:pt x="588" y="45"/>
                  <a:pt x="561" y="325"/>
                  <a:pt x="561" y="325"/>
                </a:cubicBezTo>
                <a:cubicBezTo>
                  <a:pt x="489" y="614"/>
                  <a:pt x="335" y="632"/>
                  <a:pt x="335" y="632"/>
                </a:cubicBezTo>
                <a:cubicBezTo>
                  <a:pt x="64" y="651"/>
                  <a:pt x="82" y="750"/>
                  <a:pt x="82" y="750"/>
                </a:cubicBezTo>
                <a:cubicBezTo>
                  <a:pt x="0" y="895"/>
                  <a:pt x="145" y="1048"/>
                  <a:pt x="145" y="1048"/>
                </a:cubicBezTo>
                <a:cubicBezTo>
                  <a:pt x="244" y="1265"/>
                  <a:pt x="1094" y="1807"/>
                  <a:pt x="1094" y="1807"/>
                </a:cubicBezTo>
                <a:cubicBezTo>
                  <a:pt x="1636" y="2087"/>
                  <a:pt x="1699" y="2421"/>
                  <a:pt x="1699" y="2421"/>
                </a:cubicBezTo>
                <a:cubicBezTo>
                  <a:pt x="1726" y="2738"/>
                  <a:pt x="2024" y="3099"/>
                  <a:pt x="2024" y="3099"/>
                </a:cubicBezTo>
                <a:cubicBezTo>
                  <a:pt x="2513" y="2918"/>
                  <a:pt x="2513" y="2918"/>
                  <a:pt x="2513" y="2918"/>
                </a:cubicBezTo>
                <a:cubicBezTo>
                  <a:pt x="2467" y="2873"/>
                  <a:pt x="2386" y="2647"/>
                  <a:pt x="2386" y="2647"/>
                </a:cubicBezTo>
                <a:cubicBezTo>
                  <a:pt x="2386" y="2548"/>
                  <a:pt x="2368" y="2467"/>
                  <a:pt x="2350" y="2403"/>
                </a:cubicBezTo>
                <a:cubicBezTo>
                  <a:pt x="2314" y="2304"/>
                  <a:pt x="2286" y="2205"/>
                  <a:pt x="2269" y="2096"/>
                </a:cubicBezTo>
                <a:cubicBezTo>
                  <a:pt x="2260" y="2069"/>
                  <a:pt x="2260" y="2042"/>
                  <a:pt x="2250" y="2024"/>
                </a:cubicBezTo>
                <a:cubicBezTo>
                  <a:pt x="2169" y="1870"/>
                  <a:pt x="2169" y="1870"/>
                  <a:pt x="2169" y="1870"/>
                </a:cubicBezTo>
                <a:lnTo>
                  <a:pt x="1889" y="1310"/>
                </a:ln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8" name="Google Shape;1458;p55"/>
          <p:cNvSpPr/>
          <p:nvPr/>
        </p:nvSpPr>
        <p:spPr>
          <a:xfrm>
            <a:off x="3383306" y="2104944"/>
            <a:ext cx="1649966" cy="1869818"/>
          </a:xfrm>
          <a:custGeom>
            <a:avLst/>
            <a:gdLst/>
            <a:ahLst/>
            <a:cxnLst/>
            <a:rect l="l" t="t" r="r" b="b"/>
            <a:pathLst>
              <a:path w="4193" h="4753" extrusionOk="0">
                <a:moveTo>
                  <a:pt x="4047" y="1094"/>
                </a:moveTo>
                <a:lnTo>
                  <a:pt x="4047" y="1094"/>
                </a:lnTo>
                <a:cubicBezTo>
                  <a:pt x="4119" y="1012"/>
                  <a:pt x="4155" y="922"/>
                  <a:pt x="4164" y="813"/>
                </a:cubicBezTo>
                <a:cubicBezTo>
                  <a:pt x="4192" y="425"/>
                  <a:pt x="3740" y="73"/>
                  <a:pt x="3144" y="28"/>
                </a:cubicBezTo>
                <a:cubicBezTo>
                  <a:pt x="2711" y="0"/>
                  <a:pt x="2331" y="136"/>
                  <a:pt x="2141" y="362"/>
                </a:cubicBezTo>
                <a:cubicBezTo>
                  <a:pt x="2087" y="344"/>
                  <a:pt x="2033" y="335"/>
                  <a:pt x="1979" y="335"/>
                </a:cubicBezTo>
                <a:cubicBezTo>
                  <a:pt x="1690" y="307"/>
                  <a:pt x="1437" y="452"/>
                  <a:pt x="1373" y="651"/>
                </a:cubicBezTo>
                <a:cubicBezTo>
                  <a:pt x="1138" y="642"/>
                  <a:pt x="949" y="813"/>
                  <a:pt x="913" y="1040"/>
                </a:cubicBezTo>
                <a:cubicBezTo>
                  <a:pt x="741" y="1076"/>
                  <a:pt x="596" y="1238"/>
                  <a:pt x="578" y="1427"/>
                </a:cubicBezTo>
                <a:cubicBezTo>
                  <a:pt x="461" y="1499"/>
                  <a:pt x="379" y="1626"/>
                  <a:pt x="361" y="1779"/>
                </a:cubicBezTo>
                <a:cubicBezTo>
                  <a:pt x="361" y="1797"/>
                  <a:pt x="361" y="1824"/>
                  <a:pt x="361" y="1852"/>
                </a:cubicBezTo>
                <a:cubicBezTo>
                  <a:pt x="262" y="1888"/>
                  <a:pt x="190" y="1978"/>
                  <a:pt x="181" y="2096"/>
                </a:cubicBezTo>
                <a:cubicBezTo>
                  <a:pt x="181" y="2113"/>
                  <a:pt x="181" y="2141"/>
                  <a:pt x="190" y="2168"/>
                </a:cubicBezTo>
                <a:cubicBezTo>
                  <a:pt x="90" y="2222"/>
                  <a:pt x="18" y="2330"/>
                  <a:pt x="9" y="2457"/>
                </a:cubicBezTo>
                <a:cubicBezTo>
                  <a:pt x="0" y="2565"/>
                  <a:pt x="36" y="2665"/>
                  <a:pt x="99" y="2746"/>
                </a:cubicBezTo>
                <a:cubicBezTo>
                  <a:pt x="54" y="2818"/>
                  <a:pt x="27" y="2918"/>
                  <a:pt x="18" y="3017"/>
                </a:cubicBezTo>
                <a:cubicBezTo>
                  <a:pt x="9" y="3180"/>
                  <a:pt x="54" y="3333"/>
                  <a:pt x="136" y="3433"/>
                </a:cubicBezTo>
                <a:cubicBezTo>
                  <a:pt x="126" y="3460"/>
                  <a:pt x="117" y="3496"/>
                  <a:pt x="117" y="3523"/>
                </a:cubicBezTo>
                <a:cubicBezTo>
                  <a:pt x="99" y="3731"/>
                  <a:pt x="235" y="3912"/>
                  <a:pt x="434" y="4002"/>
                </a:cubicBezTo>
                <a:cubicBezTo>
                  <a:pt x="479" y="4237"/>
                  <a:pt x="705" y="4426"/>
                  <a:pt x="1003" y="4454"/>
                </a:cubicBezTo>
                <a:cubicBezTo>
                  <a:pt x="1012" y="4454"/>
                  <a:pt x="1030" y="4454"/>
                  <a:pt x="1039" y="4454"/>
                </a:cubicBezTo>
                <a:cubicBezTo>
                  <a:pt x="1138" y="4607"/>
                  <a:pt x="1328" y="4716"/>
                  <a:pt x="1545" y="4734"/>
                </a:cubicBezTo>
                <a:cubicBezTo>
                  <a:pt x="1744" y="4752"/>
                  <a:pt x="1934" y="4679"/>
                  <a:pt x="2051" y="4571"/>
                </a:cubicBezTo>
                <a:cubicBezTo>
                  <a:pt x="2087" y="4580"/>
                  <a:pt x="2132" y="4589"/>
                  <a:pt x="2169" y="4589"/>
                </a:cubicBezTo>
                <a:cubicBezTo>
                  <a:pt x="2503" y="4616"/>
                  <a:pt x="2792" y="4409"/>
                  <a:pt x="2819" y="4137"/>
                </a:cubicBezTo>
                <a:cubicBezTo>
                  <a:pt x="2819" y="4119"/>
                  <a:pt x="2819" y="4101"/>
                  <a:pt x="2819" y="4083"/>
                </a:cubicBezTo>
                <a:lnTo>
                  <a:pt x="4047" y="1094"/>
                </a:ln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9" name="Google Shape;1459;p55"/>
          <p:cNvSpPr/>
          <p:nvPr/>
        </p:nvSpPr>
        <p:spPr>
          <a:xfrm>
            <a:off x="3875812" y="2132696"/>
            <a:ext cx="2243324" cy="1897569"/>
          </a:xfrm>
          <a:custGeom>
            <a:avLst/>
            <a:gdLst/>
            <a:ahLst/>
            <a:cxnLst/>
            <a:rect l="l" t="t" r="r" b="b"/>
            <a:pathLst>
              <a:path w="5702" h="4824" extrusionOk="0">
                <a:moveTo>
                  <a:pt x="5692" y="2474"/>
                </a:moveTo>
                <a:lnTo>
                  <a:pt x="5692" y="2474"/>
                </a:lnTo>
                <a:cubicBezTo>
                  <a:pt x="5701" y="2276"/>
                  <a:pt x="5619" y="2086"/>
                  <a:pt x="5466" y="1941"/>
                </a:cubicBezTo>
                <a:lnTo>
                  <a:pt x="5475" y="1932"/>
                </a:lnTo>
                <a:cubicBezTo>
                  <a:pt x="5493" y="1625"/>
                  <a:pt x="5276" y="1345"/>
                  <a:pt x="4951" y="1210"/>
                </a:cubicBezTo>
                <a:cubicBezTo>
                  <a:pt x="4870" y="885"/>
                  <a:pt x="4535" y="623"/>
                  <a:pt x="4101" y="596"/>
                </a:cubicBezTo>
                <a:cubicBezTo>
                  <a:pt x="4083" y="587"/>
                  <a:pt x="4056" y="587"/>
                  <a:pt x="4038" y="587"/>
                </a:cubicBezTo>
                <a:cubicBezTo>
                  <a:pt x="3930" y="361"/>
                  <a:pt x="3650" y="189"/>
                  <a:pt x="3316" y="162"/>
                </a:cubicBezTo>
                <a:cubicBezTo>
                  <a:pt x="3207" y="162"/>
                  <a:pt x="3108" y="171"/>
                  <a:pt x="3008" y="189"/>
                </a:cubicBezTo>
                <a:cubicBezTo>
                  <a:pt x="2873" y="99"/>
                  <a:pt x="2701" y="36"/>
                  <a:pt x="2511" y="18"/>
                </a:cubicBezTo>
                <a:cubicBezTo>
                  <a:pt x="2222" y="0"/>
                  <a:pt x="1969" y="90"/>
                  <a:pt x="1807" y="244"/>
                </a:cubicBezTo>
                <a:lnTo>
                  <a:pt x="1807" y="244"/>
                </a:lnTo>
                <a:cubicBezTo>
                  <a:pt x="1591" y="234"/>
                  <a:pt x="1392" y="343"/>
                  <a:pt x="1274" y="524"/>
                </a:cubicBezTo>
                <a:cubicBezTo>
                  <a:pt x="985" y="515"/>
                  <a:pt x="732" y="731"/>
                  <a:pt x="678" y="1021"/>
                </a:cubicBezTo>
                <a:cubicBezTo>
                  <a:pt x="407" y="1066"/>
                  <a:pt x="190" y="1292"/>
                  <a:pt x="172" y="1589"/>
                </a:cubicBezTo>
                <a:cubicBezTo>
                  <a:pt x="163" y="1679"/>
                  <a:pt x="172" y="1761"/>
                  <a:pt x="199" y="1842"/>
                </a:cubicBezTo>
                <a:cubicBezTo>
                  <a:pt x="91" y="1941"/>
                  <a:pt x="18" y="2086"/>
                  <a:pt x="9" y="2257"/>
                </a:cubicBezTo>
                <a:cubicBezTo>
                  <a:pt x="0" y="2402"/>
                  <a:pt x="36" y="2537"/>
                  <a:pt x="109" y="2646"/>
                </a:cubicBezTo>
                <a:cubicBezTo>
                  <a:pt x="82" y="2709"/>
                  <a:pt x="64" y="2763"/>
                  <a:pt x="54" y="2836"/>
                </a:cubicBezTo>
                <a:cubicBezTo>
                  <a:pt x="45" y="2962"/>
                  <a:pt x="91" y="3089"/>
                  <a:pt x="172" y="3179"/>
                </a:cubicBezTo>
                <a:cubicBezTo>
                  <a:pt x="163" y="3206"/>
                  <a:pt x="163" y="3233"/>
                  <a:pt x="154" y="3260"/>
                </a:cubicBezTo>
                <a:cubicBezTo>
                  <a:pt x="145" y="3468"/>
                  <a:pt x="262" y="3649"/>
                  <a:pt x="443" y="3730"/>
                </a:cubicBezTo>
                <a:cubicBezTo>
                  <a:pt x="416" y="3784"/>
                  <a:pt x="398" y="3839"/>
                  <a:pt x="398" y="3902"/>
                </a:cubicBezTo>
                <a:cubicBezTo>
                  <a:pt x="380" y="4164"/>
                  <a:pt x="579" y="4399"/>
                  <a:pt x="841" y="4417"/>
                </a:cubicBezTo>
                <a:cubicBezTo>
                  <a:pt x="868" y="4417"/>
                  <a:pt x="895" y="4417"/>
                  <a:pt x="922" y="4417"/>
                </a:cubicBezTo>
                <a:cubicBezTo>
                  <a:pt x="1066" y="4625"/>
                  <a:pt x="1329" y="4778"/>
                  <a:pt x="1636" y="4796"/>
                </a:cubicBezTo>
                <a:cubicBezTo>
                  <a:pt x="1951" y="4823"/>
                  <a:pt x="2240" y="4706"/>
                  <a:pt x="2421" y="4507"/>
                </a:cubicBezTo>
                <a:cubicBezTo>
                  <a:pt x="2557" y="4570"/>
                  <a:pt x="2701" y="4589"/>
                  <a:pt x="2836" y="4552"/>
                </a:cubicBezTo>
                <a:cubicBezTo>
                  <a:pt x="2972" y="4516"/>
                  <a:pt x="3080" y="4444"/>
                  <a:pt x="3162" y="4345"/>
                </a:cubicBezTo>
                <a:cubicBezTo>
                  <a:pt x="3352" y="4525"/>
                  <a:pt x="3595" y="4616"/>
                  <a:pt x="3830" y="4552"/>
                </a:cubicBezTo>
                <a:cubicBezTo>
                  <a:pt x="3867" y="4543"/>
                  <a:pt x="3903" y="4525"/>
                  <a:pt x="3939" y="4507"/>
                </a:cubicBezTo>
                <a:cubicBezTo>
                  <a:pt x="4255" y="4597"/>
                  <a:pt x="4581" y="4525"/>
                  <a:pt x="4770" y="4327"/>
                </a:cubicBezTo>
                <a:cubicBezTo>
                  <a:pt x="5068" y="4227"/>
                  <a:pt x="5294" y="3992"/>
                  <a:pt x="5312" y="3703"/>
                </a:cubicBezTo>
                <a:cubicBezTo>
                  <a:pt x="5321" y="3640"/>
                  <a:pt x="5312" y="3577"/>
                  <a:pt x="5294" y="3522"/>
                </a:cubicBezTo>
                <a:cubicBezTo>
                  <a:pt x="5475" y="3459"/>
                  <a:pt x="5610" y="3296"/>
                  <a:pt x="5619" y="3098"/>
                </a:cubicBezTo>
                <a:cubicBezTo>
                  <a:pt x="5629" y="2998"/>
                  <a:pt x="5602" y="2899"/>
                  <a:pt x="5556" y="2818"/>
                </a:cubicBezTo>
                <a:cubicBezTo>
                  <a:pt x="5629" y="2718"/>
                  <a:pt x="5683" y="2601"/>
                  <a:pt x="5692" y="2474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0" name="Google Shape;1460;p55"/>
          <p:cNvSpPr/>
          <p:nvPr/>
        </p:nvSpPr>
        <p:spPr>
          <a:xfrm>
            <a:off x="3851750" y="2675603"/>
            <a:ext cx="149208" cy="128355"/>
          </a:xfrm>
          <a:custGeom>
            <a:avLst/>
            <a:gdLst/>
            <a:ahLst/>
            <a:cxnLst/>
            <a:rect l="l" t="t" r="r" b="b"/>
            <a:pathLst>
              <a:path w="380" h="326" extrusionOk="0">
                <a:moveTo>
                  <a:pt x="370" y="325"/>
                </a:moveTo>
                <a:lnTo>
                  <a:pt x="370" y="325"/>
                </a:lnTo>
                <a:cubicBezTo>
                  <a:pt x="334" y="289"/>
                  <a:pt x="307" y="262"/>
                  <a:pt x="280" y="235"/>
                </a:cubicBezTo>
                <a:cubicBezTo>
                  <a:pt x="271" y="226"/>
                  <a:pt x="262" y="217"/>
                  <a:pt x="262" y="217"/>
                </a:cubicBezTo>
                <a:cubicBezTo>
                  <a:pt x="253" y="208"/>
                  <a:pt x="244" y="199"/>
                  <a:pt x="244" y="190"/>
                </a:cubicBezTo>
                <a:cubicBezTo>
                  <a:pt x="226" y="163"/>
                  <a:pt x="226" y="163"/>
                  <a:pt x="226" y="163"/>
                </a:cubicBezTo>
                <a:cubicBezTo>
                  <a:pt x="217" y="154"/>
                  <a:pt x="208" y="154"/>
                  <a:pt x="208" y="145"/>
                </a:cubicBezTo>
                <a:cubicBezTo>
                  <a:pt x="180" y="117"/>
                  <a:pt x="180" y="117"/>
                  <a:pt x="180" y="117"/>
                </a:cubicBezTo>
                <a:cubicBezTo>
                  <a:pt x="162" y="99"/>
                  <a:pt x="162" y="99"/>
                  <a:pt x="162" y="99"/>
                </a:cubicBezTo>
                <a:cubicBezTo>
                  <a:pt x="135" y="81"/>
                  <a:pt x="135" y="81"/>
                  <a:pt x="135" y="81"/>
                </a:cubicBezTo>
                <a:cubicBezTo>
                  <a:pt x="108" y="63"/>
                  <a:pt x="108" y="63"/>
                  <a:pt x="108" y="63"/>
                </a:cubicBezTo>
                <a:cubicBezTo>
                  <a:pt x="81" y="45"/>
                  <a:pt x="36" y="27"/>
                  <a:pt x="0" y="9"/>
                </a:cubicBezTo>
                <a:cubicBezTo>
                  <a:pt x="0" y="0"/>
                  <a:pt x="0" y="0"/>
                  <a:pt x="0" y="0"/>
                </a:cubicBezTo>
                <a:cubicBezTo>
                  <a:pt x="45" y="9"/>
                  <a:pt x="90" y="18"/>
                  <a:pt x="126" y="27"/>
                </a:cubicBezTo>
                <a:cubicBezTo>
                  <a:pt x="162" y="36"/>
                  <a:pt x="162" y="36"/>
                  <a:pt x="162" y="36"/>
                </a:cubicBezTo>
                <a:cubicBezTo>
                  <a:pt x="189" y="54"/>
                  <a:pt x="189" y="54"/>
                  <a:pt x="189" y="54"/>
                </a:cubicBezTo>
                <a:cubicBezTo>
                  <a:pt x="217" y="72"/>
                  <a:pt x="217" y="72"/>
                  <a:pt x="217" y="72"/>
                </a:cubicBezTo>
                <a:cubicBezTo>
                  <a:pt x="253" y="90"/>
                  <a:pt x="253" y="90"/>
                  <a:pt x="253" y="90"/>
                </a:cubicBezTo>
                <a:cubicBezTo>
                  <a:pt x="262" y="99"/>
                  <a:pt x="271" y="108"/>
                  <a:pt x="280" y="108"/>
                </a:cubicBezTo>
                <a:cubicBezTo>
                  <a:pt x="307" y="136"/>
                  <a:pt x="307" y="136"/>
                  <a:pt x="307" y="136"/>
                </a:cubicBezTo>
                <a:cubicBezTo>
                  <a:pt x="316" y="145"/>
                  <a:pt x="325" y="145"/>
                  <a:pt x="325" y="154"/>
                </a:cubicBezTo>
                <a:cubicBezTo>
                  <a:pt x="334" y="163"/>
                  <a:pt x="343" y="172"/>
                  <a:pt x="352" y="190"/>
                </a:cubicBezTo>
                <a:cubicBezTo>
                  <a:pt x="370" y="226"/>
                  <a:pt x="379" y="271"/>
                  <a:pt x="379" y="325"/>
                </a:cubicBezTo>
                <a:lnTo>
                  <a:pt x="370" y="325"/>
                </a:ln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1" name="Google Shape;1461;p55"/>
          <p:cNvSpPr/>
          <p:nvPr/>
        </p:nvSpPr>
        <p:spPr>
          <a:xfrm>
            <a:off x="3699072" y="3074544"/>
            <a:ext cx="249837" cy="46832"/>
          </a:xfrm>
          <a:custGeom>
            <a:avLst/>
            <a:gdLst/>
            <a:ahLst/>
            <a:cxnLst/>
            <a:rect l="l" t="t" r="r" b="b"/>
            <a:pathLst>
              <a:path w="634" h="118" extrusionOk="0">
                <a:moveTo>
                  <a:pt x="633" y="9"/>
                </a:moveTo>
                <a:lnTo>
                  <a:pt x="633" y="9"/>
                </a:lnTo>
                <a:cubicBezTo>
                  <a:pt x="624" y="18"/>
                  <a:pt x="615" y="27"/>
                  <a:pt x="606" y="36"/>
                </a:cubicBezTo>
                <a:cubicBezTo>
                  <a:pt x="587" y="45"/>
                  <a:pt x="578" y="54"/>
                  <a:pt x="569" y="63"/>
                </a:cubicBezTo>
                <a:cubicBezTo>
                  <a:pt x="551" y="72"/>
                  <a:pt x="542" y="72"/>
                  <a:pt x="533" y="81"/>
                </a:cubicBezTo>
                <a:cubicBezTo>
                  <a:pt x="515" y="90"/>
                  <a:pt x="506" y="90"/>
                  <a:pt x="488" y="99"/>
                </a:cubicBezTo>
                <a:cubicBezTo>
                  <a:pt x="479" y="99"/>
                  <a:pt x="461" y="108"/>
                  <a:pt x="443" y="108"/>
                </a:cubicBezTo>
                <a:cubicBezTo>
                  <a:pt x="434" y="108"/>
                  <a:pt x="416" y="108"/>
                  <a:pt x="407" y="117"/>
                </a:cubicBezTo>
                <a:cubicBezTo>
                  <a:pt x="362" y="117"/>
                  <a:pt x="362" y="117"/>
                  <a:pt x="362" y="117"/>
                </a:cubicBezTo>
                <a:cubicBezTo>
                  <a:pt x="344" y="117"/>
                  <a:pt x="334" y="108"/>
                  <a:pt x="316" y="108"/>
                </a:cubicBezTo>
                <a:cubicBezTo>
                  <a:pt x="280" y="108"/>
                  <a:pt x="280" y="108"/>
                  <a:pt x="280" y="108"/>
                </a:cubicBezTo>
                <a:cubicBezTo>
                  <a:pt x="235" y="108"/>
                  <a:pt x="235" y="108"/>
                  <a:pt x="235" y="108"/>
                </a:cubicBezTo>
                <a:cubicBezTo>
                  <a:pt x="190" y="99"/>
                  <a:pt x="190" y="99"/>
                  <a:pt x="190" y="99"/>
                </a:cubicBezTo>
                <a:cubicBezTo>
                  <a:pt x="154" y="90"/>
                  <a:pt x="154" y="90"/>
                  <a:pt x="154" y="90"/>
                </a:cubicBezTo>
                <a:cubicBezTo>
                  <a:pt x="100" y="72"/>
                  <a:pt x="45" y="54"/>
                  <a:pt x="0" y="27"/>
                </a:cubicBezTo>
                <a:cubicBezTo>
                  <a:pt x="0" y="18"/>
                  <a:pt x="0" y="18"/>
                  <a:pt x="0" y="18"/>
                </a:cubicBezTo>
                <a:cubicBezTo>
                  <a:pt x="54" y="36"/>
                  <a:pt x="109" y="45"/>
                  <a:pt x="154" y="45"/>
                </a:cubicBezTo>
                <a:cubicBezTo>
                  <a:pt x="199" y="45"/>
                  <a:pt x="199" y="45"/>
                  <a:pt x="199" y="45"/>
                </a:cubicBezTo>
                <a:cubicBezTo>
                  <a:pt x="235" y="45"/>
                  <a:pt x="235" y="45"/>
                  <a:pt x="235" y="45"/>
                </a:cubicBezTo>
                <a:cubicBezTo>
                  <a:pt x="280" y="45"/>
                  <a:pt x="280" y="45"/>
                  <a:pt x="280" y="45"/>
                </a:cubicBezTo>
                <a:cubicBezTo>
                  <a:pt x="316" y="45"/>
                  <a:pt x="316" y="45"/>
                  <a:pt x="316" y="45"/>
                </a:cubicBezTo>
                <a:cubicBezTo>
                  <a:pt x="325" y="45"/>
                  <a:pt x="344" y="45"/>
                  <a:pt x="353" y="36"/>
                </a:cubicBezTo>
                <a:cubicBezTo>
                  <a:pt x="398" y="27"/>
                  <a:pt x="398" y="27"/>
                  <a:pt x="398" y="27"/>
                </a:cubicBezTo>
                <a:cubicBezTo>
                  <a:pt x="407" y="27"/>
                  <a:pt x="416" y="27"/>
                  <a:pt x="434" y="18"/>
                </a:cubicBezTo>
                <a:cubicBezTo>
                  <a:pt x="443" y="18"/>
                  <a:pt x="461" y="18"/>
                  <a:pt x="470" y="18"/>
                </a:cubicBezTo>
                <a:cubicBezTo>
                  <a:pt x="479" y="18"/>
                  <a:pt x="497" y="9"/>
                  <a:pt x="506" y="9"/>
                </a:cubicBezTo>
                <a:cubicBezTo>
                  <a:pt x="524" y="9"/>
                  <a:pt x="533" y="9"/>
                  <a:pt x="551" y="9"/>
                </a:cubicBezTo>
                <a:cubicBezTo>
                  <a:pt x="560" y="0"/>
                  <a:pt x="578" y="0"/>
                  <a:pt x="587" y="0"/>
                </a:cubicBezTo>
                <a:cubicBezTo>
                  <a:pt x="606" y="0"/>
                  <a:pt x="615" y="0"/>
                  <a:pt x="633" y="0"/>
                </a:cubicBezTo>
                <a:lnTo>
                  <a:pt x="633" y="9"/>
                </a:ln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2" name="Google Shape;1462;p55"/>
          <p:cNvSpPr/>
          <p:nvPr/>
        </p:nvSpPr>
        <p:spPr>
          <a:xfrm>
            <a:off x="3787556" y="3308704"/>
            <a:ext cx="189112" cy="111010"/>
          </a:xfrm>
          <a:custGeom>
            <a:avLst/>
            <a:gdLst/>
            <a:ahLst/>
            <a:cxnLst/>
            <a:rect l="l" t="t" r="r" b="b"/>
            <a:pathLst>
              <a:path w="480" h="281" extrusionOk="0">
                <a:moveTo>
                  <a:pt x="479" y="0"/>
                </a:moveTo>
                <a:lnTo>
                  <a:pt x="479" y="0"/>
                </a:lnTo>
                <a:cubicBezTo>
                  <a:pt x="470" y="27"/>
                  <a:pt x="452" y="45"/>
                  <a:pt x="443" y="63"/>
                </a:cubicBezTo>
                <a:cubicBezTo>
                  <a:pt x="425" y="82"/>
                  <a:pt x="407" y="100"/>
                  <a:pt x="389" y="118"/>
                </a:cubicBezTo>
                <a:cubicBezTo>
                  <a:pt x="371" y="136"/>
                  <a:pt x="352" y="145"/>
                  <a:pt x="334" y="154"/>
                </a:cubicBezTo>
                <a:cubicBezTo>
                  <a:pt x="307" y="163"/>
                  <a:pt x="289" y="172"/>
                  <a:pt x="262" y="181"/>
                </a:cubicBezTo>
                <a:cubicBezTo>
                  <a:pt x="244" y="190"/>
                  <a:pt x="226" y="199"/>
                  <a:pt x="199" y="217"/>
                </a:cubicBezTo>
                <a:cubicBezTo>
                  <a:pt x="181" y="217"/>
                  <a:pt x="163" y="226"/>
                  <a:pt x="136" y="235"/>
                </a:cubicBezTo>
                <a:cubicBezTo>
                  <a:pt x="90" y="253"/>
                  <a:pt x="45" y="271"/>
                  <a:pt x="0" y="280"/>
                </a:cubicBezTo>
                <a:cubicBezTo>
                  <a:pt x="0" y="271"/>
                  <a:pt x="0" y="271"/>
                  <a:pt x="0" y="271"/>
                </a:cubicBezTo>
                <a:cubicBezTo>
                  <a:pt x="45" y="244"/>
                  <a:pt x="81" y="226"/>
                  <a:pt x="118" y="199"/>
                </a:cubicBezTo>
                <a:cubicBezTo>
                  <a:pt x="136" y="190"/>
                  <a:pt x="154" y="172"/>
                  <a:pt x="172" y="163"/>
                </a:cubicBezTo>
                <a:cubicBezTo>
                  <a:pt x="199" y="154"/>
                  <a:pt x="217" y="136"/>
                  <a:pt x="235" y="127"/>
                </a:cubicBezTo>
                <a:cubicBezTo>
                  <a:pt x="253" y="109"/>
                  <a:pt x="271" y="100"/>
                  <a:pt x="289" y="82"/>
                </a:cubicBezTo>
                <a:cubicBezTo>
                  <a:pt x="298" y="73"/>
                  <a:pt x="325" y="54"/>
                  <a:pt x="343" y="45"/>
                </a:cubicBezTo>
                <a:cubicBezTo>
                  <a:pt x="361" y="37"/>
                  <a:pt x="380" y="27"/>
                  <a:pt x="407" y="18"/>
                </a:cubicBezTo>
                <a:cubicBezTo>
                  <a:pt x="425" y="9"/>
                  <a:pt x="443" y="0"/>
                  <a:pt x="470" y="0"/>
                </a:cubicBezTo>
                <a:lnTo>
                  <a:pt x="479" y="0"/>
                </a:ln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3" name="Google Shape;1463;p55"/>
          <p:cNvSpPr/>
          <p:nvPr/>
        </p:nvSpPr>
        <p:spPr>
          <a:xfrm>
            <a:off x="3948909" y="3525521"/>
            <a:ext cx="74604" cy="149169"/>
          </a:xfrm>
          <a:custGeom>
            <a:avLst/>
            <a:gdLst/>
            <a:ahLst/>
            <a:cxnLst/>
            <a:rect l="l" t="t" r="r" b="b"/>
            <a:pathLst>
              <a:path w="190" h="381" extrusionOk="0">
                <a:moveTo>
                  <a:pt x="180" y="0"/>
                </a:moveTo>
                <a:lnTo>
                  <a:pt x="180" y="0"/>
                </a:lnTo>
                <a:cubicBezTo>
                  <a:pt x="189" y="18"/>
                  <a:pt x="189" y="37"/>
                  <a:pt x="189" y="64"/>
                </a:cubicBezTo>
                <a:cubicBezTo>
                  <a:pt x="189" y="82"/>
                  <a:pt x="189" y="100"/>
                  <a:pt x="189" y="118"/>
                </a:cubicBezTo>
                <a:cubicBezTo>
                  <a:pt x="180" y="127"/>
                  <a:pt x="180" y="136"/>
                  <a:pt x="180" y="145"/>
                </a:cubicBezTo>
                <a:cubicBezTo>
                  <a:pt x="171" y="145"/>
                  <a:pt x="171" y="154"/>
                  <a:pt x="171" y="163"/>
                </a:cubicBezTo>
                <a:cubicBezTo>
                  <a:pt x="162" y="181"/>
                  <a:pt x="144" y="199"/>
                  <a:pt x="135" y="208"/>
                </a:cubicBezTo>
                <a:cubicBezTo>
                  <a:pt x="126" y="226"/>
                  <a:pt x="117" y="244"/>
                  <a:pt x="108" y="253"/>
                </a:cubicBezTo>
                <a:cubicBezTo>
                  <a:pt x="99" y="271"/>
                  <a:pt x="90" y="290"/>
                  <a:pt x="81" y="299"/>
                </a:cubicBezTo>
                <a:cubicBezTo>
                  <a:pt x="54" y="326"/>
                  <a:pt x="36" y="353"/>
                  <a:pt x="9" y="380"/>
                </a:cubicBezTo>
                <a:cubicBezTo>
                  <a:pt x="0" y="371"/>
                  <a:pt x="0" y="371"/>
                  <a:pt x="0" y="371"/>
                </a:cubicBezTo>
                <a:cubicBezTo>
                  <a:pt x="18" y="344"/>
                  <a:pt x="27" y="307"/>
                  <a:pt x="45" y="281"/>
                </a:cubicBezTo>
                <a:cubicBezTo>
                  <a:pt x="45" y="262"/>
                  <a:pt x="54" y="244"/>
                  <a:pt x="63" y="226"/>
                </a:cubicBezTo>
                <a:cubicBezTo>
                  <a:pt x="63" y="217"/>
                  <a:pt x="72" y="199"/>
                  <a:pt x="81" y="181"/>
                </a:cubicBezTo>
                <a:cubicBezTo>
                  <a:pt x="81" y="163"/>
                  <a:pt x="90" y="154"/>
                  <a:pt x="90" y="136"/>
                </a:cubicBezTo>
                <a:cubicBezTo>
                  <a:pt x="90" y="118"/>
                  <a:pt x="99" y="100"/>
                  <a:pt x="108" y="91"/>
                </a:cubicBezTo>
                <a:cubicBezTo>
                  <a:pt x="117" y="73"/>
                  <a:pt x="117" y="55"/>
                  <a:pt x="135" y="46"/>
                </a:cubicBezTo>
                <a:cubicBezTo>
                  <a:pt x="144" y="28"/>
                  <a:pt x="153" y="18"/>
                  <a:pt x="171" y="0"/>
                </a:cubicBezTo>
                <a:lnTo>
                  <a:pt x="180" y="0"/>
                </a:ln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4" name="Google Shape;1464;p55"/>
          <p:cNvSpPr/>
          <p:nvPr/>
        </p:nvSpPr>
        <p:spPr>
          <a:xfrm>
            <a:off x="4000958" y="3735398"/>
            <a:ext cx="114508" cy="117947"/>
          </a:xfrm>
          <a:custGeom>
            <a:avLst/>
            <a:gdLst/>
            <a:ahLst/>
            <a:cxnLst/>
            <a:rect l="l" t="t" r="r" b="b"/>
            <a:pathLst>
              <a:path w="290" h="299" extrusionOk="0">
                <a:moveTo>
                  <a:pt x="289" y="9"/>
                </a:moveTo>
                <a:lnTo>
                  <a:pt x="289" y="9"/>
                </a:lnTo>
                <a:cubicBezTo>
                  <a:pt x="280" y="26"/>
                  <a:pt x="280" y="45"/>
                  <a:pt x="271" y="63"/>
                </a:cubicBezTo>
                <a:cubicBezTo>
                  <a:pt x="262" y="81"/>
                  <a:pt x="262" y="99"/>
                  <a:pt x="253" y="108"/>
                </a:cubicBezTo>
                <a:cubicBezTo>
                  <a:pt x="244" y="126"/>
                  <a:pt x="226" y="135"/>
                  <a:pt x="217" y="153"/>
                </a:cubicBezTo>
                <a:cubicBezTo>
                  <a:pt x="199" y="162"/>
                  <a:pt x="190" y="171"/>
                  <a:pt x="172" y="180"/>
                </a:cubicBezTo>
                <a:cubicBezTo>
                  <a:pt x="163" y="189"/>
                  <a:pt x="145" y="207"/>
                  <a:pt x="136" y="216"/>
                </a:cubicBezTo>
                <a:cubicBezTo>
                  <a:pt x="118" y="225"/>
                  <a:pt x="109" y="234"/>
                  <a:pt x="91" y="243"/>
                </a:cubicBezTo>
                <a:cubicBezTo>
                  <a:pt x="63" y="262"/>
                  <a:pt x="36" y="289"/>
                  <a:pt x="0" y="298"/>
                </a:cubicBezTo>
                <a:lnTo>
                  <a:pt x="0" y="298"/>
                </a:lnTo>
                <a:cubicBezTo>
                  <a:pt x="18" y="271"/>
                  <a:pt x="36" y="243"/>
                  <a:pt x="63" y="216"/>
                </a:cubicBezTo>
                <a:cubicBezTo>
                  <a:pt x="72" y="198"/>
                  <a:pt x="82" y="189"/>
                  <a:pt x="91" y="171"/>
                </a:cubicBezTo>
                <a:cubicBezTo>
                  <a:pt x="100" y="162"/>
                  <a:pt x="118" y="153"/>
                  <a:pt x="127" y="135"/>
                </a:cubicBezTo>
                <a:cubicBezTo>
                  <a:pt x="136" y="126"/>
                  <a:pt x="145" y="108"/>
                  <a:pt x="154" y="90"/>
                </a:cubicBezTo>
                <a:cubicBezTo>
                  <a:pt x="163" y="81"/>
                  <a:pt x="172" y="63"/>
                  <a:pt x="181" y="54"/>
                </a:cubicBezTo>
                <a:cubicBezTo>
                  <a:pt x="199" y="45"/>
                  <a:pt x="208" y="36"/>
                  <a:pt x="226" y="26"/>
                </a:cubicBezTo>
                <a:cubicBezTo>
                  <a:pt x="244" y="18"/>
                  <a:pt x="262" y="9"/>
                  <a:pt x="280" y="0"/>
                </a:cubicBezTo>
                <a:lnTo>
                  <a:pt x="289" y="9"/>
                </a:ln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5" name="Google Shape;1465;p55"/>
          <p:cNvSpPr/>
          <p:nvPr/>
        </p:nvSpPr>
        <p:spPr>
          <a:xfrm>
            <a:off x="4150166" y="2392875"/>
            <a:ext cx="36435" cy="156107"/>
          </a:xfrm>
          <a:custGeom>
            <a:avLst/>
            <a:gdLst/>
            <a:ahLst/>
            <a:cxnLst/>
            <a:rect l="l" t="t" r="r" b="b"/>
            <a:pathLst>
              <a:path w="91" h="399" extrusionOk="0">
                <a:moveTo>
                  <a:pt x="63" y="398"/>
                </a:moveTo>
                <a:lnTo>
                  <a:pt x="63" y="398"/>
                </a:lnTo>
                <a:cubicBezTo>
                  <a:pt x="54" y="389"/>
                  <a:pt x="45" y="379"/>
                  <a:pt x="36" y="379"/>
                </a:cubicBezTo>
                <a:cubicBezTo>
                  <a:pt x="36" y="371"/>
                  <a:pt x="27" y="362"/>
                  <a:pt x="27" y="353"/>
                </a:cubicBezTo>
                <a:cubicBezTo>
                  <a:pt x="18" y="344"/>
                  <a:pt x="18" y="334"/>
                  <a:pt x="9" y="325"/>
                </a:cubicBezTo>
                <a:cubicBezTo>
                  <a:pt x="9" y="316"/>
                  <a:pt x="9" y="308"/>
                  <a:pt x="0" y="298"/>
                </a:cubicBezTo>
                <a:cubicBezTo>
                  <a:pt x="0" y="289"/>
                  <a:pt x="0" y="280"/>
                  <a:pt x="0" y="271"/>
                </a:cubicBezTo>
                <a:cubicBezTo>
                  <a:pt x="0" y="262"/>
                  <a:pt x="0" y="253"/>
                  <a:pt x="0" y="244"/>
                </a:cubicBezTo>
                <a:cubicBezTo>
                  <a:pt x="0" y="217"/>
                  <a:pt x="0" y="217"/>
                  <a:pt x="0" y="217"/>
                </a:cubicBezTo>
                <a:cubicBezTo>
                  <a:pt x="0" y="208"/>
                  <a:pt x="9" y="199"/>
                  <a:pt x="9" y="199"/>
                </a:cubicBezTo>
                <a:cubicBezTo>
                  <a:pt x="9" y="172"/>
                  <a:pt x="9" y="172"/>
                  <a:pt x="9" y="172"/>
                </a:cubicBezTo>
                <a:cubicBezTo>
                  <a:pt x="18" y="145"/>
                  <a:pt x="18" y="145"/>
                  <a:pt x="18" y="145"/>
                </a:cubicBezTo>
                <a:cubicBezTo>
                  <a:pt x="27" y="118"/>
                  <a:pt x="27" y="118"/>
                  <a:pt x="27" y="118"/>
                </a:cubicBezTo>
                <a:cubicBezTo>
                  <a:pt x="27" y="91"/>
                  <a:pt x="27" y="91"/>
                  <a:pt x="27" y="91"/>
                </a:cubicBezTo>
                <a:cubicBezTo>
                  <a:pt x="45" y="55"/>
                  <a:pt x="54" y="27"/>
                  <a:pt x="72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81" y="36"/>
                  <a:pt x="72" y="63"/>
                  <a:pt x="72" y="100"/>
                </a:cubicBezTo>
                <a:cubicBezTo>
                  <a:pt x="72" y="127"/>
                  <a:pt x="72" y="127"/>
                  <a:pt x="72" y="127"/>
                </a:cubicBezTo>
                <a:cubicBezTo>
                  <a:pt x="72" y="145"/>
                  <a:pt x="72" y="145"/>
                  <a:pt x="72" y="145"/>
                </a:cubicBezTo>
                <a:cubicBezTo>
                  <a:pt x="72" y="172"/>
                  <a:pt x="72" y="172"/>
                  <a:pt x="72" y="172"/>
                </a:cubicBezTo>
                <a:cubicBezTo>
                  <a:pt x="72" y="199"/>
                  <a:pt x="72" y="199"/>
                  <a:pt x="72" y="199"/>
                </a:cubicBezTo>
                <a:cubicBezTo>
                  <a:pt x="72" y="208"/>
                  <a:pt x="72" y="217"/>
                  <a:pt x="81" y="217"/>
                </a:cubicBezTo>
                <a:cubicBezTo>
                  <a:pt x="81" y="244"/>
                  <a:pt x="81" y="244"/>
                  <a:pt x="81" y="244"/>
                </a:cubicBezTo>
                <a:cubicBezTo>
                  <a:pt x="90" y="262"/>
                  <a:pt x="90" y="280"/>
                  <a:pt x="90" y="289"/>
                </a:cubicBezTo>
                <a:cubicBezTo>
                  <a:pt x="90" y="298"/>
                  <a:pt x="90" y="308"/>
                  <a:pt x="81" y="316"/>
                </a:cubicBezTo>
                <a:cubicBezTo>
                  <a:pt x="81" y="325"/>
                  <a:pt x="81" y="334"/>
                  <a:pt x="81" y="344"/>
                </a:cubicBezTo>
                <a:cubicBezTo>
                  <a:pt x="81" y="353"/>
                  <a:pt x="81" y="362"/>
                  <a:pt x="81" y="371"/>
                </a:cubicBezTo>
                <a:cubicBezTo>
                  <a:pt x="72" y="379"/>
                  <a:pt x="72" y="389"/>
                  <a:pt x="72" y="398"/>
                </a:cubicBezTo>
                <a:lnTo>
                  <a:pt x="63" y="398"/>
                </a:ln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6" name="Google Shape;1466;p55"/>
          <p:cNvSpPr/>
          <p:nvPr/>
        </p:nvSpPr>
        <p:spPr>
          <a:xfrm>
            <a:off x="3983608" y="3379821"/>
            <a:ext cx="164823" cy="81523"/>
          </a:xfrm>
          <a:custGeom>
            <a:avLst/>
            <a:gdLst/>
            <a:ahLst/>
            <a:cxnLst/>
            <a:rect l="l" t="t" r="r" b="b"/>
            <a:pathLst>
              <a:path w="417" h="209" extrusionOk="0">
                <a:moveTo>
                  <a:pt x="9" y="0"/>
                </a:moveTo>
                <a:lnTo>
                  <a:pt x="9" y="0"/>
                </a:lnTo>
                <a:cubicBezTo>
                  <a:pt x="27" y="0"/>
                  <a:pt x="45" y="9"/>
                  <a:pt x="63" y="9"/>
                </a:cubicBezTo>
                <a:cubicBezTo>
                  <a:pt x="81" y="18"/>
                  <a:pt x="99" y="27"/>
                  <a:pt x="117" y="36"/>
                </a:cubicBezTo>
                <a:cubicBezTo>
                  <a:pt x="136" y="36"/>
                  <a:pt x="154" y="45"/>
                  <a:pt x="163" y="63"/>
                </a:cubicBezTo>
                <a:cubicBezTo>
                  <a:pt x="181" y="72"/>
                  <a:pt x="199" y="81"/>
                  <a:pt x="208" y="90"/>
                </a:cubicBezTo>
                <a:cubicBezTo>
                  <a:pt x="226" y="99"/>
                  <a:pt x="244" y="109"/>
                  <a:pt x="262" y="117"/>
                </a:cubicBezTo>
                <a:cubicBezTo>
                  <a:pt x="271" y="126"/>
                  <a:pt x="289" y="135"/>
                  <a:pt x="307" y="145"/>
                </a:cubicBezTo>
                <a:cubicBezTo>
                  <a:pt x="343" y="163"/>
                  <a:pt x="380" y="181"/>
                  <a:pt x="416" y="199"/>
                </a:cubicBezTo>
                <a:cubicBezTo>
                  <a:pt x="407" y="208"/>
                  <a:pt x="407" y="208"/>
                  <a:pt x="407" y="208"/>
                </a:cubicBezTo>
                <a:cubicBezTo>
                  <a:pt x="370" y="199"/>
                  <a:pt x="334" y="199"/>
                  <a:pt x="298" y="190"/>
                </a:cubicBezTo>
                <a:cubicBezTo>
                  <a:pt x="271" y="181"/>
                  <a:pt x="253" y="181"/>
                  <a:pt x="235" y="172"/>
                </a:cubicBezTo>
                <a:cubicBezTo>
                  <a:pt x="217" y="172"/>
                  <a:pt x="199" y="163"/>
                  <a:pt x="181" y="154"/>
                </a:cubicBezTo>
                <a:cubicBezTo>
                  <a:pt x="172" y="154"/>
                  <a:pt x="163" y="145"/>
                  <a:pt x="154" y="145"/>
                </a:cubicBezTo>
                <a:cubicBezTo>
                  <a:pt x="127" y="135"/>
                  <a:pt x="127" y="135"/>
                  <a:pt x="127" y="135"/>
                </a:cubicBezTo>
                <a:cubicBezTo>
                  <a:pt x="117" y="126"/>
                  <a:pt x="108" y="126"/>
                  <a:pt x="99" y="117"/>
                </a:cubicBezTo>
                <a:cubicBezTo>
                  <a:pt x="90" y="117"/>
                  <a:pt x="81" y="109"/>
                  <a:pt x="72" y="109"/>
                </a:cubicBezTo>
                <a:cubicBezTo>
                  <a:pt x="54" y="90"/>
                  <a:pt x="45" y="81"/>
                  <a:pt x="36" y="63"/>
                </a:cubicBezTo>
                <a:cubicBezTo>
                  <a:pt x="27" y="54"/>
                  <a:pt x="18" y="45"/>
                  <a:pt x="18" y="36"/>
                </a:cubicBezTo>
                <a:cubicBezTo>
                  <a:pt x="9" y="27"/>
                  <a:pt x="9" y="18"/>
                  <a:pt x="0" y="9"/>
                </a:cubicBezTo>
                <a:lnTo>
                  <a:pt x="9" y="0"/>
                </a:ln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7" name="Google Shape;1467;p55"/>
          <p:cNvSpPr/>
          <p:nvPr/>
        </p:nvSpPr>
        <p:spPr>
          <a:xfrm>
            <a:off x="3987078" y="2850790"/>
            <a:ext cx="152678" cy="114478"/>
          </a:xfrm>
          <a:custGeom>
            <a:avLst/>
            <a:gdLst/>
            <a:ahLst/>
            <a:cxnLst/>
            <a:rect l="l" t="t" r="r" b="b"/>
            <a:pathLst>
              <a:path w="390" h="290" extrusionOk="0">
                <a:moveTo>
                  <a:pt x="0" y="0"/>
                </a:moveTo>
                <a:lnTo>
                  <a:pt x="0" y="0"/>
                </a:lnTo>
                <a:cubicBezTo>
                  <a:pt x="18" y="0"/>
                  <a:pt x="27" y="9"/>
                  <a:pt x="36" y="18"/>
                </a:cubicBezTo>
                <a:cubicBezTo>
                  <a:pt x="45" y="18"/>
                  <a:pt x="54" y="27"/>
                  <a:pt x="63" y="27"/>
                </a:cubicBezTo>
                <a:cubicBezTo>
                  <a:pt x="72" y="36"/>
                  <a:pt x="72" y="36"/>
                  <a:pt x="81" y="45"/>
                </a:cubicBezTo>
                <a:cubicBezTo>
                  <a:pt x="90" y="54"/>
                  <a:pt x="99" y="54"/>
                  <a:pt x="108" y="63"/>
                </a:cubicBezTo>
                <a:cubicBezTo>
                  <a:pt x="118" y="72"/>
                  <a:pt x="127" y="72"/>
                  <a:pt x="127" y="81"/>
                </a:cubicBezTo>
                <a:cubicBezTo>
                  <a:pt x="136" y="90"/>
                  <a:pt x="145" y="90"/>
                  <a:pt x="154" y="99"/>
                </a:cubicBezTo>
                <a:cubicBezTo>
                  <a:pt x="163" y="117"/>
                  <a:pt x="181" y="126"/>
                  <a:pt x="190" y="144"/>
                </a:cubicBezTo>
                <a:cubicBezTo>
                  <a:pt x="208" y="153"/>
                  <a:pt x="226" y="162"/>
                  <a:pt x="235" y="180"/>
                </a:cubicBezTo>
                <a:cubicBezTo>
                  <a:pt x="253" y="190"/>
                  <a:pt x="271" y="199"/>
                  <a:pt x="289" y="216"/>
                </a:cubicBezTo>
                <a:cubicBezTo>
                  <a:pt x="389" y="289"/>
                  <a:pt x="389" y="289"/>
                  <a:pt x="389" y="289"/>
                </a:cubicBezTo>
                <a:cubicBezTo>
                  <a:pt x="380" y="289"/>
                  <a:pt x="380" y="289"/>
                  <a:pt x="380" y="289"/>
                </a:cubicBezTo>
                <a:cubicBezTo>
                  <a:pt x="343" y="280"/>
                  <a:pt x="307" y="271"/>
                  <a:pt x="262" y="253"/>
                </a:cubicBezTo>
                <a:cubicBezTo>
                  <a:pt x="244" y="244"/>
                  <a:pt x="226" y="235"/>
                  <a:pt x="208" y="226"/>
                </a:cubicBezTo>
                <a:cubicBezTo>
                  <a:pt x="190" y="216"/>
                  <a:pt x="172" y="208"/>
                  <a:pt x="154" y="199"/>
                </a:cubicBezTo>
                <a:cubicBezTo>
                  <a:pt x="145" y="190"/>
                  <a:pt x="136" y="190"/>
                  <a:pt x="127" y="180"/>
                </a:cubicBezTo>
                <a:cubicBezTo>
                  <a:pt x="99" y="162"/>
                  <a:pt x="99" y="162"/>
                  <a:pt x="99" y="162"/>
                </a:cubicBezTo>
                <a:cubicBezTo>
                  <a:pt x="90" y="162"/>
                  <a:pt x="81" y="153"/>
                  <a:pt x="72" y="144"/>
                </a:cubicBezTo>
                <a:cubicBezTo>
                  <a:pt x="63" y="135"/>
                  <a:pt x="54" y="135"/>
                  <a:pt x="45" y="126"/>
                </a:cubicBezTo>
                <a:cubicBezTo>
                  <a:pt x="18" y="90"/>
                  <a:pt x="0" y="54"/>
                  <a:pt x="0" y="0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8" name="Google Shape;1468;p55"/>
          <p:cNvSpPr/>
          <p:nvPr/>
        </p:nvSpPr>
        <p:spPr>
          <a:xfrm>
            <a:off x="4403473" y="2328698"/>
            <a:ext cx="135329" cy="138762"/>
          </a:xfrm>
          <a:custGeom>
            <a:avLst/>
            <a:gdLst/>
            <a:ahLst/>
            <a:cxnLst/>
            <a:rect l="l" t="t" r="r" b="b"/>
            <a:pathLst>
              <a:path w="345" h="353" extrusionOk="0">
                <a:moveTo>
                  <a:pt x="9" y="18"/>
                </a:moveTo>
                <a:lnTo>
                  <a:pt x="9" y="18"/>
                </a:lnTo>
                <a:cubicBezTo>
                  <a:pt x="54" y="0"/>
                  <a:pt x="100" y="9"/>
                  <a:pt x="145" y="27"/>
                </a:cubicBezTo>
                <a:cubicBezTo>
                  <a:pt x="154" y="36"/>
                  <a:pt x="163" y="36"/>
                  <a:pt x="172" y="45"/>
                </a:cubicBezTo>
                <a:cubicBezTo>
                  <a:pt x="181" y="54"/>
                  <a:pt x="190" y="63"/>
                  <a:pt x="199" y="63"/>
                </a:cubicBezTo>
                <a:cubicBezTo>
                  <a:pt x="217" y="90"/>
                  <a:pt x="217" y="90"/>
                  <a:pt x="217" y="90"/>
                </a:cubicBezTo>
                <a:cubicBezTo>
                  <a:pt x="226" y="99"/>
                  <a:pt x="235" y="108"/>
                  <a:pt x="244" y="117"/>
                </a:cubicBezTo>
                <a:cubicBezTo>
                  <a:pt x="262" y="144"/>
                  <a:pt x="262" y="144"/>
                  <a:pt x="262" y="144"/>
                </a:cubicBezTo>
                <a:cubicBezTo>
                  <a:pt x="280" y="171"/>
                  <a:pt x="280" y="171"/>
                  <a:pt x="280" y="171"/>
                </a:cubicBezTo>
                <a:cubicBezTo>
                  <a:pt x="298" y="198"/>
                  <a:pt x="298" y="198"/>
                  <a:pt x="298" y="198"/>
                </a:cubicBezTo>
                <a:cubicBezTo>
                  <a:pt x="307" y="225"/>
                  <a:pt x="307" y="225"/>
                  <a:pt x="307" y="225"/>
                </a:cubicBezTo>
                <a:cubicBezTo>
                  <a:pt x="326" y="262"/>
                  <a:pt x="335" y="307"/>
                  <a:pt x="344" y="352"/>
                </a:cubicBezTo>
                <a:cubicBezTo>
                  <a:pt x="335" y="352"/>
                  <a:pt x="335" y="352"/>
                  <a:pt x="335" y="352"/>
                </a:cubicBezTo>
                <a:cubicBezTo>
                  <a:pt x="316" y="316"/>
                  <a:pt x="298" y="280"/>
                  <a:pt x="271" y="243"/>
                </a:cubicBezTo>
                <a:cubicBezTo>
                  <a:pt x="253" y="225"/>
                  <a:pt x="253" y="225"/>
                  <a:pt x="253" y="225"/>
                </a:cubicBezTo>
                <a:cubicBezTo>
                  <a:pt x="235" y="207"/>
                  <a:pt x="235" y="207"/>
                  <a:pt x="235" y="207"/>
                </a:cubicBezTo>
                <a:cubicBezTo>
                  <a:pt x="217" y="180"/>
                  <a:pt x="217" y="180"/>
                  <a:pt x="217" y="180"/>
                </a:cubicBezTo>
                <a:cubicBezTo>
                  <a:pt x="190" y="162"/>
                  <a:pt x="190" y="162"/>
                  <a:pt x="190" y="162"/>
                </a:cubicBezTo>
                <a:cubicBezTo>
                  <a:pt x="190" y="162"/>
                  <a:pt x="181" y="153"/>
                  <a:pt x="172" y="144"/>
                </a:cubicBezTo>
                <a:cubicBezTo>
                  <a:pt x="145" y="135"/>
                  <a:pt x="145" y="135"/>
                  <a:pt x="145" y="135"/>
                </a:cubicBezTo>
                <a:cubicBezTo>
                  <a:pt x="136" y="126"/>
                  <a:pt x="127" y="126"/>
                  <a:pt x="118" y="117"/>
                </a:cubicBezTo>
                <a:cubicBezTo>
                  <a:pt x="118" y="117"/>
                  <a:pt x="109" y="108"/>
                  <a:pt x="100" y="99"/>
                </a:cubicBezTo>
                <a:cubicBezTo>
                  <a:pt x="73" y="81"/>
                  <a:pt x="36" y="54"/>
                  <a:pt x="0" y="27"/>
                </a:cubicBezTo>
                <a:lnTo>
                  <a:pt x="9" y="18"/>
                </a:ln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9" name="Google Shape;1469;p55"/>
          <p:cNvSpPr/>
          <p:nvPr/>
        </p:nvSpPr>
        <p:spPr>
          <a:xfrm>
            <a:off x="4332339" y="2434504"/>
            <a:ext cx="1023640" cy="1278345"/>
          </a:xfrm>
          <a:custGeom>
            <a:avLst/>
            <a:gdLst/>
            <a:ahLst/>
            <a:cxnLst/>
            <a:rect l="l" t="t" r="r" b="b"/>
            <a:pathLst>
              <a:path w="2602" h="3252" extrusionOk="0">
                <a:moveTo>
                  <a:pt x="2601" y="72"/>
                </a:moveTo>
                <a:lnTo>
                  <a:pt x="2601" y="72"/>
                </a:lnTo>
                <a:cubicBezTo>
                  <a:pt x="2510" y="54"/>
                  <a:pt x="2420" y="36"/>
                  <a:pt x="2330" y="36"/>
                </a:cubicBezTo>
                <a:cubicBezTo>
                  <a:pt x="2285" y="36"/>
                  <a:pt x="2240" y="36"/>
                  <a:pt x="2194" y="45"/>
                </a:cubicBezTo>
                <a:cubicBezTo>
                  <a:pt x="2149" y="54"/>
                  <a:pt x="2104" y="54"/>
                  <a:pt x="2077" y="81"/>
                </a:cubicBezTo>
                <a:cubicBezTo>
                  <a:pt x="2068" y="90"/>
                  <a:pt x="2050" y="108"/>
                  <a:pt x="2032" y="126"/>
                </a:cubicBezTo>
                <a:cubicBezTo>
                  <a:pt x="2023" y="135"/>
                  <a:pt x="2013" y="144"/>
                  <a:pt x="2004" y="153"/>
                </a:cubicBezTo>
                <a:cubicBezTo>
                  <a:pt x="1995" y="162"/>
                  <a:pt x="1987" y="171"/>
                  <a:pt x="1968" y="171"/>
                </a:cubicBezTo>
                <a:cubicBezTo>
                  <a:pt x="1923" y="199"/>
                  <a:pt x="1878" y="199"/>
                  <a:pt x="1833" y="207"/>
                </a:cubicBezTo>
                <a:cubicBezTo>
                  <a:pt x="1779" y="207"/>
                  <a:pt x="1734" y="207"/>
                  <a:pt x="1697" y="216"/>
                </a:cubicBezTo>
                <a:cubicBezTo>
                  <a:pt x="1652" y="225"/>
                  <a:pt x="1616" y="235"/>
                  <a:pt x="1589" y="262"/>
                </a:cubicBezTo>
                <a:cubicBezTo>
                  <a:pt x="1562" y="289"/>
                  <a:pt x="1544" y="325"/>
                  <a:pt x="1535" y="361"/>
                </a:cubicBezTo>
                <a:cubicBezTo>
                  <a:pt x="1526" y="379"/>
                  <a:pt x="1526" y="397"/>
                  <a:pt x="1517" y="424"/>
                </a:cubicBezTo>
                <a:cubicBezTo>
                  <a:pt x="1517" y="433"/>
                  <a:pt x="1517" y="451"/>
                  <a:pt x="1507" y="460"/>
                </a:cubicBezTo>
                <a:cubicBezTo>
                  <a:pt x="1498" y="478"/>
                  <a:pt x="1489" y="497"/>
                  <a:pt x="1471" y="506"/>
                </a:cubicBezTo>
                <a:cubicBezTo>
                  <a:pt x="1453" y="515"/>
                  <a:pt x="1444" y="524"/>
                  <a:pt x="1426" y="524"/>
                </a:cubicBezTo>
                <a:cubicBezTo>
                  <a:pt x="1417" y="533"/>
                  <a:pt x="1399" y="533"/>
                  <a:pt x="1390" y="533"/>
                </a:cubicBezTo>
                <a:cubicBezTo>
                  <a:pt x="1327" y="542"/>
                  <a:pt x="1327" y="542"/>
                  <a:pt x="1327" y="542"/>
                </a:cubicBezTo>
                <a:cubicBezTo>
                  <a:pt x="1282" y="551"/>
                  <a:pt x="1236" y="560"/>
                  <a:pt x="1200" y="577"/>
                </a:cubicBezTo>
                <a:cubicBezTo>
                  <a:pt x="1155" y="586"/>
                  <a:pt x="1119" y="604"/>
                  <a:pt x="1083" y="622"/>
                </a:cubicBezTo>
                <a:cubicBezTo>
                  <a:pt x="1065" y="640"/>
                  <a:pt x="1056" y="649"/>
                  <a:pt x="1038" y="667"/>
                </a:cubicBezTo>
                <a:cubicBezTo>
                  <a:pt x="1029" y="676"/>
                  <a:pt x="1020" y="694"/>
                  <a:pt x="1011" y="712"/>
                </a:cubicBezTo>
                <a:cubicBezTo>
                  <a:pt x="965" y="776"/>
                  <a:pt x="956" y="866"/>
                  <a:pt x="956" y="956"/>
                </a:cubicBezTo>
                <a:cubicBezTo>
                  <a:pt x="956" y="983"/>
                  <a:pt x="956" y="983"/>
                  <a:pt x="956" y="983"/>
                </a:cubicBezTo>
                <a:cubicBezTo>
                  <a:pt x="929" y="993"/>
                  <a:pt x="929" y="993"/>
                  <a:pt x="929" y="993"/>
                </a:cubicBezTo>
                <a:cubicBezTo>
                  <a:pt x="849" y="1019"/>
                  <a:pt x="768" y="1047"/>
                  <a:pt x="695" y="1092"/>
                </a:cubicBezTo>
                <a:cubicBezTo>
                  <a:pt x="623" y="1128"/>
                  <a:pt x="560" y="1173"/>
                  <a:pt x="506" y="1236"/>
                </a:cubicBezTo>
                <a:cubicBezTo>
                  <a:pt x="496" y="1255"/>
                  <a:pt x="487" y="1272"/>
                  <a:pt x="478" y="1282"/>
                </a:cubicBezTo>
                <a:cubicBezTo>
                  <a:pt x="469" y="1300"/>
                  <a:pt x="460" y="1318"/>
                  <a:pt x="460" y="1336"/>
                </a:cubicBezTo>
                <a:cubicBezTo>
                  <a:pt x="451" y="1354"/>
                  <a:pt x="451" y="1372"/>
                  <a:pt x="451" y="1390"/>
                </a:cubicBezTo>
                <a:cubicBezTo>
                  <a:pt x="451" y="1408"/>
                  <a:pt x="451" y="1435"/>
                  <a:pt x="451" y="1462"/>
                </a:cubicBezTo>
                <a:cubicBezTo>
                  <a:pt x="451" y="1471"/>
                  <a:pt x="442" y="1489"/>
                  <a:pt x="442" y="1508"/>
                </a:cubicBezTo>
                <a:cubicBezTo>
                  <a:pt x="433" y="1516"/>
                  <a:pt x="415" y="1535"/>
                  <a:pt x="406" y="1544"/>
                </a:cubicBezTo>
                <a:cubicBezTo>
                  <a:pt x="397" y="1553"/>
                  <a:pt x="388" y="1553"/>
                  <a:pt x="379" y="1562"/>
                </a:cubicBezTo>
                <a:cubicBezTo>
                  <a:pt x="370" y="1571"/>
                  <a:pt x="361" y="1571"/>
                  <a:pt x="352" y="1580"/>
                </a:cubicBezTo>
                <a:cubicBezTo>
                  <a:pt x="316" y="1598"/>
                  <a:pt x="289" y="1625"/>
                  <a:pt x="262" y="1652"/>
                </a:cubicBezTo>
                <a:cubicBezTo>
                  <a:pt x="207" y="1715"/>
                  <a:pt x="171" y="1788"/>
                  <a:pt x="153" y="1869"/>
                </a:cubicBezTo>
                <a:cubicBezTo>
                  <a:pt x="144" y="1905"/>
                  <a:pt x="144" y="1950"/>
                  <a:pt x="144" y="1986"/>
                </a:cubicBezTo>
                <a:cubicBezTo>
                  <a:pt x="144" y="2013"/>
                  <a:pt x="153" y="2031"/>
                  <a:pt x="153" y="2050"/>
                </a:cubicBezTo>
                <a:cubicBezTo>
                  <a:pt x="153" y="2077"/>
                  <a:pt x="153" y="2104"/>
                  <a:pt x="144" y="2131"/>
                </a:cubicBezTo>
                <a:cubicBezTo>
                  <a:pt x="144" y="2149"/>
                  <a:pt x="135" y="2176"/>
                  <a:pt x="126" y="2194"/>
                </a:cubicBezTo>
                <a:cubicBezTo>
                  <a:pt x="117" y="2212"/>
                  <a:pt x="108" y="2230"/>
                  <a:pt x="99" y="2248"/>
                </a:cubicBezTo>
                <a:cubicBezTo>
                  <a:pt x="90" y="2294"/>
                  <a:pt x="72" y="2330"/>
                  <a:pt x="63" y="2375"/>
                </a:cubicBezTo>
                <a:cubicBezTo>
                  <a:pt x="63" y="2411"/>
                  <a:pt x="54" y="2456"/>
                  <a:pt x="63" y="2492"/>
                </a:cubicBezTo>
                <a:cubicBezTo>
                  <a:pt x="63" y="2528"/>
                  <a:pt x="72" y="2574"/>
                  <a:pt x="99" y="2601"/>
                </a:cubicBezTo>
                <a:cubicBezTo>
                  <a:pt x="108" y="2619"/>
                  <a:pt x="117" y="2637"/>
                  <a:pt x="135" y="2646"/>
                </a:cubicBezTo>
                <a:cubicBezTo>
                  <a:pt x="144" y="2664"/>
                  <a:pt x="162" y="2682"/>
                  <a:pt x="180" y="2700"/>
                </a:cubicBezTo>
                <a:cubicBezTo>
                  <a:pt x="189" y="2727"/>
                  <a:pt x="198" y="2745"/>
                  <a:pt x="207" y="2772"/>
                </a:cubicBezTo>
                <a:cubicBezTo>
                  <a:pt x="207" y="2790"/>
                  <a:pt x="216" y="2809"/>
                  <a:pt x="216" y="2836"/>
                </a:cubicBezTo>
                <a:cubicBezTo>
                  <a:pt x="243" y="2908"/>
                  <a:pt x="307" y="2971"/>
                  <a:pt x="379" y="2998"/>
                </a:cubicBezTo>
                <a:cubicBezTo>
                  <a:pt x="415" y="3016"/>
                  <a:pt x="460" y="3016"/>
                  <a:pt x="506" y="3034"/>
                </a:cubicBezTo>
                <a:cubicBezTo>
                  <a:pt x="551" y="3053"/>
                  <a:pt x="578" y="3079"/>
                  <a:pt x="614" y="3107"/>
                </a:cubicBezTo>
                <a:cubicBezTo>
                  <a:pt x="686" y="3152"/>
                  <a:pt x="759" y="3197"/>
                  <a:pt x="840" y="3215"/>
                </a:cubicBezTo>
                <a:cubicBezTo>
                  <a:pt x="875" y="3224"/>
                  <a:pt x="920" y="3224"/>
                  <a:pt x="956" y="3215"/>
                </a:cubicBezTo>
                <a:cubicBezTo>
                  <a:pt x="965" y="3215"/>
                  <a:pt x="965" y="3215"/>
                  <a:pt x="965" y="3215"/>
                </a:cubicBezTo>
                <a:cubicBezTo>
                  <a:pt x="975" y="3206"/>
                  <a:pt x="975" y="3206"/>
                  <a:pt x="975" y="3206"/>
                </a:cubicBezTo>
                <a:cubicBezTo>
                  <a:pt x="992" y="3206"/>
                  <a:pt x="992" y="3206"/>
                  <a:pt x="992" y="3206"/>
                </a:cubicBezTo>
                <a:cubicBezTo>
                  <a:pt x="1001" y="3206"/>
                  <a:pt x="1011" y="3197"/>
                  <a:pt x="1020" y="3188"/>
                </a:cubicBezTo>
                <a:cubicBezTo>
                  <a:pt x="1038" y="3179"/>
                  <a:pt x="1047" y="3170"/>
                  <a:pt x="1065" y="3152"/>
                </a:cubicBezTo>
                <a:cubicBezTo>
                  <a:pt x="1083" y="3143"/>
                  <a:pt x="1101" y="3125"/>
                  <a:pt x="1119" y="3116"/>
                </a:cubicBezTo>
                <a:cubicBezTo>
                  <a:pt x="1137" y="3107"/>
                  <a:pt x="1164" y="3098"/>
                  <a:pt x="1182" y="3098"/>
                </a:cubicBezTo>
                <a:cubicBezTo>
                  <a:pt x="1228" y="3089"/>
                  <a:pt x="1273" y="3089"/>
                  <a:pt x="1318" y="3098"/>
                </a:cubicBezTo>
                <a:cubicBezTo>
                  <a:pt x="1489" y="3125"/>
                  <a:pt x="1661" y="3107"/>
                  <a:pt x="1824" y="3043"/>
                </a:cubicBezTo>
                <a:cubicBezTo>
                  <a:pt x="1824" y="3053"/>
                  <a:pt x="1824" y="3053"/>
                  <a:pt x="1824" y="3053"/>
                </a:cubicBezTo>
                <a:cubicBezTo>
                  <a:pt x="1661" y="3116"/>
                  <a:pt x="1489" y="3134"/>
                  <a:pt x="1318" y="3116"/>
                </a:cubicBezTo>
                <a:cubicBezTo>
                  <a:pt x="1273" y="3116"/>
                  <a:pt x="1228" y="3107"/>
                  <a:pt x="1191" y="3116"/>
                </a:cubicBezTo>
                <a:cubicBezTo>
                  <a:pt x="1173" y="3116"/>
                  <a:pt x="1155" y="3125"/>
                  <a:pt x="1137" y="3134"/>
                </a:cubicBezTo>
                <a:cubicBezTo>
                  <a:pt x="1119" y="3152"/>
                  <a:pt x="1101" y="3161"/>
                  <a:pt x="1083" y="3179"/>
                </a:cubicBezTo>
                <a:cubicBezTo>
                  <a:pt x="1065" y="3188"/>
                  <a:pt x="1047" y="3206"/>
                  <a:pt x="1029" y="3215"/>
                </a:cubicBezTo>
                <a:cubicBezTo>
                  <a:pt x="1020" y="3224"/>
                  <a:pt x="1011" y="3224"/>
                  <a:pt x="1001" y="3233"/>
                </a:cubicBezTo>
                <a:cubicBezTo>
                  <a:pt x="983" y="3233"/>
                  <a:pt x="983" y="3233"/>
                  <a:pt x="983" y="3233"/>
                </a:cubicBezTo>
                <a:cubicBezTo>
                  <a:pt x="975" y="3242"/>
                  <a:pt x="975" y="3242"/>
                  <a:pt x="975" y="3242"/>
                </a:cubicBezTo>
                <a:cubicBezTo>
                  <a:pt x="965" y="3242"/>
                  <a:pt x="965" y="3242"/>
                  <a:pt x="965" y="3242"/>
                </a:cubicBezTo>
                <a:cubicBezTo>
                  <a:pt x="920" y="3251"/>
                  <a:pt x="875" y="3251"/>
                  <a:pt x="831" y="3242"/>
                </a:cubicBezTo>
                <a:cubicBezTo>
                  <a:pt x="749" y="3224"/>
                  <a:pt x="668" y="3188"/>
                  <a:pt x="596" y="3134"/>
                </a:cubicBezTo>
                <a:cubicBezTo>
                  <a:pt x="560" y="3107"/>
                  <a:pt x="524" y="3079"/>
                  <a:pt x="487" y="3071"/>
                </a:cubicBezTo>
                <a:cubicBezTo>
                  <a:pt x="451" y="3053"/>
                  <a:pt x="406" y="3053"/>
                  <a:pt x="361" y="3034"/>
                </a:cubicBezTo>
                <a:cubicBezTo>
                  <a:pt x="280" y="3007"/>
                  <a:pt x="198" y="2935"/>
                  <a:pt x="171" y="2845"/>
                </a:cubicBezTo>
                <a:cubicBezTo>
                  <a:pt x="162" y="2800"/>
                  <a:pt x="153" y="2754"/>
                  <a:pt x="135" y="2727"/>
                </a:cubicBezTo>
                <a:cubicBezTo>
                  <a:pt x="126" y="2709"/>
                  <a:pt x="117" y="2700"/>
                  <a:pt x="99" y="2682"/>
                </a:cubicBezTo>
                <a:cubicBezTo>
                  <a:pt x="81" y="2664"/>
                  <a:pt x="63" y="2646"/>
                  <a:pt x="54" y="2628"/>
                </a:cubicBezTo>
                <a:cubicBezTo>
                  <a:pt x="27" y="2592"/>
                  <a:pt x="9" y="2547"/>
                  <a:pt x="9" y="2501"/>
                </a:cubicBezTo>
                <a:cubicBezTo>
                  <a:pt x="0" y="2456"/>
                  <a:pt x="9" y="2402"/>
                  <a:pt x="9" y="2366"/>
                </a:cubicBezTo>
                <a:cubicBezTo>
                  <a:pt x="18" y="2321"/>
                  <a:pt x="36" y="2275"/>
                  <a:pt x="45" y="2230"/>
                </a:cubicBezTo>
                <a:cubicBezTo>
                  <a:pt x="54" y="2212"/>
                  <a:pt x="63" y="2194"/>
                  <a:pt x="72" y="2167"/>
                </a:cubicBezTo>
                <a:cubicBezTo>
                  <a:pt x="81" y="2149"/>
                  <a:pt x="90" y="2131"/>
                  <a:pt x="90" y="2113"/>
                </a:cubicBezTo>
                <a:cubicBezTo>
                  <a:pt x="99" y="2077"/>
                  <a:pt x="90" y="2041"/>
                  <a:pt x="81" y="1995"/>
                </a:cubicBezTo>
                <a:cubicBezTo>
                  <a:pt x="81" y="1950"/>
                  <a:pt x="81" y="1905"/>
                  <a:pt x="90" y="1860"/>
                </a:cubicBezTo>
                <a:cubicBezTo>
                  <a:pt x="108" y="1769"/>
                  <a:pt x="153" y="1679"/>
                  <a:pt x="207" y="1616"/>
                </a:cubicBezTo>
                <a:cubicBezTo>
                  <a:pt x="243" y="1580"/>
                  <a:pt x="271" y="1544"/>
                  <a:pt x="316" y="1516"/>
                </a:cubicBezTo>
                <a:cubicBezTo>
                  <a:pt x="325" y="1516"/>
                  <a:pt x="334" y="1508"/>
                  <a:pt x="343" y="1499"/>
                </a:cubicBezTo>
                <a:cubicBezTo>
                  <a:pt x="352" y="1499"/>
                  <a:pt x="361" y="1489"/>
                  <a:pt x="361" y="1489"/>
                </a:cubicBezTo>
                <a:cubicBezTo>
                  <a:pt x="370" y="1480"/>
                  <a:pt x="370" y="1480"/>
                  <a:pt x="370" y="1471"/>
                </a:cubicBezTo>
                <a:cubicBezTo>
                  <a:pt x="379" y="1471"/>
                  <a:pt x="379" y="1462"/>
                  <a:pt x="379" y="1453"/>
                </a:cubicBezTo>
                <a:cubicBezTo>
                  <a:pt x="379" y="1435"/>
                  <a:pt x="379" y="1417"/>
                  <a:pt x="379" y="1390"/>
                </a:cubicBezTo>
                <a:cubicBezTo>
                  <a:pt x="379" y="1372"/>
                  <a:pt x="379" y="1345"/>
                  <a:pt x="388" y="1318"/>
                </a:cubicBezTo>
                <a:cubicBezTo>
                  <a:pt x="397" y="1300"/>
                  <a:pt x="397" y="1272"/>
                  <a:pt x="415" y="1255"/>
                </a:cubicBezTo>
                <a:cubicBezTo>
                  <a:pt x="424" y="1227"/>
                  <a:pt x="433" y="1209"/>
                  <a:pt x="451" y="1191"/>
                </a:cubicBezTo>
                <a:cubicBezTo>
                  <a:pt x="478" y="1155"/>
                  <a:pt x="506" y="1119"/>
                  <a:pt x="542" y="1092"/>
                </a:cubicBezTo>
                <a:cubicBezTo>
                  <a:pt x="578" y="1065"/>
                  <a:pt x="614" y="1038"/>
                  <a:pt x="659" y="1011"/>
                </a:cubicBezTo>
                <a:cubicBezTo>
                  <a:pt x="740" y="974"/>
                  <a:pt x="822" y="938"/>
                  <a:pt x="902" y="911"/>
                </a:cubicBezTo>
                <a:cubicBezTo>
                  <a:pt x="875" y="956"/>
                  <a:pt x="875" y="956"/>
                  <a:pt x="875" y="956"/>
                </a:cubicBezTo>
                <a:cubicBezTo>
                  <a:pt x="875" y="911"/>
                  <a:pt x="875" y="857"/>
                  <a:pt x="884" y="812"/>
                </a:cubicBezTo>
                <a:cubicBezTo>
                  <a:pt x="893" y="767"/>
                  <a:pt x="902" y="712"/>
                  <a:pt x="929" y="667"/>
                </a:cubicBezTo>
                <a:cubicBezTo>
                  <a:pt x="938" y="640"/>
                  <a:pt x="956" y="622"/>
                  <a:pt x="975" y="604"/>
                </a:cubicBezTo>
                <a:cubicBezTo>
                  <a:pt x="992" y="586"/>
                  <a:pt x="1011" y="569"/>
                  <a:pt x="1038" y="551"/>
                </a:cubicBezTo>
                <a:cubicBezTo>
                  <a:pt x="1083" y="524"/>
                  <a:pt x="1128" y="506"/>
                  <a:pt x="1173" y="497"/>
                </a:cubicBezTo>
                <a:cubicBezTo>
                  <a:pt x="1218" y="478"/>
                  <a:pt x="1264" y="469"/>
                  <a:pt x="1309" y="460"/>
                </a:cubicBezTo>
                <a:cubicBezTo>
                  <a:pt x="1381" y="451"/>
                  <a:pt x="1381" y="451"/>
                  <a:pt x="1381" y="451"/>
                </a:cubicBezTo>
                <a:cubicBezTo>
                  <a:pt x="1390" y="451"/>
                  <a:pt x="1399" y="451"/>
                  <a:pt x="1408" y="451"/>
                </a:cubicBezTo>
                <a:cubicBezTo>
                  <a:pt x="1417" y="442"/>
                  <a:pt x="1426" y="442"/>
                  <a:pt x="1426" y="442"/>
                </a:cubicBezTo>
                <a:cubicBezTo>
                  <a:pt x="1426" y="442"/>
                  <a:pt x="1435" y="442"/>
                  <a:pt x="1435" y="433"/>
                </a:cubicBezTo>
                <a:cubicBezTo>
                  <a:pt x="1435" y="424"/>
                  <a:pt x="1435" y="415"/>
                  <a:pt x="1444" y="406"/>
                </a:cubicBezTo>
                <a:cubicBezTo>
                  <a:pt x="1444" y="388"/>
                  <a:pt x="1453" y="361"/>
                  <a:pt x="1462" y="334"/>
                </a:cubicBezTo>
                <a:cubicBezTo>
                  <a:pt x="1471" y="289"/>
                  <a:pt x="1498" y="244"/>
                  <a:pt x="1544" y="207"/>
                </a:cubicBezTo>
                <a:cubicBezTo>
                  <a:pt x="1544" y="199"/>
                  <a:pt x="1553" y="199"/>
                  <a:pt x="1562" y="189"/>
                </a:cubicBezTo>
                <a:cubicBezTo>
                  <a:pt x="1571" y="189"/>
                  <a:pt x="1571" y="189"/>
                  <a:pt x="1571" y="189"/>
                </a:cubicBezTo>
                <a:cubicBezTo>
                  <a:pt x="1580" y="180"/>
                  <a:pt x="1580" y="180"/>
                  <a:pt x="1580" y="180"/>
                </a:cubicBezTo>
                <a:cubicBezTo>
                  <a:pt x="1598" y="171"/>
                  <a:pt x="1598" y="171"/>
                  <a:pt x="1598" y="171"/>
                </a:cubicBezTo>
                <a:cubicBezTo>
                  <a:pt x="1598" y="171"/>
                  <a:pt x="1607" y="171"/>
                  <a:pt x="1616" y="162"/>
                </a:cubicBezTo>
                <a:cubicBezTo>
                  <a:pt x="1634" y="153"/>
                  <a:pt x="1661" y="153"/>
                  <a:pt x="1688" y="144"/>
                </a:cubicBezTo>
                <a:cubicBezTo>
                  <a:pt x="1734" y="144"/>
                  <a:pt x="1779" y="144"/>
                  <a:pt x="1824" y="144"/>
                </a:cubicBezTo>
                <a:cubicBezTo>
                  <a:pt x="1869" y="144"/>
                  <a:pt x="1914" y="135"/>
                  <a:pt x="1950" y="126"/>
                </a:cubicBezTo>
                <a:cubicBezTo>
                  <a:pt x="1959" y="117"/>
                  <a:pt x="1968" y="117"/>
                  <a:pt x="1977" y="108"/>
                </a:cubicBezTo>
                <a:cubicBezTo>
                  <a:pt x="1977" y="108"/>
                  <a:pt x="1987" y="108"/>
                  <a:pt x="1987" y="99"/>
                </a:cubicBezTo>
                <a:cubicBezTo>
                  <a:pt x="1995" y="99"/>
                  <a:pt x="1995" y="99"/>
                  <a:pt x="1995" y="90"/>
                </a:cubicBezTo>
                <a:cubicBezTo>
                  <a:pt x="2013" y="81"/>
                  <a:pt x="2023" y="54"/>
                  <a:pt x="2050" y="45"/>
                </a:cubicBezTo>
                <a:cubicBezTo>
                  <a:pt x="2068" y="27"/>
                  <a:pt x="2095" y="18"/>
                  <a:pt x="2122" y="9"/>
                </a:cubicBezTo>
                <a:cubicBezTo>
                  <a:pt x="2149" y="9"/>
                  <a:pt x="2167" y="9"/>
                  <a:pt x="2194" y="9"/>
                </a:cubicBezTo>
                <a:cubicBezTo>
                  <a:pt x="2240" y="0"/>
                  <a:pt x="2285" y="0"/>
                  <a:pt x="2330" y="9"/>
                </a:cubicBezTo>
                <a:cubicBezTo>
                  <a:pt x="2420" y="18"/>
                  <a:pt x="2510" y="36"/>
                  <a:pt x="2601" y="63"/>
                </a:cubicBezTo>
                <a:lnTo>
                  <a:pt x="2601" y="72"/>
                </a:ln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0" name="Google Shape;1470;p55"/>
          <p:cNvSpPr/>
          <p:nvPr/>
        </p:nvSpPr>
        <p:spPr>
          <a:xfrm>
            <a:off x="4675865" y="2850790"/>
            <a:ext cx="1060069" cy="895015"/>
          </a:xfrm>
          <a:custGeom>
            <a:avLst/>
            <a:gdLst/>
            <a:ahLst/>
            <a:cxnLst/>
            <a:rect l="l" t="t" r="r" b="b"/>
            <a:pathLst>
              <a:path w="2694" h="2277" extrusionOk="0">
                <a:moveTo>
                  <a:pt x="0" y="1274"/>
                </a:moveTo>
                <a:lnTo>
                  <a:pt x="0" y="1274"/>
                </a:lnTo>
                <a:cubicBezTo>
                  <a:pt x="9" y="1238"/>
                  <a:pt x="18" y="1192"/>
                  <a:pt x="45" y="1156"/>
                </a:cubicBezTo>
                <a:cubicBezTo>
                  <a:pt x="63" y="1120"/>
                  <a:pt x="90" y="1084"/>
                  <a:pt x="126" y="1057"/>
                </a:cubicBezTo>
                <a:lnTo>
                  <a:pt x="126" y="1057"/>
                </a:lnTo>
                <a:lnTo>
                  <a:pt x="126" y="1057"/>
                </a:lnTo>
                <a:cubicBezTo>
                  <a:pt x="154" y="1030"/>
                  <a:pt x="190" y="1003"/>
                  <a:pt x="217" y="975"/>
                </a:cubicBezTo>
                <a:cubicBezTo>
                  <a:pt x="244" y="949"/>
                  <a:pt x="280" y="921"/>
                  <a:pt x="307" y="894"/>
                </a:cubicBezTo>
                <a:cubicBezTo>
                  <a:pt x="334" y="867"/>
                  <a:pt x="361" y="840"/>
                  <a:pt x="398" y="813"/>
                </a:cubicBezTo>
                <a:cubicBezTo>
                  <a:pt x="407" y="795"/>
                  <a:pt x="425" y="777"/>
                  <a:pt x="434" y="768"/>
                </a:cubicBezTo>
                <a:cubicBezTo>
                  <a:pt x="443" y="759"/>
                  <a:pt x="452" y="750"/>
                  <a:pt x="452" y="741"/>
                </a:cubicBezTo>
                <a:cubicBezTo>
                  <a:pt x="461" y="732"/>
                  <a:pt x="470" y="722"/>
                  <a:pt x="470" y="722"/>
                </a:cubicBezTo>
                <a:cubicBezTo>
                  <a:pt x="470" y="713"/>
                  <a:pt x="470" y="713"/>
                  <a:pt x="470" y="713"/>
                </a:cubicBezTo>
                <a:lnTo>
                  <a:pt x="470" y="713"/>
                </a:lnTo>
                <a:cubicBezTo>
                  <a:pt x="497" y="686"/>
                  <a:pt x="524" y="650"/>
                  <a:pt x="560" y="614"/>
                </a:cubicBezTo>
                <a:cubicBezTo>
                  <a:pt x="587" y="587"/>
                  <a:pt x="632" y="560"/>
                  <a:pt x="669" y="542"/>
                </a:cubicBezTo>
                <a:cubicBezTo>
                  <a:pt x="714" y="524"/>
                  <a:pt x="759" y="515"/>
                  <a:pt x="795" y="497"/>
                </a:cubicBezTo>
                <a:cubicBezTo>
                  <a:pt x="840" y="488"/>
                  <a:pt x="876" y="469"/>
                  <a:pt x="913" y="452"/>
                </a:cubicBezTo>
                <a:cubicBezTo>
                  <a:pt x="913" y="460"/>
                  <a:pt x="913" y="460"/>
                  <a:pt x="913" y="460"/>
                </a:cubicBezTo>
                <a:cubicBezTo>
                  <a:pt x="958" y="424"/>
                  <a:pt x="1012" y="379"/>
                  <a:pt x="1048" y="334"/>
                </a:cubicBezTo>
                <a:cubicBezTo>
                  <a:pt x="1075" y="316"/>
                  <a:pt x="1093" y="289"/>
                  <a:pt x="1120" y="271"/>
                </a:cubicBezTo>
                <a:cubicBezTo>
                  <a:pt x="1184" y="199"/>
                  <a:pt x="1184" y="199"/>
                  <a:pt x="1184" y="199"/>
                </a:cubicBezTo>
                <a:lnTo>
                  <a:pt x="1184" y="199"/>
                </a:lnTo>
                <a:lnTo>
                  <a:pt x="1184" y="199"/>
                </a:lnTo>
                <a:cubicBezTo>
                  <a:pt x="1229" y="162"/>
                  <a:pt x="1274" y="117"/>
                  <a:pt x="1328" y="90"/>
                </a:cubicBezTo>
                <a:cubicBezTo>
                  <a:pt x="1365" y="72"/>
                  <a:pt x="1391" y="54"/>
                  <a:pt x="1419" y="45"/>
                </a:cubicBezTo>
                <a:cubicBezTo>
                  <a:pt x="1455" y="36"/>
                  <a:pt x="1491" y="36"/>
                  <a:pt x="1527" y="36"/>
                </a:cubicBezTo>
                <a:lnTo>
                  <a:pt x="1527" y="36"/>
                </a:lnTo>
                <a:lnTo>
                  <a:pt x="1527" y="36"/>
                </a:lnTo>
                <a:cubicBezTo>
                  <a:pt x="1590" y="54"/>
                  <a:pt x="1654" y="54"/>
                  <a:pt x="1726" y="45"/>
                </a:cubicBezTo>
                <a:cubicBezTo>
                  <a:pt x="1789" y="36"/>
                  <a:pt x="1861" y="18"/>
                  <a:pt x="1934" y="9"/>
                </a:cubicBezTo>
                <a:cubicBezTo>
                  <a:pt x="1970" y="0"/>
                  <a:pt x="2006" y="0"/>
                  <a:pt x="2042" y="9"/>
                </a:cubicBezTo>
                <a:cubicBezTo>
                  <a:pt x="2078" y="9"/>
                  <a:pt x="2124" y="18"/>
                  <a:pt x="2160" y="36"/>
                </a:cubicBezTo>
                <a:cubicBezTo>
                  <a:pt x="2187" y="54"/>
                  <a:pt x="2223" y="90"/>
                  <a:pt x="2241" y="117"/>
                </a:cubicBezTo>
                <a:cubicBezTo>
                  <a:pt x="2259" y="126"/>
                  <a:pt x="2268" y="144"/>
                  <a:pt x="2277" y="162"/>
                </a:cubicBezTo>
                <a:cubicBezTo>
                  <a:pt x="2286" y="171"/>
                  <a:pt x="2295" y="190"/>
                  <a:pt x="2304" y="208"/>
                </a:cubicBezTo>
                <a:cubicBezTo>
                  <a:pt x="2349" y="262"/>
                  <a:pt x="2385" y="325"/>
                  <a:pt x="2403" y="397"/>
                </a:cubicBezTo>
                <a:cubicBezTo>
                  <a:pt x="2431" y="460"/>
                  <a:pt x="2449" y="533"/>
                  <a:pt x="2467" y="605"/>
                </a:cubicBezTo>
                <a:cubicBezTo>
                  <a:pt x="2467" y="641"/>
                  <a:pt x="2476" y="677"/>
                  <a:pt x="2476" y="713"/>
                </a:cubicBezTo>
                <a:cubicBezTo>
                  <a:pt x="2476" y="741"/>
                  <a:pt x="2476" y="741"/>
                  <a:pt x="2476" y="741"/>
                </a:cubicBezTo>
                <a:cubicBezTo>
                  <a:pt x="2476" y="768"/>
                  <a:pt x="2476" y="768"/>
                  <a:pt x="2476" y="768"/>
                </a:cubicBezTo>
                <a:cubicBezTo>
                  <a:pt x="2476" y="795"/>
                  <a:pt x="2476" y="795"/>
                  <a:pt x="2476" y="804"/>
                </a:cubicBezTo>
                <a:cubicBezTo>
                  <a:pt x="2485" y="804"/>
                  <a:pt x="2494" y="822"/>
                  <a:pt x="2503" y="831"/>
                </a:cubicBezTo>
                <a:cubicBezTo>
                  <a:pt x="2521" y="840"/>
                  <a:pt x="2530" y="849"/>
                  <a:pt x="2548" y="858"/>
                </a:cubicBezTo>
                <a:cubicBezTo>
                  <a:pt x="2557" y="876"/>
                  <a:pt x="2575" y="885"/>
                  <a:pt x="2584" y="903"/>
                </a:cubicBezTo>
                <a:cubicBezTo>
                  <a:pt x="2602" y="921"/>
                  <a:pt x="2611" y="939"/>
                  <a:pt x="2620" y="966"/>
                </a:cubicBezTo>
                <a:cubicBezTo>
                  <a:pt x="2620" y="957"/>
                  <a:pt x="2620" y="957"/>
                  <a:pt x="2620" y="957"/>
                </a:cubicBezTo>
                <a:cubicBezTo>
                  <a:pt x="2639" y="1003"/>
                  <a:pt x="2647" y="1039"/>
                  <a:pt x="2647" y="1084"/>
                </a:cubicBezTo>
                <a:cubicBezTo>
                  <a:pt x="2647" y="1102"/>
                  <a:pt x="2647" y="1120"/>
                  <a:pt x="2647" y="1147"/>
                </a:cubicBezTo>
                <a:cubicBezTo>
                  <a:pt x="2647" y="1165"/>
                  <a:pt x="2639" y="1183"/>
                  <a:pt x="2639" y="1202"/>
                </a:cubicBezTo>
                <a:cubicBezTo>
                  <a:pt x="2630" y="1247"/>
                  <a:pt x="2620" y="1274"/>
                  <a:pt x="2620" y="1310"/>
                </a:cubicBezTo>
                <a:cubicBezTo>
                  <a:pt x="2611" y="1319"/>
                  <a:pt x="2611" y="1337"/>
                  <a:pt x="2620" y="1355"/>
                </a:cubicBezTo>
                <a:cubicBezTo>
                  <a:pt x="2620" y="1364"/>
                  <a:pt x="2620" y="1382"/>
                  <a:pt x="2630" y="1400"/>
                </a:cubicBezTo>
                <a:cubicBezTo>
                  <a:pt x="2639" y="1436"/>
                  <a:pt x="2656" y="1472"/>
                  <a:pt x="2666" y="1509"/>
                </a:cubicBezTo>
                <a:cubicBezTo>
                  <a:pt x="2675" y="1545"/>
                  <a:pt x="2684" y="1581"/>
                  <a:pt x="2684" y="1626"/>
                </a:cubicBezTo>
                <a:cubicBezTo>
                  <a:pt x="2693" y="1698"/>
                  <a:pt x="2684" y="1780"/>
                  <a:pt x="2656" y="1861"/>
                </a:cubicBezTo>
                <a:cubicBezTo>
                  <a:pt x="2630" y="1933"/>
                  <a:pt x="2584" y="2006"/>
                  <a:pt x="2530" y="2060"/>
                </a:cubicBezTo>
                <a:cubicBezTo>
                  <a:pt x="2476" y="2114"/>
                  <a:pt x="2413" y="2159"/>
                  <a:pt x="2340" y="2186"/>
                </a:cubicBezTo>
                <a:cubicBezTo>
                  <a:pt x="2277" y="2222"/>
                  <a:pt x="2205" y="2240"/>
                  <a:pt x="2124" y="2259"/>
                </a:cubicBezTo>
                <a:cubicBezTo>
                  <a:pt x="2051" y="2268"/>
                  <a:pt x="1979" y="2276"/>
                  <a:pt x="1907" y="2268"/>
                </a:cubicBezTo>
                <a:cubicBezTo>
                  <a:pt x="1907" y="2259"/>
                  <a:pt x="1907" y="2259"/>
                  <a:pt x="1907" y="2259"/>
                </a:cubicBezTo>
                <a:cubicBezTo>
                  <a:pt x="1979" y="2259"/>
                  <a:pt x="2051" y="2250"/>
                  <a:pt x="2124" y="2231"/>
                </a:cubicBezTo>
                <a:cubicBezTo>
                  <a:pt x="2196" y="2213"/>
                  <a:pt x="2259" y="2186"/>
                  <a:pt x="2322" y="2150"/>
                </a:cubicBezTo>
                <a:cubicBezTo>
                  <a:pt x="2385" y="2114"/>
                  <a:pt x="2440" y="2069"/>
                  <a:pt x="2485" y="2015"/>
                </a:cubicBezTo>
                <a:cubicBezTo>
                  <a:pt x="2530" y="1960"/>
                  <a:pt x="2566" y="1906"/>
                  <a:pt x="2593" y="1834"/>
                </a:cubicBezTo>
                <a:cubicBezTo>
                  <a:pt x="2611" y="1771"/>
                  <a:pt x="2611" y="1698"/>
                  <a:pt x="2602" y="1635"/>
                </a:cubicBezTo>
                <a:cubicBezTo>
                  <a:pt x="2602" y="1599"/>
                  <a:pt x="2593" y="1563"/>
                  <a:pt x="2584" y="1527"/>
                </a:cubicBezTo>
                <a:cubicBezTo>
                  <a:pt x="2575" y="1500"/>
                  <a:pt x="2566" y="1463"/>
                  <a:pt x="2548" y="1427"/>
                </a:cubicBezTo>
                <a:cubicBezTo>
                  <a:pt x="2548" y="1409"/>
                  <a:pt x="2539" y="1391"/>
                  <a:pt x="2530" y="1364"/>
                </a:cubicBezTo>
                <a:cubicBezTo>
                  <a:pt x="2530" y="1346"/>
                  <a:pt x="2530" y="1319"/>
                  <a:pt x="2530" y="1301"/>
                </a:cubicBezTo>
                <a:cubicBezTo>
                  <a:pt x="2530" y="1256"/>
                  <a:pt x="2548" y="1219"/>
                  <a:pt x="2548" y="1183"/>
                </a:cubicBezTo>
                <a:cubicBezTo>
                  <a:pt x="2557" y="1165"/>
                  <a:pt x="2557" y="1156"/>
                  <a:pt x="2557" y="1138"/>
                </a:cubicBezTo>
                <a:cubicBezTo>
                  <a:pt x="2557" y="1120"/>
                  <a:pt x="2557" y="1102"/>
                  <a:pt x="2557" y="1084"/>
                </a:cubicBezTo>
                <a:cubicBezTo>
                  <a:pt x="2557" y="1057"/>
                  <a:pt x="2548" y="1021"/>
                  <a:pt x="2539" y="994"/>
                </a:cubicBezTo>
                <a:lnTo>
                  <a:pt x="2539" y="994"/>
                </a:lnTo>
                <a:cubicBezTo>
                  <a:pt x="2539" y="985"/>
                  <a:pt x="2539" y="985"/>
                  <a:pt x="2539" y="985"/>
                </a:cubicBezTo>
                <a:cubicBezTo>
                  <a:pt x="2530" y="966"/>
                  <a:pt x="2512" y="949"/>
                  <a:pt x="2485" y="930"/>
                </a:cubicBezTo>
                <a:cubicBezTo>
                  <a:pt x="2476" y="912"/>
                  <a:pt x="2467" y="903"/>
                  <a:pt x="2449" y="894"/>
                </a:cubicBezTo>
                <a:cubicBezTo>
                  <a:pt x="2431" y="876"/>
                  <a:pt x="2422" y="867"/>
                  <a:pt x="2403" y="840"/>
                </a:cubicBezTo>
                <a:cubicBezTo>
                  <a:pt x="2394" y="831"/>
                  <a:pt x="2394" y="813"/>
                  <a:pt x="2394" y="804"/>
                </a:cubicBezTo>
                <a:cubicBezTo>
                  <a:pt x="2394" y="786"/>
                  <a:pt x="2394" y="777"/>
                  <a:pt x="2394" y="768"/>
                </a:cubicBezTo>
                <a:cubicBezTo>
                  <a:pt x="2394" y="741"/>
                  <a:pt x="2394" y="741"/>
                  <a:pt x="2394" y="741"/>
                </a:cubicBezTo>
                <a:cubicBezTo>
                  <a:pt x="2394" y="722"/>
                  <a:pt x="2394" y="722"/>
                  <a:pt x="2394" y="722"/>
                </a:cubicBezTo>
                <a:cubicBezTo>
                  <a:pt x="2394" y="686"/>
                  <a:pt x="2385" y="650"/>
                  <a:pt x="2385" y="623"/>
                </a:cubicBezTo>
                <a:cubicBezTo>
                  <a:pt x="2367" y="488"/>
                  <a:pt x="2322" y="352"/>
                  <a:pt x="2250" y="244"/>
                </a:cubicBezTo>
                <a:cubicBezTo>
                  <a:pt x="2241" y="226"/>
                  <a:pt x="2232" y="216"/>
                  <a:pt x="2223" y="199"/>
                </a:cubicBezTo>
                <a:cubicBezTo>
                  <a:pt x="2214" y="180"/>
                  <a:pt x="2205" y="171"/>
                  <a:pt x="2187" y="162"/>
                </a:cubicBezTo>
                <a:cubicBezTo>
                  <a:pt x="2169" y="135"/>
                  <a:pt x="2150" y="108"/>
                  <a:pt x="2124" y="99"/>
                </a:cubicBezTo>
                <a:cubicBezTo>
                  <a:pt x="2069" y="63"/>
                  <a:pt x="2006" y="63"/>
                  <a:pt x="1934" y="72"/>
                </a:cubicBezTo>
                <a:cubicBezTo>
                  <a:pt x="1871" y="72"/>
                  <a:pt x="1798" y="90"/>
                  <a:pt x="1735" y="99"/>
                </a:cubicBezTo>
                <a:cubicBezTo>
                  <a:pt x="1663" y="108"/>
                  <a:pt x="1581" y="117"/>
                  <a:pt x="1509" y="90"/>
                </a:cubicBezTo>
                <a:cubicBezTo>
                  <a:pt x="1518" y="90"/>
                  <a:pt x="1518" y="90"/>
                  <a:pt x="1518" y="90"/>
                </a:cubicBezTo>
                <a:cubicBezTo>
                  <a:pt x="1491" y="90"/>
                  <a:pt x="1464" y="90"/>
                  <a:pt x="1437" y="99"/>
                </a:cubicBezTo>
                <a:cubicBezTo>
                  <a:pt x="1410" y="108"/>
                  <a:pt x="1382" y="117"/>
                  <a:pt x="1355" y="126"/>
                </a:cubicBezTo>
                <a:cubicBezTo>
                  <a:pt x="1310" y="162"/>
                  <a:pt x="1265" y="199"/>
                  <a:pt x="1211" y="235"/>
                </a:cubicBezTo>
                <a:cubicBezTo>
                  <a:pt x="1220" y="235"/>
                  <a:pt x="1220" y="235"/>
                  <a:pt x="1220" y="235"/>
                </a:cubicBezTo>
                <a:cubicBezTo>
                  <a:pt x="1148" y="298"/>
                  <a:pt x="1148" y="298"/>
                  <a:pt x="1148" y="298"/>
                </a:cubicBezTo>
                <a:cubicBezTo>
                  <a:pt x="1129" y="325"/>
                  <a:pt x="1102" y="343"/>
                  <a:pt x="1084" y="370"/>
                </a:cubicBezTo>
                <a:cubicBezTo>
                  <a:pt x="1039" y="406"/>
                  <a:pt x="985" y="452"/>
                  <a:pt x="940" y="488"/>
                </a:cubicBezTo>
                <a:cubicBezTo>
                  <a:pt x="931" y="488"/>
                  <a:pt x="931" y="488"/>
                  <a:pt x="931" y="488"/>
                </a:cubicBezTo>
                <a:lnTo>
                  <a:pt x="931" y="488"/>
                </a:lnTo>
                <a:cubicBezTo>
                  <a:pt x="895" y="506"/>
                  <a:pt x="849" y="524"/>
                  <a:pt x="804" y="533"/>
                </a:cubicBezTo>
                <a:cubicBezTo>
                  <a:pt x="768" y="551"/>
                  <a:pt x="723" y="560"/>
                  <a:pt x="687" y="569"/>
                </a:cubicBezTo>
                <a:cubicBezTo>
                  <a:pt x="642" y="587"/>
                  <a:pt x="614" y="614"/>
                  <a:pt x="578" y="641"/>
                </a:cubicBezTo>
                <a:cubicBezTo>
                  <a:pt x="551" y="668"/>
                  <a:pt x="524" y="705"/>
                  <a:pt x="497" y="732"/>
                </a:cubicBezTo>
                <a:lnTo>
                  <a:pt x="497" y="732"/>
                </a:lnTo>
                <a:cubicBezTo>
                  <a:pt x="488" y="741"/>
                  <a:pt x="479" y="750"/>
                  <a:pt x="479" y="759"/>
                </a:cubicBezTo>
                <a:cubicBezTo>
                  <a:pt x="470" y="768"/>
                  <a:pt x="461" y="777"/>
                  <a:pt x="452" y="786"/>
                </a:cubicBezTo>
                <a:cubicBezTo>
                  <a:pt x="443" y="795"/>
                  <a:pt x="425" y="813"/>
                  <a:pt x="407" y="822"/>
                </a:cubicBezTo>
                <a:cubicBezTo>
                  <a:pt x="379" y="858"/>
                  <a:pt x="353" y="885"/>
                  <a:pt x="316" y="912"/>
                </a:cubicBezTo>
                <a:cubicBezTo>
                  <a:pt x="289" y="939"/>
                  <a:pt x="262" y="966"/>
                  <a:pt x="226" y="994"/>
                </a:cubicBezTo>
                <a:cubicBezTo>
                  <a:pt x="199" y="1021"/>
                  <a:pt x="163" y="1048"/>
                  <a:pt x="136" y="1066"/>
                </a:cubicBezTo>
                <a:lnTo>
                  <a:pt x="136" y="1066"/>
                </a:lnTo>
                <a:cubicBezTo>
                  <a:pt x="100" y="1093"/>
                  <a:pt x="72" y="1129"/>
                  <a:pt x="54" y="1165"/>
                </a:cubicBezTo>
                <a:cubicBezTo>
                  <a:pt x="27" y="1202"/>
                  <a:pt x="18" y="1238"/>
                  <a:pt x="9" y="1274"/>
                </a:cubicBezTo>
                <a:lnTo>
                  <a:pt x="0" y="1274"/>
                </a:ln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1" name="Google Shape;1471;p55"/>
          <p:cNvSpPr/>
          <p:nvPr/>
        </p:nvSpPr>
        <p:spPr>
          <a:xfrm>
            <a:off x="5630102" y="3105766"/>
            <a:ext cx="57254" cy="74584"/>
          </a:xfrm>
          <a:custGeom>
            <a:avLst/>
            <a:gdLst/>
            <a:ahLst/>
            <a:cxnLst/>
            <a:rect l="l" t="t" r="r" b="b"/>
            <a:pathLst>
              <a:path w="145" h="191" extrusionOk="0">
                <a:moveTo>
                  <a:pt x="0" y="172"/>
                </a:moveTo>
                <a:lnTo>
                  <a:pt x="0" y="172"/>
                </a:lnTo>
                <a:cubicBezTo>
                  <a:pt x="9" y="145"/>
                  <a:pt x="18" y="127"/>
                  <a:pt x="27" y="109"/>
                </a:cubicBezTo>
                <a:cubicBezTo>
                  <a:pt x="27" y="109"/>
                  <a:pt x="36" y="100"/>
                  <a:pt x="45" y="100"/>
                </a:cubicBezTo>
                <a:cubicBezTo>
                  <a:pt x="54" y="91"/>
                  <a:pt x="54" y="91"/>
                  <a:pt x="63" y="82"/>
                </a:cubicBezTo>
                <a:cubicBezTo>
                  <a:pt x="72" y="72"/>
                  <a:pt x="72" y="72"/>
                  <a:pt x="72" y="72"/>
                </a:cubicBezTo>
                <a:cubicBezTo>
                  <a:pt x="81" y="63"/>
                  <a:pt x="81" y="63"/>
                  <a:pt x="81" y="63"/>
                </a:cubicBezTo>
                <a:cubicBezTo>
                  <a:pt x="90" y="55"/>
                  <a:pt x="90" y="55"/>
                  <a:pt x="90" y="55"/>
                </a:cubicBezTo>
                <a:cubicBezTo>
                  <a:pt x="99" y="46"/>
                  <a:pt x="99" y="46"/>
                  <a:pt x="99" y="46"/>
                </a:cubicBezTo>
                <a:cubicBezTo>
                  <a:pt x="108" y="27"/>
                  <a:pt x="117" y="18"/>
                  <a:pt x="126" y="0"/>
                </a:cubicBezTo>
                <a:cubicBezTo>
                  <a:pt x="135" y="0"/>
                  <a:pt x="135" y="0"/>
                  <a:pt x="135" y="0"/>
                </a:cubicBezTo>
                <a:cubicBezTo>
                  <a:pt x="135" y="18"/>
                  <a:pt x="144" y="36"/>
                  <a:pt x="135" y="63"/>
                </a:cubicBezTo>
                <a:cubicBezTo>
                  <a:pt x="135" y="72"/>
                  <a:pt x="135" y="72"/>
                  <a:pt x="135" y="72"/>
                </a:cubicBezTo>
                <a:cubicBezTo>
                  <a:pt x="135" y="91"/>
                  <a:pt x="135" y="91"/>
                  <a:pt x="135" y="91"/>
                </a:cubicBezTo>
                <a:cubicBezTo>
                  <a:pt x="126" y="109"/>
                  <a:pt x="126" y="109"/>
                  <a:pt x="126" y="109"/>
                </a:cubicBezTo>
                <a:cubicBezTo>
                  <a:pt x="117" y="127"/>
                  <a:pt x="117" y="127"/>
                  <a:pt x="117" y="127"/>
                </a:cubicBezTo>
                <a:lnTo>
                  <a:pt x="117" y="136"/>
                </a:lnTo>
                <a:cubicBezTo>
                  <a:pt x="108" y="154"/>
                  <a:pt x="108" y="154"/>
                  <a:pt x="108" y="154"/>
                </a:cubicBezTo>
                <a:cubicBezTo>
                  <a:pt x="99" y="163"/>
                  <a:pt x="99" y="163"/>
                  <a:pt x="99" y="163"/>
                </a:cubicBezTo>
                <a:cubicBezTo>
                  <a:pt x="90" y="172"/>
                  <a:pt x="90" y="172"/>
                  <a:pt x="81" y="181"/>
                </a:cubicBezTo>
                <a:cubicBezTo>
                  <a:pt x="63" y="190"/>
                  <a:pt x="36" y="190"/>
                  <a:pt x="9" y="181"/>
                </a:cubicBezTo>
                <a:lnTo>
                  <a:pt x="0" y="172"/>
                </a:ln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2" name="Google Shape;1472;p55"/>
          <p:cNvSpPr/>
          <p:nvPr/>
        </p:nvSpPr>
        <p:spPr>
          <a:xfrm>
            <a:off x="5194623" y="2871604"/>
            <a:ext cx="182174" cy="331295"/>
          </a:xfrm>
          <a:custGeom>
            <a:avLst/>
            <a:gdLst/>
            <a:ahLst/>
            <a:cxnLst/>
            <a:rect l="l" t="t" r="r" b="b"/>
            <a:pathLst>
              <a:path w="462" h="841" extrusionOk="0">
                <a:moveTo>
                  <a:pt x="461" y="9"/>
                </a:moveTo>
                <a:lnTo>
                  <a:pt x="461" y="9"/>
                </a:lnTo>
                <a:cubicBezTo>
                  <a:pt x="425" y="36"/>
                  <a:pt x="398" y="63"/>
                  <a:pt x="362" y="90"/>
                </a:cubicBezTo>
                <a:cubicBezTo>
                  <a:pt x="335" y="117"/>
                  <a:pt x="299" y="145"/>
                  <a:pt x="271" y="172"/>
                </a:cubicBezTo>
                <a:cubicBezTo>
                  <a:pt x="235" y="199"/>
                  <a:pt x="208" y="226"/>
                  <a:pt x="181" y="253"/>
                </a:cubicBezTo>
                <a:cubicBezTo>
                  <a:pt x="154" y="289"/>
                  <a:pt x="127" y="316"/>
                  <a:pt x="109" y="352"/>
                </a:cubicBezTo>
                <a:cubicBezTo>
                  <a:pt x="91" y="389"/>
                  <a:pt x="82" y="425"/>
                  <a:pt x="72" y="461"/>
                </a:cubicBezTo>
                <a:cubicBezTo>
                  <a:pt x="54" y="497"/>
                  <a:pt x="54" y="542"/>
                  <a:pt x="46" y="587"/>
                </a:cubicBezTo>
                <a:cubicBezTo>
                  <a:pt x="36" y="668"/>
                  <a:pt x="46" y="750"/>
                  <a:pt x="54" y="831"/>
                </a:cubicBezTo>
                <a:cubicBezTo>
                  <a:pt x="46" y="840"/>
                  <a:pt x="46" y="840"/>
                  <a:pt x="46" y="840"/>
                </a:cubicBezTo>
                <a:cubicBezTo>
                  <a:pt x="18" y="750"/>
                  <a:pt x="9" y="668"/>
                  <a:pt x="0" y="578"/>
                </a:cubicBezTo>
                <a:cubicBezTo>
                  <a:pt x="0" y="542"/>
                  <a:pt x="9" y="497"/>
                  <a:pt x="9" y="452"/>
                </a:cubicBezTo>
                <a:cubicBezTo>
                  <a:pt x="18" y="406"/>
                  <a:pt x="36" y="361"/>
                  <a:pt x="54" y="325"/>
                </a:cubicBezTo>
                <a:cubicBezTo>
                  <a:pt x="72" y="280"/>
                  <a:pt x="91" y="244"/>
                  <a:pt x="118" y="199"/>
                </a:cubicBezTo>
                <a:cubicBezTo>
                  <a:pt x="145" y="162"/>
                  <a:pt x="181" y="136"/>
                  <a:pt x="217" y="108"/>
                </a:cubicBezTo>
                <a:cubicBezTo>
                  <a:pt x="253" y="81"/>
                  <a:pt x="289" y="63"/>
                  <a:pt x="325" y="45"/>
                </a:cubicBezTo>
                <a:cubicBezTo>
                  <a:pt x="371" y="27"/>
                  <a:pt x="407" y="9"/>
                  <a:pt x="452" y="0"/>
                </a:cubicBezTo>
                <a:lnTo>
                  <a:pt x="461" y="9"/>
                </a:ln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3" name="Google Shape;1473;p55"/>
          <p:cNvSpPr/>
          <p:nvPr/>
        </p:nvSpPr>
        <p:spPr>
          <a:xfrm>
            <a:off x="4821603" y="2606222"/>
            <a:ext cx="93688" cy="199470"/>
          </a:xfrm>
          <a:custGeom>
            <a:avLst/>
            <a:gdLst/>
            <a:ahLst/>
            <a:cxnLst/>
            <a:rect l="l" t="t" r="r" b="b"/>
            <a:pathLst>
              <a:path w="237" h="506" extrusionOk="0">
                <a:moveTo>
                  <a:pt x="236" y="9"/>
                </a:moveTo>
                <a:lnTo>
                  <a:pt x="236" y="9"/>
                </a:lnTo>
                <a:cubicBezTo>
                  <a:pt x="226" y="18"/>
                  <a:pt x="217" y="27"/>
                  <a:pt x="217" y="45"/>
                </a:cubicBezTo>
                <a:cubicBezTo>
                  <a:pt x="208" y="55"/>
                  <a:pt x="208" y="64"/>
                  <a:pt x="199" y="73"/>
                </a:cubicBezTo>
                <a:cubicBezTo>
                  <a:pt x="199" y="82"/>
                  <a:pt x="190" y="91"/>
                  <a:pt x="181" y="100"/>
                </a:cubicBezTo>
                <a:cubicBezTo>
                  <a:pt x="181" y="118"/>
                  <a:pt x="172" y="127"/>
                  <a:pt x="172" y="136"/>
                </a:cubicBezTo>
                <a:cubicBezTo>
                  <a:pt x="163" y="144"/>
                  <a:pt x="163" y="153"/>
                  <a:pt x="154" y="162"/>
                </a:cubicBezTo>
                <a:cubicBezTo>
                  <a:pt x="145" y="171"/>
                  <a:pt x="145" y="180"/>
                  <a:pt x="136" y="189"/>
                </a:cubicBezTo>
                <a:cubicBezTo>
                  <a:pt x="118" y="216"/>
                  <a:pt x="118" y="216"/>
                  <a:pt x="118" y="216"/>
                </a:cubicBezTo>
                <a:cubicBezTo>
                  <a:pt x="109" y="225"/>
                  <a:pt x="100" y="234"/>
                  <a:pt x="100" y="243"/>
                </a:cubicBezTo>
                <a:cubicBezTo>
                  <a:pt x="82" y="270"/>
                  <a:pt x="82" y="270"/>
                  <a:pt x="82" y="270"/>
                </a:cubicBezTo>
                <a:cubicBezTo>
                  <a:pt x="73" y="306"/>
                  <a:pt x="73" y="306"/>
                  <a:pt x="73" y="306"/>
                </a:cubicBezTo>
                <a:cubicBezTo>
                  <a:pt x="64" y="334"/>
                  <a:pt x="64" y="334"/>
                  <a:pt x="64" y="334"/>
                </a:cubicBezTo>
                <a:cubicBezTo>
                  <a:pt x="46" y="370"/>
                  <a:pt x="46" y="370"/>
                  <a:pt x="46" y="370"/>
                </a:cubicBezTo>
                <a:cubicBezTo>
                  <a:pt x="37" y="415"/>
                  <a:pt x="28" y="460"/>
                  <a:pt x="28" y="505"/>
                </a:cubicBezTo>
                <a:cubicBezTo>
                  <a:pt x="19" y="505"/>
                  <a:pt x="19" y="505"/>
                  <a:pt x="19" y="505"/>
                </a:cubicBezTo>
                <a:cubicBezTo>
                  <a:pt x="9" y="460"/>
                  <a:pt x="0" y="415"/>
                  <a:pt x="9" y="361"/>
                </a:cubicBezTo>
                <a:cubicBezTo>
                  <a:pt x="9" y="325"/>
                  <a:pt x="9" y="325"/>
                  <a:pt x="9" y="325"/>
                </a:cubicBezTo>
                <a:cubicBezTo>
                  <a:pt x="19" y="288"/>
                  <a:pt x="19" y="288"/>
                  <a:pt x="19" y="288"/>
                </a:cubicBezTo>
                <a:cubicBezTo>
                  <a:pt x="28" y="252"/>
                  <a:pt x="28" y="252"/>
                  <a:pt x="28" y="252"/>
                </a:cubicBezTo>
                <a:cubicBezTo>
                  <a:pt x="37" y="216"/>
                  <a:pt x="37" y="216"/>
                  <a:pt x="37" y="216"/>
                </a:cubicBezTo>
                <a:cubicBezTo>
                  <a:pt x="37" y="207"/>
                  <a:pt x="46" y="198"/>
                  <a:pt x="46" y="180"/>
                </a:cubicBezTo>
                <a:cubicBezTo>
                  <a:pt x="64" y="144"/>
                  <a:pt x="64" y="144"/>
                  <a:pt x="64" y="144"/>
                </a:cubicBezTo>
                <a:cubicBezTo>
                  <a:pt x="64" y="136"/>
                  <a:pt x="73" y="127"/>
                  <a:pt x="82" y="118"/>
                </a:cubicBezTo>
                <a:cubicBezTo>
                  <a:pt x="82" y="109"/>
                  <a:pt x="91" y="91"/>
                  <a:pt x="100" y="82"/>
                </a:cubicBezTo>
                <a:cubicBezTo>
                  <a:pt x="136" y="45"/>
                  <a:pt x="172" y="18"/>
                  <a:pt x="226" y="0"/>
                </a:cubicBezTo>
                <a:lnTo>
                  <a:pt x="236" y="9"/>
                </a:ln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4" name="Google Shape;1474;p55"/>
          <p:cNvSpPr/>
          <p:nvPr/>
        </p:nvSpPr>
        <p:spPr>
          <a:xfrm>
            <a:off x="4485017" y="3027711"/>
            <a:ext cx="85013" cy="145700"/>
          </a:xfrm>
          <a:custGeom>
            <a:avLst/>
            <a:gdLst/>
            <a:ahLst/>
            <a:cxnLst/>
            <a:rect l="l" t="t" r="r" b="b"/>
            <a:pathLst>
              <a:path w="218" h="371" extrusionOk="0">
                <a:moveTo>
                  <a:pt x="36" y="0"/>
                </a:moveTo>
                <a:lnTo>
                  <a:pt x="36" y="0"/>
                </a:lnTo>
                <a:cubicBezTo>
                  <a:pt x="63" y="36"/>
                  <a:pt x="72" y="72"/>
                  <a:pt x="81" y="99"/>
                </a:cubicBezTo>
                <a:cubicBezTo>
                  <a:pt x="90" y="108"/>
                  <a:pt x="90" y="117"/>
                  <a:pt x="90" y="117"/>
                </a:cubicBezTo>
                <a:cubicBezTo>
                  <a:pt x="99" y="126"/>
                  <a:pt x="99" y="135"/>
                  <a:pt x="99" y="144"/>
                </a:cubicBezTo>
                <a:cubicBezTo>
                  <a:pt x="99" y="171"/>
                  <a:pt x="99" y="171"/>
                  <a:pt x="99" y="171"/>
                </a:cubicBezTo>
                <a:cubicBezTo>
                  <a:pt x="108" y="180"/>
                  <a:pt x="108" y="189"/>
                  <a:pt x="108" y="189"/>
                </a:cubicBezTo>
                <a:cubicBezTo>
                  <a:pt x="118" y="216"/>
                  <a:pt x="118" y="216"/>
                  <a:pt x="118" y="216"/>
                </a:cubicBezTo>
                <a:cubicBezTo>
                  <a:pt x="127" y="244"/>
                  <a:pt x="127" y="244"/>
                  <a:pt x="127" y="244"/>
                </a:cubicBezTo>
                <a:cubicBezTo>
                  <a:pt x="145" y="261"/>
                  <a:pt x="145" y="261"/>
                  <a:pt x="145" y="261"/>
                </a:cubicBezTo>
                <a:cubicBezTo>
                  <a:pt x="154" y="280"/>
                  <a:pt x="154" y="280"/>
                  <a:pt x="154" y="280"/>
                </a:cubicBezTo>
                <a:cubicBezTo>
                  <a:pt x="172" y="316"/>
                  <a:pt x="190" y="343"/>
                  <a:pt x="217" y="370"/>
                </a:cubicBezTo>
                <a:cubicBezTo>
                  <a:pt x="208" y="370"/>
                  <a:pt x="208" y="370"/>
                  <a:pt x="208" y="370"/>
                </a:cubicBezTo>
                <a:cubicBezTo>
                  <a:pt x="181" y="361"/>
                  <a:pt x="145" y="334"/>
                  <a:pt x="118" y="307"/>
                </a:cubicBezTo>
                <a:cubicBezTo>
                  <a:pt x="99" y="289"/>
                  <a:pt x="99" y="289"/>
                  <a:pt x="99" y="289"/>
                </a:cubicBezTo>
                <a:cubicBezTo>
                  <a:pt x="81" y="270"/>
                  <a:pt x="81" y="270"/>
                  <a:pt x="81" y="270"/>
                </a:cubicBezTo>
                <a:cubicBezTo>
                  <a:pt x="63" y="244"/>
                  <a:pt x="63" y="244"/>
                  <a:pt x="63" y="244"/>
                </a:cubicBezTo>
                <a:cubicBezTo>
                  <a:pt x="45" y="225"/>
                  <a:pt x="45" y="225"/>
                  <a:pt x="45" y="225"/>
                </a:cubicBezTo>
                <a:cubicBezTo>
                  <a:pt x="45" y="216"/>
                  <a:pt x="36" y="207"/>
                  <a:pt x="36" y="198"/>
                </a:cubicBezTo>
                <a:cubicBezTo>
                  <a:pt x="18" y="171"/>
                  <a:pt x="18" y="171"/>
                  <a:pt x="18" y="171"/>
                </a:cubicBezTo>
                <a:cubicBezTo>
                  <a:pt x="18" y="162"/>
                  <a:pt x="9" y="153"/>
                  <a:pt x="9" y="144"/>
                </a:cubicBezTo>
                <a:cubicBezTo>
                  <a:pt x="9" y="135"/>
                  <a:pt x="0" y="126"/>
                  <a:pt x="0" y="117"/>
                </a:cubicBezTo>
                <a:cubicBezTo>
                  <a:pt x="0" y="81"/>
                  <a:pt x="0" y="36"/>
                  <a:pt x="27" y="0"/>
                </a:cubicBezTo>
                <a:lnTo>
                  <a:pt x="36" y="0"/>
                </a:ln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5" name="Google Shape;1475;p55"/>
          <p:cNvSpPr/>
          <p:nvPr/>
        </p:nvSpPr>
        <p:spPr>
          <a:xfrm>
            <a:off x="5505184" y="2682541"/>
            <a:ext cx="60724" cy="206408"/>
          </a:xfrm>
          <a:custGeom>
            <a:avLst/>
            <a:gdLst/>
            <a:ahLst/>
            <a:cxnLst/>
            <a:rect l="l" t="t" r="r" b="b"/>
            <a:pathLst>
              <a:path w="155" h="525" extrusionOk="0">
                <a:moveTo>
                  <a:pt x="55" y="524"/>
                </a:moveTo>
                <a:lnTo>
                  <a:pt x="55" y="524"/>
                </a:lnTo>
                <a:cubicBezTo>
                  <a:pt x="45" y="515"/>
                  <a:pt x="45" y="506"/>
                  <a:pt x="36" y="488"/>
                </a:cubicBezTo>
                <a:cubicBezTo>
                  <a:pt x="27" y="479"/>
                  <a:pt x="27" y="470"/>
                  <a:pt x="19" y="461"/>
                </a:cubicBezTo>
                <a:cubicBezTo>
                  <a:pt x="9" y="452"/>
                  <a:pt x="9" y="434"/>
                  <a:pt x="9" y="425"/>
                </a:cubicBezTo>
                <a:cubicBezTo>
                  <a:pt x="0" y="416"/>
                  <a:pt x="0" y="398"/>
                  <a:pt x="0" y="388"/>
                </a:cubicBezTo>
                <a:cubicBezTo>
                  <a:pt x="0" y="380"/>
                  <a:pt x="0" y="362"/>
                  <a:pt x="0" y="352"/>
                </a:cubicBezTo>
                <a:cubicBezTo>
                  <a:pt x="0" y="343"/>
                  <a:pt x="0" y="325"/>
                  <a:pt x="0" y="316"/>
                </a:cubicBezTo>
                <a:cubicBezTo>
                  <a:pt x="9" y="280"/>
                  <a:pt x="9" y="280"/>
                  <a:pt x="9" y="280"/>
                </a:cubicBezTo>
                <a:cubicBezTo>
                  <a:pt x="9" y="271"/>
                  <a:pt x="9" y="262"/>
                  <a:pt x="19" y="244"/>
                </a:cubicBezTo>
                <a:cubicBezTo>
                  <a:pt x="27" y="217"/>
                  <a:pt x="27" y="217"/>
                  <a:pt x="27" y="217"/>
                </a:cubicBezTo>
                <a:cubicBezTo>
                  <a:pt x="36" y="181"/>
                  <a:pt x="36" y="181"/>
                  <a:pt x="36" y="181"/>
                </a:cubicBezTo>
                <a:cubicBezTo>
                  <a:pt x="55" y="145"/>
                  <a:pt x="55" y="145"/>
                  <a:pt x="55" y="145"/>
                </a:cubicBezTo>
                <a:cubicBezTo>
                  <a:pt x="64" y="118"/>
                  <a:pt x="64" y="118"/>
                  <a:pt x="64" y="118"/>
                </a:cubicBezTo>
                <a:cubicBezTo>
                  <a:pt x="91" y="72"/>
                  <a:pt x="109" y="36"/>
                  <a:pt x="145" y="0"/>
                </a:cubicBezTo>
                <a:cubicBezTo>
                  <a:pt x="154" y="9"/>
                  <a:pt x="154" y="9"/>
                  <a:pt x="154" y="9"/>
                </a:cubicBezTo>
                <a:cubicBezTo>
                  <a:pt x="127" y="45"/>
                  <a:pt x="118" y="90"/>
                  <a:pt x="109" y="127"/>
                </a:cubicBezTo>
                <a:cubicBezTo>
                  <a:pt x="100" y="163"/>
                  <a:pt x="100" y="163"/>
                  <a:pt x="100" y="163"/>
                </a:cubicBezTo>
                <a:cubicBezTo>
                  <a:pt x="91" y="199"/>
                  <a:pt x="91" y="199"/>
                  <a:pt x="91" y="199"/>
                </a:cubicBezTo>
                <a:cubicBezTo>
                  <a:pt x="91" y="226"/>
                  <a:pt x="91" y="226"/>
                  <a:pt x="91" y="226"/>
                </a:cubicBezTo>
                <a:cubicBezTo>
                  <a:pt x="82" y="262"/>
                  <a:pt x="82" y="262"/>
                  <a:pt x="82" y="262"/>
                </a:cubicBezTo>
                <a:cubicBezTo>
                  <a:pt x="82" y="271"/>
                  <a:pt x="82" y="280"/>
                  <a:pt x="82" y="289"/>
                </a:cubicBezTo>
                <a:cubicBezTo>
                  <a:pt x="82" y="325"/>
                  <a:pt x="82" y="325"/>
                  <a:pt x="82" y="325"/>
                </a:cubicBezTo>
                <a:cubicBezTo>
                  <a:pt x="82" y="334"/>
                  <a:pt x="82" y="343"/>
                  <a:pt x="82" y="352"/>
                </a:cubicBezTo>
                <a:cubicBezTo>
                  <a:pt x="82" y="362"/>
                  <a:pt x="82" y="380"/>
                  <a:pt x="82" y="388"/>
                </a:cubicBezTo>
                <a:cubicBezTo>
                  <a:pt x="82" y="398"/>
                  <a:pt x="82" y="407"/>
                  <a:pt x="82" y="416"/>
                </a:cubicBezTo>
                <a:cubicBezTo>
                  <a:pt x="82" y="425"/>
                  <a:pt x="82" y="443"/>
                  <a:pt x="82" y="452"/>
                </a:cubicBezTo>
                <a:cubicBezTo>
                  <a:pt x="73" y="461"/>
                  <a:pt x="73" y="470"/>
                  <a:pt x="73" y="488"/>
                </a:cubicBezTo>
                <a:cubicBezTo>
                  <a:pt x="73" y="497"/>
                  <a:pt x="73" y="506"/>
                  <a:pt x="64" y="524"/>
                </a:cubicBezTo>
                <a:lnTo>
                  <a:pt x="55" y="524"/>
                </a:ln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6" name="Google Shape;1476;p55"/>
          <p:cNvSpPr/>
          <p:nvPr/>
        </p:nvSpPr>
        <p:spPr>
          <a:xfrm>
            <a:off x="4889267" y="2200343"/>
            <a:ext cx="202993" cy="168249"/>
          </a:xfrm>
          <a:custGeom>
            <a:avLst/>
            <a:gdLst/>
            <a:ahLst/>
            <a:cxnLst/>
            <a:rect l="l" t="t" r="r" b="b"/>
            <a:pathLst>
              <a:path w="516" h="426" extrusionOk="0">
                <a:moveTo>
                  <a:pt x="515" y="37"/>
                </a:moveTo>
                <a:lnTo>
                  <a:pt x="515" y="37"/>
                </a:lnTo>
                <a:cubicBezTo>
                  <a:pt x="461" y="63"/>
                  <a:pt x="398" y="73"/>
                  <a:pt x="343" y="91"/>
                </a:cubicBezTo>
                <a:cubicBezTo>
                  <a:pt x="317" y="100"/>
                  <a:pt x="289" y="109"/>
                  <a:pt x="262" y="109"/>
                </a:cubicBezTo>
                <a:cubicBezTo>
                  <a:pt x="235" y="118"/>
                  <a:pt x="208" y="127"/>
                  <a:pt x="181" y="145"/>
                </a:cubicBezTo>
                <a:cubicBezTo>
                  <a:pt x="163" y="154"/>
                  <a:pt x="136" y="172"/>
                  <a:pt x="118" y="190"/>
                </a:cubicBezTo>
                <a:cubicBezTo>
                  <a:pt x="100" y="208"/>
                  <a:pt x="81" y="226"/>
                  <a:pt x="64" y="253"/>
                </a:cubicBezTo>
                <a:cubicBezTo>
                  <a:pt x="45" y="280"/>
                  <a:pt x="36" y="307"/>
                  <a:pt x="27" y="335"/>
                </a:cubicBezTo>
                <a:cubicBezTo>
                  <a:pt x="18" y="362"/>
                  <a:pt x="18" y="389"/>
                  <a:pt x="18" y="425"/>
                </a:cubicBezTo>
                <a:cubicBezTo>
                  <a:pt x="9" y="425"/>
                  <a:pt x="9" y="425"/>
                  <a:pt x="9" y="425"/>
                </a:cubicBezTo>
                <a:cubicBezTo>
                  <a:pt x="0" y="362"/>
                  <a:pt x="0" y="299"/>
                  <a:pt x="27" y="235"/>
                </a:cubicBezTo>
                <a:cubicBezTo>
                  <a:pt x="36" y="208"/>
                  <a:pt x="54" y="181"/>
                  <a:pt x="72" y="154"/>
                </a:cubicBezTo>
                <a:cubicBezTo>
                  <a:pt x="90" y="127"/>
                  <a:pt x="118" y="100"/>
                  <a:pt x="145" y="82"/>
                </a:cubicBezTo>
                <a:cubicBezTo>
                  <a:pt x="172" y="63"/>
                  <a:pt x="199" y="46"/>
                  <a:pt x="235" y="37"/>
                </a:cubicBezTo>
                <a:cubicBezTo>
                  <a:pt x="262" y="18"/>
                  <a:pt x="298" y="9"/>
                  <a:pt x="325" y="9"/>
                </a:cubicBezTo>
                <a:cubicBezTo>
                  <a:pt x="362" y="0"/>
                  <a:pt x="389" y="0"/>
                  <a:pt x="425" y="9"/>
                </a:cubicBezTo>
                <a:cubicBezTo>
                  <a:pt x="452" y="9"/>
                  <a:pt x="488" y="18"/>
                  <a:pt x="515" y="27"/>
                </a:cubicBezTo>
                <a:lnTo>
                  <a:pt x="515" y="37"/>
                </a:ln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7" name="Google Shape;1477;p55"/>
          <p:cNvSpPr/>
          <p:nvPr/>
        </p:nvSpPr>
        <p:spPr>
          <a:xfrm>
            <a:off x="5434050" y="2359920"/>
            <a:ext cx="78075" cy="246302"/>
          </a:xfrm>
          <a:custGeom>
            <a:avLst/>
            <a:gdLst/>
            <a:ahLst/>
            <a:cxnLst/>
            <a:rect l="l" t="t" r="r" b="b"/>
            <a:pathLst>
              <a:path w="200" h="624" extrusionOk="0">
                <a:moveTo>
                  <a:pt x="144" y="0"/>
                </a:moveTo>
                <a:lnTo>
                  <a:pt x="144" y="0"/>
                </a:lnTo>
                <a:cubicBezTo>
                  <a:pt x="180" y="45"/>
                  <a:pt x="189" y="99"/>
                  <a:pt x="199" y="162"/>
                </a:cubicBezTo>
                <a:cubicBezTo>
                  <a:pt x="199" y="190"/>
                  <a:pt x="189" y="217"/>
                  <a:pt x="180" y="244"/>
                </a:cubicBezTo>
                <a:cubicBezTo>
                  <a:pt x="180" y="271"/>
                  <a:pt x="171" y="298"/>
                  <a:pt x="162" y="325"/>
                </a:cubicBezTo>
                <a:cubicBezTo>
                  <a:pt x="153" y="352"/>
                  <a:pt x="135" y="379"/>
                  <a:pt x="126" y="406"/>
                </a:cubicBezTo>
                <a:cubicBezTo>
                  <a:pt x="117" y="434"/>
                  <a:pt x="108" y="452"/>
                  <a:pt x="90" y="479"/>
                </a:cubicBezTo>
                <a:cubicBezTo>
                  <a:pt x="63" y="524"/>
                  <a:pt x="36" y="578"/>
                  <a:pt x="9" y="623"/>
                </a:cubicBezTo>
                <a:cubicBezTo>
                  <a:pt x="0" y="614"/>
                  <a:pt x="0" y="614"/>
                  <a:pt x="0" y="614"/>
                </a:cubicBezTo>
                <a:cubicBezTo>
                  <a:pt x="18" y="569"/>
                  <a:pt x="36" y="515"/>
                  <a:pt x="54" y="460"/>
                </a:cubicBezTo>
                <a:cubicBezTo>
                  <a:pt x="63" y="434"/>
                  <a:pt x="72" y="415"/>
                  <a:pt x="72" y="389"/>
                </a:cubicBezTo>
                <a:cubicBezTo>
                  <a:pt x="81" y="361"/>
                  <a:pt x="90" y="334"/>
                  <a:pt x="90" y="307"/>
                </a:cubicBezTo>
                <a:cubicBezTo>
                  <a:pt x="99" y="280"/>
                  <a:pt x="99" y="253"/>
                  <a:pt x="99" y="235"/>
                </a:cubicBezTo>
                <a:cubicBezTo>
                  <a:pt x="108" y="208"/>
                  <a:pt x="108" y="181"/>
                  <a:pt x="108" y="153"/>
                </a:cubicBezTo>
                <a:cubicBezTo>
                  <a:pt x="117" y="108"/>
                  <a:pt x="126" y="54"/>
                  <a:pt x="135" y="0"/>
                </a:cubicBezTo>
                <a:lnTo>
                  <a:pt x="144" y="0"/>
                </a:ln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8" name="Google Shape;1478;p55"/>
          <p:cNvSpPr/>
          <p:nvPr/>
        </p:nvSpPr>
        <p:spPr>
          <a:xfrm>
            <a:off x="5807070" y="2620099"/>
            <a:ext cx="67663" cy="216816"/>
          </a:xfrm>
          <a:custGeom>
            <a:avLst/>
            <a:gdLst/>
            <a:ahLst/>
            <a:cxnLst/>
            <a:rect l="l" t="t" r="r" b="b"/>
            <a:pathLst>
              <a:path w="173" h="551" extrusionOk="0">
                <a:moveTo>
                  <a:pt x="136" y="0"/>
                </a:moveTo>
                <a:lnTo>
                  <a:pt x="136" y="0"/>
                </a:lnTo>
                <a:cubicBezTo>
                  <a:pt x="163" y="46"/>
                  <a:pt x="172" y="91"/>
                  <a:pt x="172" y="144"/>
                </a:cubicBezTo>
                <a:cubicBezTo>
                  <a:pt x="172" y="153"/>
                  <a:pt x="172" y="171"/>
                  <a:pt x="172" y="180"/>
                </a:cubicBezTo>
                <a:cubicBezTo>
                  <a:pt x="163" y="198"/>
                  <a:pt x="163" y="207"/>
                  <a:pt x="163" y="216"/>
                </a:cubicBezTo>
                <a:cubicBezTo>
                  <a:pt x="145" y="252"/>
                  <a:pt x="145" y="252"/>
                  <a:pt x="145" y="252"/>
                </a:cubicBezTo>
                <a:cubicBezTo>
                  <a:pt x="145" y="261"/>
                  <a:pt x="136" y="280"/>
                  <a:pt x="136" y="289"/>
                </a:cubicBezTo>
                <a:cubicBezTo>
                  <a:pt x="127" y="316"/>
                  <a:pt x="118" y="334"/>
                  <a:pt x="109" y="361"/>
                </a:cubicBezTo>
                <a:cubicBezTo>
                  <a:pt x="100" y="379"/>
                  <a:pt x="82" y="406"/>
                  <a:pt x="73" y="424"/>
                </a:cubicBezTo>
                <a:cubicBezTo>
                  <a:pt x="55" y="469"/>
                  <a:pt x="27" y="514"/>
                  <a:pt x="10" y="550"/>
                </a:cubicBezTo>
                <a:cubicBezTo>
                  <a:pt x="0" y="550"/>
                  <a:pt x="0" y="550"/>
                  <a:pt x="0" y="550"/>
                </a:cubicBezTo>
                <a:cubicBezTo>
                  <a:pt x="36" y="406"/>
                  <a:pt x="36" y="406"/>
                  <a:pt x="36" y="406"/>
                </a:cubicBezTo>
                <a:cubicBezTo>
                  <a:pt x="46" y="388"/>
                  <a:pt x="46" y="361"/>
                  <a:pt x="55" y="343"/>
                </a:cubicBezTo>
                <a:cubicBezTo>
                  <a:pt x="55" y="316"/>
                  <a:pt x="64" y="298"/>
                  <a:pt x="64" y="270"/>
                </a:cubicBezTo>
                <a:cubicBezTo>
                  <a:pt x="73" y="261"/>
                  <a:pt x="73" y="252"/>
                  <a:pt x="73" y="234"/>
                </a:cubicBezTo>
                <a:cubicBezTo>
                  <a:pt x="73" y="198"/>
                  <a:pt x="73" y="198"/>
                  <a:pt x="73" y="198"/>
                </a:cubicBezTo>
                <a:cubicBezTo>
                  <a:pt x="82" y="189"/>
                  <a:pt x="82" y="180"/>
                  <a:pt x="82" y="171"/>
                </a:cubicBezTo>
                <a:cubicBezTo>
                  <a:pt x="82" y="153"/>
                  <a:pt x="82" y="144"/>
                  <a:pt x="91" y="135"/>
                </a:cubicBezTo>
                <a:cubicBezTo>
                  <a:pt x="91" y="126"/>
                  <a:pt x="91" y="108"/>
                  <a:pt x="100" y="100"/>
                </a:cubicBezTo>
                <a:cubicBezTo>
                  <a:pt x="100" y="91"/>
                  <a:pt x="100" y="82"/>
                  <a:pt x="109" y="64"/>
                </a:cubicBezTo>
                <a:cubicBezTo>
                  <a:pt x="109" y="55"/>
                  <a:pt x="109" y="46"/>
                  <a:pt x="118" y="37"/>
                </a:cubicBezTo>
                <a:cubicBezTo>
                  <a:pt x="118" y="19"/>
                  <a:pt x="118" y="9"/>
                  <a:pt x="127" y="0"/>
                </a:cubicBezTo>
                <a:lnTo>
                  <a:pt x="136" y="0"/>
                </a:ln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9" name="Google Shape;1479;p55"/>
          <p:cNvSpPr/>
          <p:nvPr/>
        </p:nvSpPr>
        <p:spPr>
          <a:xfrm>
            <a:off x="5916374" y="2902825"/>
            <a:ext cx="142268" cy="84992"/>
          </a:xfrm>
          <a:custGeom>
            <a:avLst/>
            <a:gdLst/>
            <a:ahLst/>
            <a:cxnLst/>
            <a:rect l="l" t="t" r="r" b="b"/>
            <a:pathLst>
              <a:path w="363" h="218" extrusionOk="0">
                <a:moveTo>
                  <a:pt x="362" y="9"/>
                </a:moveTo>
                <a:lnTo>
                  <a:pt x="362" y="9"/>
                </a:lnTo>
                <a:cubicBezTo>
                  <a:pt x="353" y="55"/>
                  <a:pt x="335" y="91"/>
                  <a:pt x="317" y="118"/>
                </a:cubicBezTo>
                <a:cubicBezTo>
                  <a:pt x="308" y="127"/>
                  <a:pt x="299" y="127"/>
                  <a:pt x="290" y="136"/>
                </a:cubicBezTo>
                <a:cubicBezTo>
                  <a:pt x="281" y="145"/>
                  <a:pt x="281" y="145"/>
                  <a:pt x="272" y="154"/>
                </a:cubicBezTo>
                <a:cubicBezTo>
                  <a:pt x="245" y="163"/>
                  <a:pt x="245" y="163"/>
                  <a:pt x="245" y="163"/>
                </a:cubicBezTo>
                <a:cubicBezTo>
                  <a:pt x="236" y="172"/>
                  <a:pt x="226" y="172"/>
                  <a:pt x="217" y="172"/>
                </a:cubicBezTo>
                <a:cubicBezTo>
                  <a:pt x="190" y="190"/>
                  <a:pt x="190" y="190"/>
                  <a:pt x="190" y="190"/>
                </a:cubicBezTo>
                <a:cubicBezTo>
                  <a:pt x="163" y="199"/>
                  <a:pt x="163" y="199"/>
                  <a:pt x="163" y="199"/>
                </a:cubicBezTo>
                <a:cubicBezTo>
                  <a:pt x="136" y="199"/>
                  <a:pt x="136" y="199"/>
                  <a:pt x="136" y="199"/>
                </a:cubicBezTo>
                <a:cubicBezTo>
                  <a:pt x="109" y="208"/>
                  <a:pt x="109" y="208"/>
                  <a:pt x="109" y="208"/>
                </a:cubicBezTo>
                <a:cubicBezTo>
                  <a:pt x="73" y="217"/>
                  <a:pt x="37" y="217"/>
                  <a:pt x="0" y="208"/>
                </a:cubicBezTo>
                <a:cubicBezTo>
                  <a:pt x="0" y="199"/>
                  <a:pt x="0" y="199"/>
                  <a:pt x="0" y="199"/>
                </a:cubicBezTo>
                <a:cubicBezTo>
                  <a:pt x="28" y="190"/>
                  <a:pt x="64" y="181"/>
                  <a:pt x="100" y="163"/>
                </a:cubicBezTo>
                <a:cubicBezTo>
                  <a:pt x="118" y="154"/>
                  <a:pt x="118" y="154"/>
                  <a:pt x="118" y="154"/>
                </a:cubicBezTo>
                <a:cubicBezTo>
                  <a:pt x="136" y="145"/>
                  <a:pt x="136" y="145"/>
                  <a:pt x="136" y="145"/>
                </a:cubicBezTo>
                <a:cubicBezTo>
                  <a:pt x="163" y="127"/>
                  <a:pt x="163" y="127"/>
                  <a:pt x="163" y="127"/>
                </a:cubicBezTo>
                <a:cubicBezTo>
                  <a:pt x="181" y="118"/>
                  <a:pt x="181" y="118"/>
                  <a:pt x="181" y="118"/>
                </a:cubicBezTo>
                <a:cubicBezTo>
                  <a:pt x="190" y="109"/>
                  <a:pt x="199" y="109"/>
                  <a:pt x="199" y="100"/>
                </a:cubicBezTo>
                <a:cubicBezTo>
                  <a:pt x="217" y="81"/>
                  <a:pt x="217" y="81"/>
                  <a:pt x="217" y="81"/>
                </a:cubicBezTo>
                <a:cubicBezTo>
                  <a:pt x="226" y="81"/>
                  <a:pt x="226" y="73"/>
                  <a:pt x="236" y="64"/>
                </a:cubicBezTo>
                <a:cubicBezTo>
                  <a:pt x="245" y="64"/>
                  <a:pt x="253" y="55"/>
                  <a:pt x="253" y="55"/>
                </a:cubicBezTo>
                <a:cubicBezTo>
                  <a:pt x="262" y="45"/>
                  <a:pt x="272" y="45"/>
                  <a:pt x="281" y="36"/>
                </a:cubicBezTo>
                <a:cubicBezTo>
                  <a:pt x="281" y="36"/>
                  <a:pt x="290" y="27"/>
                  <a:pt x="299" y="27"/>
                </a:cubicBezTo>
                <a:cubicBezTo>
                  <a:pt x="308" y="18"/>
                  <a:pt x="317" y="18"/>
                  <a:pt x="326" y="18"/>
                </a:cubicBezTo>
                <a:cubicBezTo>
                  <a:pt x="335" y="9"/>
                  <a:pt x="344" y="9"/>
                  <a:pt x="353" y="0"/>
                </a:cubicBezTo>
                <a:lnTo>
                  <a:pt x="362" y="9"/>
                </a:ln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0" name="Google Shape;1480;p55"/>
          <p:cNvSpPr/>
          <p:nvPr/>
        </p:nvSpPr>
        <p:spPr>
          <a:xfrm>
            <a:off x="5970158" y="3152598"/>
            <a:ext cx="135329" cy="111010"/>
          </a:xfrm>
          <a:custGeom>
            <a:avLst/>
            <a:gdLst/>
            <a:ahLst/>
            <a:cxnLst/>
            <a:rect l="l" t="t" r="r" b="b"/>
            <a:pathLst>
              <a:path w="344" h="281" extrusionOk="0">
                <a:moveTo>
                  <a:pt x="9" y="0"/>
                </a:moveTo>
                <a:lnTo>
                  <a:pt x="9" y="0"/>
                </a:lnTo>
                <a:cubicBezTo>
                  <a:pt x="36" y="27"/>
                  <a:pt x="54" y="54"/>
                  <a:pt x="81" y="81"/>
                </a:cubicBezTo>
                <a:cubicBezTo>
                  <a:pt x="100" y="90"/>
                  <a:pt x="109" y="99"/>
                  <a:pt x="126" y="108"/>
                </a:cubicBezTo>
                <a:cubicBezTo>
                  <a:pt x="136" y="126"/>
                  <a:pt x="154" y="135"/>
                  <a:pt x="172" y="144"/>
                </a:cubicBezTo>
                <a:cubicBezTo>
                  <a:pt x="181" y="153"/>
                  <a:pt x="199" y="162"/>
                  <a:pt x="208" y="162"/>
                </a:cubicBezTo>
                <a:cubicBezTo>
                  <a:pt x="226" y="171"/>
                  <a:pt x="244" y="181"/>
                  <a:pt x="253" y="189"/>
                </a:cubicBezTo>
                <a:cubicBezTo>
                  <a:pt x="280" y="207"/>
                  <a:pt x="307" y="226"/>
                  <a:pt x="343" y="253"/>
                </a:cubicBezTo>
                <a:cubicBezTo>
                  <a:pt x="343" y="262"/>
                  <a:pt x="343" y="262"/>
                  <a:pt x="343" y="262"/>
                </a:cubicBezTo>
                <a:cubicBezTo>
                  <a:pt x="307" y="280"/>
                  <a:pt x="262" y="280"/>
                  <a:pt x="217" y="271"/>
                </a:cubicBezTo>
                <a:cubicBezTo>
                  <a:pt x="199" y="262"/>
                  <a:pt x="181" y="253"/>
                  <a:pt x="163" y="235"/>
                </a:cubicBezTo>
                <a:cubicBezTo>
                  <a:pt x="154" y="226"/>
                  <a:pt x="136" y="207"/>
                  <a:pt x="126" y="198"/>
                </a:cubicBezTo>
                <a:cubicBezTo>
                  <a:pt x="109" y="181"/>
                  <a:pt x="100" y="162"/>
                  <a:pt x="81" y="153"/>
                </a:cubicBezTo>
                <a:cubicBezTo>
                  <a:pt x="72" y="135"/>
                  <a:pt x="63" y="117"/>
                  <a:pt x="54" y="108"/>
                </a:cubicBezTo>
                <a:cubicBezTo>
                  <a:pt x="36" y="72"/>
                  <a:pt x="18" y="45"/>
                  <a:pt x="0" y="9"/>
                </a:cubicBezTo>
                <a:lnTo>
                  <a:pt x="9" y="0"/>
                </a:ln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1" name="Google Shape;1481;p55"/>
          <p:cNvSpPr/>
          <p:nvPr/>
        </p:nvSpPr>
        <p:spPr>
          <a:xfrm>
            <a:off x="5905963" y="3426652"/>
            <a:ext cx="97159" cy="84992"/>
          </a:xfrm>
          <a:custGeom>
            <a:avLst/>
            <a:gdLst/>
            <a:ahLst/>
            <a:cxnLst/>
            <a:rect l="l" t="t" r="r" b="b"/>
            <a:pathLst>
              <a:path w="245" h="218" extrusionOk="0">
                <a:moveTo>
                  <a:pt x="10" y="0"/>
                </a:moveTo>
                <a:lnTo>
                  <a:pt x="10" y="0"/>
                </a:lnTo>
                <a:cubicBezTo>
                  <a:pt x="27" y="18"/>
                  <a:pt x="46" y="37"/>
                  <a:pt x="64" y="55"/>
                </a:cubicBezTo>
                <a:cubicBezTo>
                  <a:pt x="82" y="73"/>
                  <a:pt x="82" y="73"/>
                  <a:pt x="82" y="73"/>
                </a:cubicBezTo>
                <a:cubicBezTo>
                  <a:pt x="91" y="82"/>
                  <a:pt x="91" y="82"/>
                  <a:pt x="91" y="82"/>
                </a:cubicBezTo>
                <a:cubicBezTo>
                  <a:pt x="109" y="91"/>
                  <a:pt x="109" y="91"/>
                  <a:pt x="109" y="91"/>
                </a:cubicBezTo>
                <a:cubicBezTo>
                  <a:pt x="127" y="100"/>
                  <a:pt x="127" y="100"/>
                  <a:pt x="127" y="100"/>
                </a:cubicBezTo>
                <a:cubicBezTo>
                  <a:pt x="127" y="100"/>
                  <a:pt x="136" y="109"/>
                  <a:pt x="145" y="109"/>
                </a:cubicBezTo>
                <a:cubicBezTo>
                  <a:pt x="154" y="118"/>
                  <a:pt x="154" y="118"/>
                  <a:pt x="154" y="118"/>
                </a:cubicBezTo>
                <a:cubicBezTo>
                  <a:pt x="172" y="118"/>
                  <a:pt x="181" y="127"/>
                  <a:pt x="190" y="136"/>
                </a:cubicBezTo>
                <a:lnTo>
                  <a:pt x="199" y="145"/>
                </a:lnTo>
                <a:cubicBezTo>
                  <a:pt x="208" y="154"/>
                  <a:pt x="208" y="154"/>
                  <a:pt x="217" y="163"/>
                </a:cubicBezTo>
                <a:lnTo>
                  <a:pt x="226" y="172"/>
                </a:lnTo>
                <a:cubicBezTo>
                  <a:pt x="235" y="181"/>
                  <a:pt x="235" y="190"/>
                  <a:pt x="244" y="199"/>
                </a:cubicBezTo>
                <a:cubicBezTo>
                  <a:pt x="235" y="208"/>
                  <a:pt x="235" y="208"/>
                  <a:pt x="235" y="208"/>
                </a:cubicBezTo>
                <a:cubicBezTo>
                  <a:pt x="208" y="217"/>
                  <a:pt x="172" y="217"/>
                  <a:pt x="145" y="208"/>
                </a:cubicBezTo>
                <a:cubicBezTo>
                  <a:pt x="145" y="208"/>
                  <a:pt x="136" y="199"/>
                  <a:pt x="127" y="199"/>
                </a:cubicBezTo>
                <a:cubicBezTo>
                  <a:pt x="118" y="199"/>
                  <a:pt x="118" y="190"/>
                  <a:pt x="109" y="181"/>
                </a:cubicBezTo>
                <a:cubicBezTo>
                  <a:pt x="100" y="172"/>
                  <a:pt x="100" y="172"/>
                  <a:pt x="100" y="172"/>
                </a:cubicBezTo>
                <a:cubicBezTo>
                  <a:pt x="91" y="163"/>
                  <a:pt x="82" y="154"/>
                  <a:pt x="82" y="154"/>
                </a:cubicBezTo>
                <a:cubicBezTo>
                  <a:pt x="64" y="136"/>
                  <a:pt x="64" y="136"/>
                  <a:pt x="64" y="136"/>
                </a:cubicBezTo>
                <a:cubicBezTo>
                  <a:pt x="55" y="118"/>
                  <a:pt x="55" y="118"/>
                  <a:pt x="55" y="118"/>
                </a:cubicBezTo>
                <a:cubicBezTo>
                  <a:pt x="46" y="100"/>
                  <a:pt x="46" y="100"/>
                  <a:pt x="46" y="100"/>
                </a:cubicBezTo>
                <a:cubicBezTo>
                  <a:pt x="27" y="82"/>
                  <a:pt x="27" y="82"/>
                  <a:pt x="27" y="82"/>
                </a:cubicBezTo>
                <a:cubicBezTo>
                  <a:pt x="19" y="55"/>
                  <a:pt x="10" y="28"/>
                  <a:pt x="0" y="0"/>
                </a:cubicBezTo>
                <a:lnTo>
                  <a:pt x="10" y="0"/>
                </a:ln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2" name="Google Shape;1482;p55"/>
          <p:cNvSpPr/>
          <p:nvPr/>
        </p:nvSpPr>
        <p:spPr>
          <a:xfrm>
            <a:off x="5725526" y="3721521"/>
            <a:ext cx="64195" cy="100603"/>
          </a:xfrm>
          <a:custGeom>
            <a:avLst/>
            <a:gdLst/>
            <a:ahLst/>
            <a:cxnLst/>
            <a:rect l="l" t="t" r="r" b="b"/>
            <a:pathLst>
              <a:path w="163" h="254" extrusionOk="0">
                <a:moveTo>
                  <a:pt x="9" y="0"/>
                </a:moveTo>
                <a:lnTo>
                  <a:pt x="9" y="0"/>
                </a:lnTo>
                <a:cubicBezTo>
                  <a:pt x="18" y="27"/>
                  <a:pt x="36" y="46"/>
                  <a:pt x="45" y="63"/>
                </a:cubicBezTo>
                <a:cubicBezTo>
                  <a:pt x="54" y="82"/>
                  <a:pt x="54" y="82"/>
                  <a:pt x="54" y="82"/>
                </a:cubicBezTo>
                <a:cubicBezTo>
                  <a:pt x="63" y="91"/>
                  <a:pt x="63" y="91"/>
                  <a:pt x="63" y="91"/>
                </a:cubicBezTo>
                <a:cubicBezTo>
                  <a:pt x="72" y="109"/>
                  <a:pt x="72" y="109"/>
                  <a:pt x="72" y="109"/>
                </a:cubicBezTo>
                <a:cubicBezTo>
                  <a:pt x="81" y="118"/>
                  <a:pt x="81" y="118"/>
                  <a:pt x="81" y="118"/>
                </a:cubicBezTo>
                <a:cubicBezTo>
                  <a:pt x="90" y="127"/>
                  <a:pt x="90" y="127"/>
                  <a:pt x="99" y="136"/>
                </a:cubicBezTo>
                <a:cubicBezTo>
                  <a:pt x="108" y="145"/>
                  <a:pt x="108" y="145"/>
                  <a:pt x="108" y="145"/>
                </a:cubicBezTo>
                <a:cubicBezTo>
                  <a:pt x="117" y="154"/>
                  <a:pt x="126" y="154"/>
                  <a:pt x="135" y="163"/>
                </a:cubicBezTo>
                <a:cubicBezTo>
                  <a:pt x="135" y="172"/>
                  <a:pt x="135" y="181"/>
                  <a:pt x="135" y="181"/>
                </a:cubicBezTo>
                <a:cubicBezTo>
                  <a:pt x="144" y="190"/>
                  <a:pt x="144" y="190"/>
                  <a:pt x="144" y="199"/>
                </a:cubicBezTo>
                <a:cubicBezTo>
                  <a:pt x="153" y="208"/>
                  <a:pt x="153" y="208"/>
                  <a:pt x="153" y="217"/>
                </a:cubicBezTo>
                <a:cubicBezTo>
                  <a:pt x="153" y="226"/>
                  <a:pt x="162" y="235"/>
                  <a:pt x="162" y="244"/>
                </a:cubicBezTo>
                <a:cubicBezTo>
                  <a:pt x="153" y="244"/>
                  <a:pt x="153" y="244"/>
                  <a:pt x="153" y="244"/>
                </a:cubicBezTo>
                <a:cubicBezTo>
                  <a:pt x="117" y="253"/>
                  <a:pt x="90" y="244"/>
                  <a:pt x="72" y="226"/>
                </a:cubicBezTo>
                <a:cubicBezTo>
                  <a:pt x="63" y="226"/>
                  <a:pt x="63" y="217"/>
                  <a:pt x="54" y="208"/>
                </a:cubicBezTo>
                <a:lnTo>
                  <a:pt x="45" y="199"/>
                </a:lnTo>
                <a:cubicBezTo>
                  <a:pt x="36" y="172"/>
                  <a:pt x="36" y="172"/>
                  <a:pt x="36" y="172"/>
                </a:cubicBezTo>
                <a:cubicBezTo>
                  <a:pt x="36" y="172"/>
                  <a:pt x="27" y="163"/>
                  <a:pt x="27" y="154"/>
                </a:cubicBezTo>
                <a:cubicBezTo>
                  <a:pt x="18" y="136"/>
                  <a:pt x="18" y="136"/>
                  <a:pt x="18" y="136"/>
                </a:cubicBezTo>
                <a:cubicBezTo>
                  <a:pt x="9" y="118"/>
                  <a:pt x="9" y="118"/>
                  <a:pt x="9" y="118"/>
                </a:cubicBezTo>
                <a:cubicBezTo>
                  <a:pt x="9" y="100"/>
                  <a:pt x="9" y="100"/>
                  <a:pt x="9" y="100"/>
                </a:cubicBezTo>
                <a:cubicBezTo>
                  <a:pt x="9" y="82"/>
                  <a:pt x="9" y="82"/>
                  <a:pt x="9" y="82"/>
                </a:cubicBezTo>
                <a:cubicBezTo>
                  <a:pt x="0" y="55"/>
                  <a:pt x="0" y="27"/>
                  <a:pt x="9" y="0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3" name="Google Shape;1483;p55"/>
          <p:cNvSpPr/>
          <p:nvPr/>
        </p:nvSpPr>
        <p:spPr>
          <a:xfrm>
            <a:off x="5447930" y="3792638"/>
            <a:ext cx="57255" cy="107541"/>
          </a:xfrm>
          <a:custGeom>
            <a:avLst/>
            <a:gdLst/>
            <a:ahLst/>
            <a:cxnLst/>
            <a:rect l="l" t="t" r="r" b="b"/>
            <a:pathLst>
              <a:path w="145" h="272" extrusionOk="0">
                <a:moveTo>
                  <a:pt x="0" y="262"/>
                </a:moveTo>
                <a:lnTo>
                  <a:pt x="0" y="262"/>
                </a:lnTo>
                <a:cubicBezTo>
                  <a:pt x="0" y="244"/>
                  <a:pt x="9" y="226"/>
                  <a:pt x="9" y="217"/>
                </a:cubicBezTo>
                <a:cubicBezTo>
                  <a:pt x="9" y="208"/>
                  <a:pt x="18" y="190"/>
                  <a:pt x="18" y="181"/>
                </a:cubicBezTo>
                <a:cubicBezTo>
                  <a:pt x="27" y="172"/>
                  <a:pt x="27" y="163"/>
                  <a:pt x="36" y="154"/>
                </a:cubicBezTo>
                <a:cubicBezTo>
                  <a:pt x="45" y="145"/>
                  <a:pt x="54" y="135"/>
                  <a:pt x="63" y="127"/>
                </a:cubicBezTo>
                <a:cubicBezTo>
                  <a:pt x="72" y="118"/>
                  <a:pt x="72" y="109"/>
                  <a:pt x="81" y="99"/>
                </a:cubicBezTo>
                <a:cubicBezTo>
                  <a:pt x="90" y="90"/>
                  <a:pt x="90" y="81"/>
                  <a:pt x="99" y="63"/>
                </a:cubicBezTo>
                <a:cubicBezTo>
                  <a:pt x="108" y="45"/>
                  <a:pt x="126" y="27"/>
                  <a:pt x="135" y="0"/>
                </a:cubicBezTo>
                <a:cubicBezTo>
                  <a:pt x="144" y="0"/>
                  <a:pt x="144" y="0"/>
                  <a:pt x="144" y="0"/>
                </a:cubicBezTo>
                <a:cubicBezTo>
                  <a:pt x="144" y="27"/>
                  <a:pt x="144" y="54"/>
                  <a:pt x="135" y="81"/>
                </a:cubicBezTo>
                <a:cubicBezTo>
                  <a:pt x="135" y="90"/>
                  <a:pt x="135" y="109"/>
                  <a:pt x="135" y="118"/>
                </a:cubicBezTo>
                <a:cubicBezTo>
                  <a:pt x="126" y="135"/>
                  <a:pt x="126" y="145"/>
                  <a:pt x="126" y="154"/>
                </a:cubicBezTo>
                <a:cubicBezTo>
                  <a:pt x="117" y="172"/>
                  <a:pt x="117" y="181"/>
                  <a:pt x="108" y="199"/>
                </a:cubicBezTo>
                <a:cubicBezTo>
                  <a:pt x="108" y="199"/>
                  <a:pt x="108" y="208"/>
                  <a:pt x="99" y="217"/>
                </a:cubicBezTo>
                <a:cubicBezTo>
                  <a:pt x="99" y="217"/>
                  <a:pt x="90" y="226"/>
                  <a:pt x="90" y="235"/>
                </a:cubicBezTo>
                <a:cubicBezTo>
                  <a:pt x="81" y="244"/>
                  <a:pt x="72" y="244"/>
                  <a:pt x="54" y="253"/>
                </a:cubicBezTo>
                <a:cubicBezTo>
                  <a:pt x="45" y="262"/>
                  <a:pt x="27" y="262"/>
                  <a:pt x="9" y="271"/>
                </a:cubicBezTo>
                <a:lnTo>
                  <a:pt x="0" y="262"/>
                </a:ln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4" name="Google Shape;1484;p55"/>
          <p:cNvSpPr/>
          <p:nvPr/>
        </p:nvSpPr>
        <p:spPr>
          <a:xfrm>
            <a:off x="5099199" y="3718053"/>
            <a:ext cx="53784" cy="117947"/>
          </a:xfrm>
          <a:custGeom>
            <a:avLst/>
            <a:gdLst/>
            <a:ahLst/>
            <a:cxnLst/>
            <a:rect l="l" t="t" r="r" b="b"/>
            <a:pathLst>
              <a:path w="137" h="300" extrusionOk="0">
                <a:moveTo>
                  <a:pt x="136" y="299"/>
                </a:moveTo>
                <a:lnTo>
                  <a:pt x="136" y="299"/>
                </a:lnTo>
                <a:cubicBezTo>
                  <a:pt x="100" y="299"/>
                  <a:pt x="63" y="280"/>
                  <a:pt x="45" y="262"/>
                </a:cubicBezTo>
                <a:cubicBezTo>
                  <a:pt x="37" y="253"/>
                  <a:pt x="37" y="253"/>
                  <a:pt x="27" y="244"/>
                </a:cubicBezTo>
                <a:cubicBezTo>
                  <a:pt x="27" y="235"/>
                  <a:pt x="27" y="226"/>
                  <a:pt x="18" y="217"/>
                </a:cubicBezTo>
                <a:cubicBezTo>
                  <a:pt x="18" y="199"/>
                  <a:pt x="18" y="199"/>
                  <a:pt x="18" y="199"/>
                </a:cubicBezTo>
                <a:cubicBezTo>
                  <a:pt x="18" y="190"/>
                  <a:pt x="9" y="181"/>
                  <a:pt x="9" y="172"/>
                </a:cubicBezTo>
                <a:cubicBezTo>
                  <a:pt x="9" y="154"/>
                  <a:pt x="9" y="154"/>
                  <a:pt x="9" y="154"/>
                </a:cubicBezTo>
                <a:cubicBezTo>
                  <a:pt x="0" y="127"/>
                  <a:pt x="0" y="127"/>
                  <a:pt x="0" y="127"/>
                </a:cubicBezTo>
                <a:cubicBezTo>
                  <a:pt x="0" y="109"/>
                  <a:pt x="0" y="109"/>
                  <a:pt x="0" y="109"/>
                </a:cubicBezTo>
                <a:cubicBezTo>
                  <a:pt x="0" y="82"/>
                  <a:pt x="0" y="82"/>
                  <a:pt x="0" y="82"/>
                </a:cubicBezTo>
                <a:cubicBezTo>
                  <a:pt x="9" y="55"/>
                  <a:pt x="18" y="27"/>
                  <a:pt x="27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37" y="27"/>
                  <a:pt x="37" y="55"/>
                  <a:pt x="45" y="82"/>
                </a:cubicBezTo>
                <a:cubicBezTo>
                  <a:pt x="54" y="100"/>
                  <a:pt x="54" y="100"/>
                  <a:pt x="54" y="100"/>
                </a:cubicBezTo>
                <a:cubicBezTo>
                  <a:pt x="54" y="118"/>
                  <a:pt x="54" y="118"/>
                  <a:pt x="54" y="118"/>
                </a:cubicBezTo>
                <a:cubicBezTo>
                  <a:pt x="63" y="136"/>
                  <a:pt x="63" y="136"/>
                  <a:pt x="63" y="136"/>
                </a:cubicBezTo>
                <a:cubicBezTo>
                  <a:pt x="73" y="154"/>
                  <a:pt x="73" y="154"/>
                  <a:pt x="73" y="154"/>
                </a:cubicBezTo>
                <a:cubicBezTo>
                  <a:pt x="82" y="154"/>
                  <a:pt x="82" y="163"/>
                  <a:pt x="82" y="172"/>
                </a:cubicBezTo>
                <a:cubicBezTo>
                  <a:pt x="100" y="181"/>
                  <a:pt x="100" y="181"/>
                  <a:pt x="100" y="181"/>
                </a:cubicBezTo>
                <a:cubicBezTo>
                  <a:pt x="100" y="190"/>
                  <a:pt x="100" y="190"/>
                  <a:pt x="109" y="199"/>
                </a:cubicBezTo>
                <a:cubicBezTo>
                  <a:pt x="109" y="199"/>
                  <a:pt x="109" y="208"/>
                  <a:pt x="118" y="217"/>
                </a:cubicBezTo>
                <a:cubicBezTo>
                  <a:pt x="127" y="235"/>
                  <a:pt x="136" y="262"/>
                  <a:pt x="136" y="299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5" name="Google Shape;1485;p55"/>
          <p:cNvSpPr/>
          <p:nvPr/>
        </p:nvSpPr>
        <p:spPr>
          <a:xfrm>
            <a:off x="4854568" y="3782230"/>
            <a:ext cx="39905" cy="128355"/>
          </a:xfrm>
          <a:custGeom>
            <a:avLst/>
            <a:gdLst/>
            <a:ahLst/>
            <a:cxnLst/>
            <a:rect l="l" t="t" r="r" b="b"/>
            <a:pathLst>
              <a:path w="100" h="326" extrusionOk="0">
                <a:moveTo>
                  <a:pt x="9" y="325"/>
                </a:moveTo>
                <a:lnTo>
                  <a:pt x="9" y="325"/>
                </a:lnTo>
                <a:cubicBezTo>
                  <a:pt x="0" y="307"/>
                  <a:pt x="0" y="289"/>
                  <a:pt x="0" y="280"/>
                </a:cubicBezTo>
                <a:cubicBezTo>
                  <a:pt x="0" y="262"/>
                  <a:pt x="0" y="244"/>
                  <a:pt x="0" y="235"/>
                </a:cubicBezTo>
                <a:cubicBezTo>
                  <a:pt x="0" y="217"/>
                  <a:pt x="0" y="208"/>
                  <a:pt x="9" y="199"/>
                </a:cubicBezTo>
                <a:cubicBezTo>
                  <a:pt x="18" y="181"/>
                  <a:pt x="18" y="172"/>
                  <a:pt x="27" y="154"/>
                </a:cubicBezTo>
                <a:cubicBezTo>
                  <a:pt x="27" y="145"/>
                  <a:pt x="36" y="126"/>
                  <a:pt x="36" y="117"/>
                </a:cubicBezTo>
                <a:cubicBezTo>
                  <a:pt x="45" y="108"/>
                  <a:pt x="45" y="90"/>
                  <a:pt x="54" y="81"/>
                </a:cubicBezTo>
                <a:cubicBezTo>
                  <a:pt x="63" y="54"/>
                  <a:pt x="72" y="27"/>
                  <a:pt x="72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90" y="27"/>
                  <a:pt x="90" y="54"/>
                  <a:pt x="90" y="81"/>
                </a:cubicBezTo>
                <a:cubicBezTo>
                  <a:pt x="99" y="99"/>
                  <a:pt x="99" y="108"/>
                  <a:pt x="99" y="126"/>
                </a:cubicBezTo>
                <a:cubicBezTo>
                  <a:pt x="90" y="145"/>
                  <a:pt x="90" y="154"/>
                  <a:pt x="90" y="172"/>
                </a:cubicBezTo>
                <a:cubicBezTo>
                  <a:pt x="90" y="190"/>
                  <a:pt x="90" y="199"/>
                  <a:pt x="90" y="217"/>
                </a:cubicBezTo>
                <a:cubicBezTo>
                  <a:pt x="90" y="226"/>
                  <a:pt x="90" y="244"/>
                  <a:pt x="81" y="262"/>
                </a:cubicBezTo>
                <a:cubicBezTo>
                  <a:pt x="72" y="271"/>
                  <a:pt x="63" y="280"/>
                  <a:pt x="54" y="298"/>
                </a:cubicBezTo>
                <a:cubicBezTo>
                  <a:pt x="45" y="307"/>
                  <a:pt x="27" y="316"/>
                  <a:pt x="18" y="325"/>
                </a:cubicBezTo>
                <a:lnTo>
                  <a:pt x="9" y="325"/>
                </a:ln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6" name="Google Shape;1486;p55"/>
          <p:cNvSpPr/>
          <p:nvPr/>
        </p:nvSpPr>
        <p:spPr>
          <a:xfrm>
            <a:off x="4254265" y="3830797"/>
            <a:ext cx="121448" cy="53770"/>
          </a:xfrm>
          <a:custGeom>
            <a:avLst/>
            <a:gdLst/>
            <a:ahLst/>
            <a:cxnLst/>
            <a:rect l="l" t="t" r="r" b="b"/>
            <a:pathLst>
              <a:path w="308" h="137" extrusionOk="0">
                <a:moveTo>
                  <a:pt x="0" y="100"/>
                </a:moveTo>
                <a:lnTo>
                  <a:pt x="0" y="100"/>
                </a:lnTo>
                <a:cubicBezTo>
                  <a:pt x="9" y="91"/>
                  <a:pt x="18" y="82"/>
                  <a:pt x="36" y="73"/>
                </a:cubicBezTo>
                <a:cubicBezTo>
                  <a:pt x="45" y="64"/>
                  <a:pt x="54" y="55"/>
                  <a:pt x="63" y="46"/>
                </a:cubicBezTo>
                <a:cubicBezTo>
                  <a:pt x="81" y="46"/>
                  <a:pt x="90" y="36"/>
                  <a:pt x="108" y="36"/>
                </a:cubicBezTo>
                <a:cubicBezTo>
                  <a:pt x="117" y="36"/>
                  <a:pt x="126" y="36"/>
                  <a:pt x="144" y="36"/>
                </a:cubicBezTo>
                <a:cubicBezTo>
                  <a:pt x="153" y="36"/>
                  <a:pt x="171" y="28"/>
                  <a:pt x="180" y="28"/>
                </a:cubicBezTo>
                <a:cubicBezTo>
                  <a:pt x="199" y="28"/>
                  <a:pt x="208" y="19"/>
                  <a:pt x="226" y="19"/>
                </a:cubicBezTo>
                <a:cubicBezTo>
                  <a:pt x="244" y="19"/>
                  <a:pt x="271" y="10"/>
                  <a:pt x="298" y="0"/>
                </a:cubicBezTo>
                <a:cubicBezTo>
                  <a:pt x="307" y="10"/>
                  <a:pt x="307" y="10"/>
                  <a:pt x="307" y="10"/>
                </a:cubicBezTo>
                <a:cubicBezTo>
                  <a:pt x="280" y="28"/>
                  <a:pt x="262" y="46"/>
                  <a:pt x="235" y="64"/>
                </a:cubicBezTo>
                <a:cubicBezTo>
                  <a:pt x="226" y="64"/>
                  <a:pt x="217" y="73"/>
                  <a:pt x="199" y="82"/>
                </a:cubicBezTo>
                <a:cubicBezTo>
                  <a:pt x="189" y="91"/>
                  <a:pt x="180" y="91"/>
                  <a:pt x="162" y="100"/>
                </a:cubicBezTo>
                <a:cubicBezTo>
                  <a:pt x="153" y="109"/>
                  <a:pt x="144" y="118"/>
                  <a:pt x="126" y="118"/>
                </a:cubicBezTo>
                <a:cubicBezTo>
                  <a:pt x="117" y="127"/>
                  <a:pt x="99" y="127"/>
                  <a:pt x="90" y="136"/>
                </a:cubicBezTo>
                <a:cubicBezTo>
                  <a:pt x="72" y="136"/>
                  <a:pt x="63" y="136"/>
                  <a:pt x="45" y="127"/>
                </a:cubicBezTo>
                <a:cubicBezTo>
                  <a:pt x="27" y="127"/>
                  <a:pt x="18" y="118"/>
                  <a:pt x="0" y="109"/>
                </a:cubicBezTo>
                <a:lnTo>
                  <a:pt x="0" y="100"/>
                </a:ln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7" name="Google Shape;1487;p55"/>
          <p:cNvSpPr/>
          <p:nvPr/>
        </p:nvSpPr>
        <p:spPr>
          <a:xfrm>
            <a:off x="3945439" y="3166473"/>
            <a:ext cx="104099" cy="43363"/>
          </a:xfrm>
          <a:custGeom>
            <a:avLst/>
            <a:gdLst/>
            <a:ahLst/>
            <a:cxnLst/>
            <a:rect l="l" t="t" r="r" b="b"/>
            <a:pathLst>
              <a:path w="263" h="109" extrusionOk="0">
                <a:moveTo>
                  <a:pt x="9" y="0"/>
                </a:moveTo>
                <a:lnTo>
                  <a:pt x="9" y="0"/>
                </a:lnTo>
                <a:cubicBezTo>
                  <a:pt x="18" y="0"/>
                  <a:pt x="36" y="0"/>
                  <a:pt x="45" y="0"/>
                </a:cubicBezTo>
                <a:cubicBezTo>
                  <a:pt x="63" y="0"/>
                  <a:pt x="72" y="0"/>
                  <a:pt x="81" y="0"/>
                </a:cubicBezTo>
                <a:cubicBezTo>
                  <a:pt x="90" y="9"/>
                  <a:pt x="99" y="9"/>
                  <a:pt x="108" y="18"/>
                </a:cubicBezTo>
                <a:cubicBezTo>
                  <a:pt x="117" y="27"/>
                  <a:pt x="126" y="27"/>
                  <a:pt x="135" y="36"/>
                </a:cubicBezTo>
                <a:cubicBezTo>
                  <a:pt x="144" y="45"/>
                  <a:pt x="153" y="45"/>
                  <a:pt x="162" y="54"/>
                </a:cubicBezTo>
                <a:cubicBezTo>
                  <a:pt x="180" y="54"/>
                  <a:pt x="189" y="63"/>
                  <a:pt x="198" y="63"/>
                </a:cubicBezTo>
                <a:cubicBezTo>
                  <a:pt x="216" y="72"/>
                  <a:pt x="235" y="81"/>
                  <a:pt x="262" y="90"/>
                </a:cubicBezTo>
                <a:cubicBezTo>
                  <a:pt x="262" y="99"/>
                  <a:pt x="262" y="99"/>
                  <a:pt x="262" y="99"/>
                </a:cubicBezTo>
                <a:cubicBezTo>
                  <a:pt x="235" y="108"/>
                  <a:pt x="216" y="108"/>
                  <a:pt x="189" y="108"/>
                </a:cubicBezTo>
                <a:cubicBezTo>
                  <a:pt x="180" y="108"/>
                  <a:pt x="162" y="108"/>
                  <a:pt x="153" y="108"/>
                </a:cubicBezTo>
                <a:cubicBezTo>
                  <a:pt x="135" y="99"/>
                  <a:pt x="126" y="99"/>
                  <a:pt x="117" y="99"/>
                </a:cubicBezTo>
                <a:cubicBezTo>
                  <a:pt x="99" y="99"/>
                  <a:pt x="90" y="99"/>
                  <a:pt x="81" y="90"/>
                </a:cubicBezTo>
                <a:cubicBezTo>
                  <a:pt x="63" y="90"/>
                  <a:pt x="54" y="90"/>
                  <a:pt x="45" y="81"/>
                </a:cubicBezTo>
                <a:cubicBezTo>
                  <a:pt x="36" y="72"/>
                  <a:pt x="27" y="63"/>
                  <a:pt x="18" y="54"/>
                </a:cubicBezTo>
                <a:cubicBezTo>
                  <a:pt x="9" y="36"/>
                  <a:pt x="0" y="27"/>
                  <a:pt x="0" y="9"/>
                </a:cubicBezTo>
                <a:lnTo>
                  <a:pt x="9" y="0"/>
                </a:ln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8" name="Google Shape;1488;p55"/>
          <p:cNvSpPr/>
          <p:nvPr/>
        </p:nvSpPr>
        <p:spPr>
          <a:xfrm>
            <a:off x="4183132" y="2535106"/>
            <a:ext cx="107569" cy="114478"/>
          </a:xfrm>
          <a:custGeom>
            <a:avLst/>
            <a:gdLst/>
            <a:ahLst/>
            <a:cxnLst/>
            <a:rect l="l" t="t" r="r" b="b"/>
            <a:pathLst>
              <a:path w="272" h="290" extrusionOk="0">
                <a:moveTo>
                  <a:pt x="0" y="0"/>
                </a:moveTo>
                <a:lnTo>
                  <a:pt x="0" y="0"/>
                </a:lnTo>
                <a:cubicBezTo>
                  <a:pt x="9" y="0"/>
                  <a:pt x="18" y="0"/>
                  <a:pt x="27" y="0"/>
                </a:cubicBezTo>
                <a:cubicBezTo>
                  <a:pt x="36" y="9"/>
                  <a:pt x="45" y="9"/>
                  <a:pt x="54" y="9"/>
                </a:cubicBezTo>
                <a:cubicBezTo>
                  <a:pt x="72" y="17"/>
                  <a:pt x="90" y="17"/>
                  <a:pt x="108" y="27"/>
                </a:cubicBezTo>
                <a:cubicBezTo>
                  <a:pt x="117" y="36"/>
                  <a:pt x="117" y="36"/>
                  <a:pt x="127" y="45"/>
                </a:cubicBezTo>
                <a:cubicBezTo>
                  <a:pt x="136" y="54"/>
                  <a:pt x="145" y="54"/>
                  <a:pt x="145" y="63"/>
                </a:cubicBezTo>
                <a:cubicBezTo>
                  <a:pt x="163" y="90"/>
                  <a:pt x="163" y="90"/>
                  <a:pt x="163" y="90"/>
                </a:cubicBezTo>
                <a:cubicBezTo>
                  <a:pt x="172" y="90"/>
                  <a:pt x="172" y="99"/>
                  <a:pt x="181" y="108"/>
                </a:cubicBezTo>
                <a:cubicBezTo>
                  <a:pt x="190" y="117"/>
                  <a:pt x="199" y="135"/>
                  <a:pt x="208" y="153"/>
                </a:cubicBezTo>
                <a:cubicBezTo>
                  <a:pt x="217" y="162"/>
                  <a:pt x="226" y="180"/>
                  <a:pt x="235" y="198"/>
                </a:cubicBezTo>
                <a:cubicBezTo>
                  <a:pt x="253" y="225"/>
                  <a:pt x="262" y="253"/>
                  <a:pt x="271" y="289"/>
                </a:cubicBezTo>
                <a:cubicBezTo>
                  <a:pt x="262" y="289"/>
                  <a:pt x="262" y="289"/>
                  <a:pt x="262" y="289"/>
                </a:cubicBezTo>
                <a:cubicBezTo>
                  <a:pt x="244" y="271"/>
                  <a:pt x="226" y="244"/>
                  <a:pt x="199" y="216"/>
                </a:cubicBezTo>
                <a:cubicBezTo>
                  <a:pt x="190" y="207"/>
                  <a:pt x="181" y="198"/>
                  <a:pt x="163" y="189"/>
                </a:cubicBezTo>
                <a:cubicBezTo>
                  <a:pt x="154" y="171"/>
                  <a:pt x="145" y="162"/>
                  <a:pt x="127" y="153"/>
                </a:cubicBezTo>
                <a:cubicBezTo>
                  <a:pt x="117" y="144"/>
                  <a:pt x="99" y="135"/>
                  <a:pt x="90" y="126"/>
                </a:cubicBezTo>
                <a:cubicBezTo>
                  <a:pt x="72" y="117"/>
                  <a:pt x="63" y="108"/>
                  <a:pt x="54" y="99"/>
                </a:cubicBezTo>
                <a:cubicBezTo>
                  <a:pt x="45" y="81"/>
                  <a:pt x="36" y="72"/>
                  <a:pt x="27" y="54"/>
                </a:cubicBezTo>
                <a:cubicBezTo>
                  <a:pt x="18" y="45"/>
                  <a:pt x="9" y="27"/>
                  <a:pt x="0" y="9"/>
                </a:cubicBezTo>
                <a:lnTo>
                  <a:pt x="0" y="0"/>
                </a:ln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9" name="Google Shape;1489;p55"/>
          <p:cNvSpPr/>
          <p:nvPr/>
        </p:nvSpPr>
        <p:spPr>
          <a:xfrm>
            <a:off x="4616876" y="2221157"/>
            <a:ext cx="95424" cy="93664"/>
          </a:xfrm>
          <a:custGeom>
            <a:avLst/>
            <a:gdLst/>
            <a:ahLst/>
            <a:cxnLst/>
            <a:rect l="l" t="t" r="r" b="b"/>
            <a:pathLst>
              <a:path w="244" h="237" extrusionOk="0">
                <a:moveTo>
                  <a:pt x="9" y="19"/>
                </a:moveTo>
                <a:lnTo>
                  <a:pt x="9" y="19"/>
                </a:lnTo>
                <a:cubicBezTo>
                  <a:pt x="37" y="0"/>
                  <a:pt x="73" y="9"/>
                  <a:pt x="100" y="19"/>
                </a:cubicBezTo>
                <a:cubicBezTo>
                  <a:pt x="109" y="19"/>
                  <a:pt x="118" y="28"/>
                  <a:pt x="127" y="28"/>
                </a:cubicBezTo>
                <a:cubicBezTo>
                  <a:pt x="127" y="37"/>
                  <a:pt x="135" y="37"/>
                  <a:pt x="144" y="46"/>
                </a:cubicBezTo>
                <a:cubicBezTo>
                  <a:pt x="153" y="55"/>
                  <a:pt x="162" y="73"/>
                  <a:pt x="171" y="82"/>
                </a:cubicBezTo>
                <a:cubicBezTo>
                  <a:pt x="180" y="91"/>
                  <a:pt x="189" y="109"/>
                  <a:pt x="189" y="118"/>
                </a:cubicBezTo>
                <a:cubicBezTo>
                  <a:pt x="198" y="127"/>
                  <a:pt x="207" y="145"/>
                  <a:pt x="216" y="154"/>
                </a:cubicBezTo>
                <a:cubicBezTo>
                  <a:pt x="225" y="181"/>
                  <a:pt x="234" y="208"/>
                  <a:pt x="243" y="236"/>
                </a:cubicBezTo>
                <a:cubicBezTo>
                  <a:pt x="234" y="236"/>
                  <a:pt x="234" y="236"/>
                  <a:pt x="234" y="236"/>
                </a:cubicBezTo>
                <a:cubicBezTo>
                  <a:pt x="216" y="217"/>
                  <a:pt x="198" y="199"/>
                  <a:pt x="180" y="181"/>
                </a:cubicBezTo>
                <a:cubicBezTo>
                  <a:pt x="171" y="172"/>
                  <a:pt x="162" y="163"/>
                  <a:pt x="153" y="154"/>
                </a:cubicBezTo>
                <a:cubicBezTo>
                  <a:pt x="144" y="145"/>
                  <a:pt x="127" y="136"/>
                  <a:pt x="118" y="127"/>
                </a:cubicBezTo>
                <a:cubicBezTo>
                  <a:pt x="109" y="118"/>
                  <a:pt x="100" y="118"/>
                  <a:pt x="91" y="109"/>
                </a:cubicBezTo>
                <a:cubicBezTo>
                  <a:pt x="82" y="109"/>
                  <a:pt x="73" y="100"/>
                  <a:pt x="64" y="91"/>
                </a:cubicBezTo>
                <a:cubicBezTo>
                  <a:pt x="46" y="73"/>
                  <a:pt x="27" y="55"/>
                  <a:pt x="0" y="28"/>
                </a:cubicBezTo>
                <a:lnTo>
                  <a:pt x="9" y="19"/>
                </a:ln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0" name="Google Shape;1490;p55"/>
          <p:cNvSpPr/>
          <p:nvPr/>
        </p:nvSpPr>
        <p:spPr>
          <a:xfrm>
            <a:off x="3532514" y="3551538"/>
            <a:ext cx="71135" cy="149169"/>
          </a:xfrm>
          <a:custGeom>
            <a:avLst/>
            <a:gdLst/>
            <a:ahLst/>
            <a:cxnLst/>
            <a:rect l="l" t="t" r="r" b="b"/>
            <a:pathLst>
              <a:path w="182" h="380" extrusionOk="0">
                <a:moveTo>
                  <a:pt x="46" y="379"/>
                </a:moveTo>
                <a:lnTo>
                  <a:pt x="46" y="379"/>
                </a:lnTo>
                <a:cubicBezTo>
                  <a:pt x="28" y="361"/>
                  <a:pt x="19" y="343"/>
                  <a:pt x="10" y="325"/>
                </a:cubicBezTo>
                <a:cubicBezTo>
                  <a:pt x="10" y="307"/>
                  <a:pt x="0" y="289"/>
                  <a:pt x="0" y="271"/>
                </a:cubicBezTo>
                <a:cubicBezTo>
                  <a:pt x="0" y="253"/>
                  <a:pt x="10" y="235"/>
                  <a:pt x="10" y="217"/>
                </a:cubicBezTo>
                <a:cubicBezTo>
                  <a:pt x="19" y="198"/>
                  <a:pt x="28" y="180"/>
                  <a:pt x="28" y="162"/>
                </a:cubicBezTo>
                <a:cubicBezTo>
                  <a:pt x="36" y="144"/>
                  <a:pt x="46" y="126"/>
                  <a:pt x="55" y="108"/>
                </a:cubicBezTo>
                <a:cubicBezTo>
                  <a:pt x="64" y="90"/>
                  <a:pt x="73" y="81"/>
                  <a:pt x="82" y="63"/>
                </a:cubicBezTo>
                <a:cubicBezTo>
                  <a:pt x="91" y="45"/>
                  <a:pt x="109" y="36"/>
                  <a:pt x="127" y="18"/>
                </a:cubicBezTo>
                <a:cubicBezTo>
                  <a:pt x="145" y="9"/>
                  <a:pt x="163" y="9"/>
                  <a:pt x="181" y="0"/>
                </a:cubicBezTo>
                <a:cubicBezTo>
                  <a:pt x="181" y="9"/>
                  <a:pt x="181" y="9"/>
                  <a:pt x="181" y="9"/>
                </a:cubicBezTo>
                <a:cubicBezTo>
                  <a:pt x="145" y="27"/>
                  <a:pt x="127" y="54"/>
                  <a:pt x="118" y="81"/>
                </a:cubicBezTo>
                <a:cubicBezTo>
                  <a:pt x="109" y="99"/>
                  <a:pt x="109" y="117"/>
                  <a:pt x="109" y="126"/>
                </a:cubicBezTo>
                <a:cubicBezTo>
                  <a:pt x="100" y="144"/>
                  <a:pt x="100" y="162"/>
                  <a:pt x="100" y="180"/>
                </a:cubicBezTo>
                <a:cubicBezTo>
                  <a:pt x="91" y="198"/>
                  <a:pt x="91" y="207"/>
                  <a:pt x="91" y="226"/>
                </a:cubicBezTo>
                <a:cubicBezTo>
                  <a:pt x="91" y="243"/>
                  <a:pt x="91" y="262"/>
                  <a:pt x="91" y="280"/>
                </a:cubicBezTo>
                <a:cubicBezTo>
                  <a:pt x="82" y="307"/>
                  <a:pt x="73" y="343"/>
                  <a:pt x="46" y="379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1" name="Google Shape;1491;p55"/>
          <p:cNvSpPr/>
          <p:nvPr/>
        </p:nvSpPr>
        <p:spPr>
          <a:xfrm>
            <a:off x="3766736" y="3763150"/>
            <a:ext cx="39904" cy="111010"/>
          </a:xfrm>
          <a:custGeom>
            <a:avLst/>
            <a:gdLst/>
            <a:ahLst/>
            <a:cxnLst/>
            <a:rect l="l" t="t" r="r" b="b"/>
            <a:pathLst>
              <a:path w="100" h="281" extrusionOk="0">
                <a:moveTo>
                  <a:pt x="45" y="280"/>
                </a:moveTo>
                <a:lnTo>
                  <a:pt x="45" y="280"/>
                </a:lnTo>
                <a:cubicBezTo>
                  <a:pt x="36" y="271"/>
                  <a:pt x="27" y="262"/>
                  <a:pt x="18" y="244"/>
                </a:cubicBezTo>
                <a:cubicBezTo>
                  <a:pt x="9" y="235"/>
                  <a:pt x="9" y="226"/>
                  <a:pt x="0" y="207"/>
                </a:cubicBezTo>
                <a:cubicBezTo>
                  <a:pt x="0" y="199"/>
                  <a:pt x="0" y="199"/>
                  <a:pt x="0" y="190"/>
                </a:cubicBezTo>
                <a:cubicBezTo>
                  <a:pt x="0" y="181"/>
                  <a:pt x="0" y="171"/>
                  <a:pt x="9" y="171"/>
                </a:cubicBezTo>
                <a:cubicBezTo>
                  <a:pt x="9" y="153"/>
                  <a:pt x="9" y="144"/>
                  <a:pt x="18" y="135"/>
                </a:cubicBezTo>
                <a:cubicBezTo>
                  <a:pt x="18" y="117"/>
                  <a:pt x="27" y="108"/>
                  <a:pt x="27" y="99"/>
                </a:cubicBezTo>
                <a:cubicBezTo>
                  <a:pt x="36" y="81"/>
                  <a:pt x="36" y="72"/>
                  <a:pt x="45" y="63"/>
                </a:cubicBezTo>
                <a:cubicBezTo>
                  <a:pt x="63" y="36"/>
                  <a:pt x="72" y="18"/>
                  <a:pt x="90" y="0"/>
                </a:cubicBezTo>
                <a:cubicBezTo>
                  <a:pt x="99" y="0"/>
                  <a:pt x="99" y="0"/>
                  <a:pt x="99" y="0"/>
                </a:cubicBezTo>
                <a:cubicBezTo>
                  <a:pt x="90" y="27"/>
                  <a:pt x="90" y="54"/>
                  <a:pt x="90" y="72"/>
                </a:cubicBezTo>
                <a:cubicBezTo>
                  <a:pt x="81" y="90"/>
                  <a:pt x="81" y="99"/>
                  <a:pt x="81" y="108"/>
                </a:cubicBezTo>
                <a:cubicBezTo>
                  <a:pt x="81" y="117"/>
                  <a:pt x="81" y="135"/>
                  <a:pt x="81" y="144"/>
                </a:cubicBezTo>
                <a:cubicBezTo>
                  <a:pt x="81" y="153"/>
                  <a:pt x="90" y="162"/>
                  <a:pt x="90" y="171"/>
                </a:cubicBezTo>
                <a:cubicBezTo>
                  <a:pt x="90" y="190"/>
                  <a:pt x="90" y="199"/>
                  <a:pt x="90" y="207"/>
                </a:cubicBezTo>
                <a:cubicBezTo>
                  <a:pt x="81" y="217"/>
                  <a:pt x="81" y="226"/>
                  <a:pt x="81" y="244"/>
                </a:cubicBezTo>
                <a:cubicBezTo>
                  <a:pt x="72" y="253"/>
                  <a:pt x="63" y="262"/>
                  <a:pt x="54" y="280"/>
                </a:cubicBezTo>
                <a:lnTo>
                  <a:pt x="45" y="280"/>
                </a:ln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2" name="Google Shape;1492;p55"/>
          <p:cNvSpPr/>
          <p:nvPr/>
        </p:nvSpPr>
        <p:spPr>
          <a:xfrm>
            <a:off x="3431886" y="3319112"/>
            <a:ext cx="121449" cy="131824"/>
          </a:xfrm>
          <a:custGeom>
            <a:avLst/>
            <a:gdLst/>
            <a:ahLst/>
            <a:cxnLst/>
            <a:rect l="l" t="t" r="r" b="b"/>
            <a:pathLst>
              <a:path w="309" h="336" extrusionOk="0">
                <a:moveTo>
                  <a:pt x="0" y="335"/>
                </a:moveTo>
                <a:lnTo>
                  <a:pt x="0" y="335"/>
                </a:lnTo>
                <a:cubicBezTo>
                  <a:pt x="0" y="308"/>
                  <a:pt x="0" y="289"/>
                  <a:pt x="0" y="271"/>
                </a:cubicBezTo>
                <a:cubicBezTo>
                  <a:pt x="0" y="253"/>
                  <a:pt x="10" y="226"/>
                  <a:pt x="19" y="208"/>
                </a:cubicBezTo>
                <a:cubicBezTo>
                  <a:pt x="28" y="190"/>
                  <a:pt x="36" y="172"/>
                  <a:pt x="46" y="154"/>
                </a:cubicBezTo>
                <a:cubicBezTo>
                  <a:pt x="64" y="136"/>
                  <a:pt x="73" y="127"/>
                  <a:pt x="91" y="109"/>
                </a:cubicBezTo>
                <a:cubicBezTo>
                  <a:pt x="109" y="91"/>
                  <a:pt x="118" y="82"/>
                  <a:pt x="136" y="64"/>
                </a:cubicBezTo>
                <a:cubicBezTo>
                  <a:pt x="154" y="55"/>
                  <a:pt x="172" y="46"/>
                  <a:pt x="190" y="27"/>
                </a:cubicBezTo>
                <a:cubicBezTo>
                  <a:pt x="226" y="10"/>
                  <a:pt x="272" y="0"/>
                  <a:pt x="308" y="0"/>
                </a:cubicBezTo>
                <a:cubicBezTo>
                  <a:pt x="308" y="10"/>
                  <a:pt x="308" y="10"/>
                  <a:pt x="308" y="10"/>
                </a:cubicBezTo>
                <a:cubicBezTo>
                  <a:pt x="272" y="18"/>
                  <a:pt x="244" y="36"/>
                  <a:pt x="217" y="64"/>
                </a:cubicBezTo>
                <a:cubicBezTo>
                  <a:pt x="199" y="82"/>
                  <a:pt x="190" y="91"/>
                  <a:pt x="181" y="109"/>
                </a:cubicBezTo>
                <a:cubicBezTo>
                  <a:pt x="163" y="118"/>
                  <a:pt x="154" y="136"/>
                  <a:pt x="145" y="154"/>
                </a:cubicBezTo>
                <a:cubicBezTo>
                  <a:pt x="136" y="163"/>
                  <a:pt x="127" y="181"/>
                  <a:pt x="118" y="199"/>
                </a:cubicBezTo>
                <a:cubicBezTo>
                  <a:pt x="109" y="217"/>
                  <a:pt x="100" y="235"/>
                  <a:pt x="91" y="253"/>
                </a:cubicBezTo>
                <a:cubicBezTo>
                  <a:pt x="82" y="263"/>
                  <a:pt x="73" y="280"/>
                  <a:pt x="55" y="299"/>
                </a:cubicBezTo>
                <a:cubicBezTo>
                  <a:pt x="46" y="308"/>
                  <a:pt x="28" y="326"/>
                  <a:pt x="10" y="335"/>
                </a:cubicBezTo>
                <a:lnTo>
                  <a:pt x="0" y="335"/>
                </a:ln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3" name="Google Shape;1493;p55"/>
          <p:cNvSpPr/>
          <p:nvPr/>
        </p:nvSpPr>
        <p:spPr>
          <a:xfrm>
            <a:off x="3411066" y="3166473"/>
            <a:ext cx="117979" cy="39895"/>
          </a:xfrm>
          <a:custGeom>
            <a:avLst/>
            <a:gdLst/>
            <a:ahLst/>
            <a:cxnLst/>
            <a:rect l="l" t="t" r="r" b="b"/>
            <a:pathLst>
              <a:path w="299" h="100" extrusionOk="0">
                <a:moveTo>
                  <a:pt x="0" y="9"/>
                </a:moveTo>
                <a:lnTo>
                  <a:pt x="0" y="9"/>
                </a:lnTo>
                <a:cubicBezTo>
                  <a:pt x="18" y="9"/>
                  <a:pt x="36" y="0"/>
                  <a:pt x="45" y="0"/>
                </a:cubicBezTo>
                <a:cubicBezTo>
                  <a:pt x="64" y="0"/>
                  <a:pt x="73" y="0"/>
                  <a:pt x="82" y="9"/>
                </a:cubicBezTo>
                <a:cubicBezTo>
                  <a:pt x="100" y="9"/>
                  <a:pt x="109" y="9"/>
                  <a:pt x="118" y="18"/>
                </a:cubicBezTo>
                <a:cubicBezTo>
                  <a:pt x="127" y="27"/>
                  <a:pt x="145" y="27"/>
                  <a:pt x="154" y="36"/>
                </a:cubicBezTo>
                <a:cubicBezTo>
                  <a:pt x="163" y="36"/>
                  <a:pt x="172" y="45"/>
                  <a:pt x="190" y="45"/>
                </a:cubicBezTo>
                <a:cubicBezTo>
                  <a:pt x="199" y="54"/>
                  <a:pt x="208" y="54"/>
                  <a:pt x="226" y="63"/>
                </a:cubicBezTo>
                <a:cubicBezTo>
                  <a:pt x="253" y="63"/>
                  <a:pt x="271" y="72"/>
                  <a:pt x="298" y="81"/>
                </a:cubicBezTo>
                <a:cubicBezTo>
                  <a:pt x="298" y="90"/>
                  <a:pt x="298" y="90"/>
                  <a:pt x="298" y="90"/>
                </a:cubicBezTo>
                <a:cubicBezTo>
                  <a:pt x="271" y="90"/>
                  <a:pt x="244" y="99"/>
                  <a:pt x="217" y="99"/>
                </a:cubicBezTo>
                <a:cubicBezTo>
                  <a:pt x="208" y="99"/>
                  <a:pt x="190" y="99"/>
                  <a:pt x="181" y="99"/>
                </a:cubicBezTo>
                <a:cubicBezTo>
                  <a:pt x="163" y="99"/>
                  <a:pt x="154" y="99"/>
                  <a:pt x="136" y="99"/>
                </a:cubicBezTo>
                <a:cubicBezTo>
                  <a:pt x="127" y="99"/>
                  <a:pt x="109" y="99"/>
                  <a:pt x="100" y="99"/>
                </a:cubicBezTo>
                <a:cubicBezTo>
                  <a:pt x="82" y="99"/>
                  <a:pt x="64" y="90"/>
                  <a:pt x="54" y="81"/>
                </a:cubicBezTo>
                <a:cubicBezTo>
                  <a:pt x="45" y="81"/>
                  <a:pt x="36" y="72"/>
                  <a:pt x="18" y="54"/>
                </a:cubicBezTo>
                <a:cubicBezTo>
                  <a:pt x="9" y="45"/>
                  <a:pt x="0" y="36"/>
                  <a:pt x="0" y="18"/>
                </a:cubicBezTo>
                <a:lnTo>
                  <a:pt x="0" y="9"/>
                </a:ln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4" name="Google Shape;1494;p55"/>
          <p:cNvSpPr/>
          <p:nvPr/>
        </p:nvSpPr>
        <p:spPr>
          <a:xfrm>
            <a:off x="3444031" y="2939251"/>
            <a:ext cx="93688" cy="43362"/>
          </a:xfrm>
          <a:custGeom>
            <a:avLst/>
            <a:gdLst/>
            <a:ahLst/>
            <a:cxnLst/>
            <a:rect l="l" t="t" r="r" b="b"/>
            <a:pathLst>
              <a:path w="236" h="109" extrusionOk="0">
                <a:moveTo>
                  <a:pt x="0" y="45"/>
                </a:moveTo>
                <a:lnTo>
                  <a:pt x="0" y="45"/>
                </a:lnTo>
                <a:cubicBezTo>
                  <a:pt x="18" y="36"/>
                  <a:pt x="27" y="27"/>
                  <a:pt x="36" y="18"/>
                </a:cubicBezTo>
                <a:cubicBezTo>
                  <a:pt x="45" y="18"/>
                  <a:pt x="54" y="9"/>
                  <a:pt x="63" y="9"/>
                </a:cubicBezTo>
                <a:cubicBezTo>
                  <a:pt x="72" y="0"/>
                  <a:pt x="90" y="9"/>
                  <a:pt x="99" y="9"/>
                </a:cubicBezTo>
                <a:cubicBezTo>
                  <a:pt x="108" y="9"/>
                  <a:pt x="117" y="18"/>
                  <a:pt x="135" y="18"/>
                </a:cubicBezTo>
                <a:cubicBezTo>
                  <a:pt x="144" y="27"/>
                  <a:pt x="153" y="27"/>
                  <a:pt x="162" y="36"/>
                </a:cubicBezTo>
                <a:cubicBezTo>
                  <a:pt x="171" y="36"/>
                  <a:pt x="180" y="45"/>
                  <a:pt x="189" y="54"/>
                </a:cubicBezTo>
                <a:cubicBezTo>
                  <a:pt x="207" y="63"/>
                  <a:pt x="225" y="81"/>
                  <a:pt x="235" y="108"/>
                </a:cubicBezTo>
                <a:cubicBezTo>
                  <a:pt x="225" y="108"/>
                  <a:pt x="225" y="108"/>
                  <a:pt x="225" y="108"/>
                </a:cubicBezTo>
                <a:cubicBezTo>
                  <a:pt x="207" y="99"/>
                  <a:pt x="189" y="90"/>
                  <a:pt x="171" y="90"/>
                </a:cubicBezTo>
                <a:cubicBezTo>
                  <a:pt x="162" y="90"/>
                  <a:pt x="153" y="90"/>
                  <a:pt x="144" y="90"/>
                </a:cubicBezTo>
                <a:cubicBezTo>
                  <a:pt x="135" y="90"/>
                  <a:pt x="126" y="90"/>
                  <a:pt x="117" y="90"/>
                </a:cubicBezTo>
                <a:cubicBezTo>
                  <a:pt x="108" y="90"/>
                  <a:pt x="99" y="90"/>
                  <a:pt x="90" y="90"/>
                </a:cubicBezTo>
                <a:cubicBezTo>
                  <a:pt x="81" y="90"/>
                  <a:pt x="72" y="90"/>
                  <a:pt x="63" y="90"/>
                </a:cubicBezTo>
                <a:cubicBezTo>
                  <a:pt x="54" y="90"/>
                  <a:pt x="45" y="90"/>
                  <a:pt x="36" y="81"/>
                </a:cubicBezTo>
                <a:cubicBezTo>
                  <a:pt x="27" y="72"/>
                  <a:pt x="18" y="72"/>
                  <a:pt x="8" y="54"/>
                </a:cubicBezTo>
                <a:lnTo>
                  <a:pt x="0" y="45"/>
                </a:ln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5" name="Google Shape;1495;p55"/>
          <p:cNvSpPr/>
          <p:nvPr/>
        </p:nvSpPr>
        <p:spPr>
          <a:xfrm>
            <a:off x="3518635" y="2829976"/>
            <a:ext cx="104099" cy="60709"/>
          </a:xfrm>
          <a:custGeom>
            <a:avLst/>
            <a:gdLst/>
            <a:ahLst/>
            <a:cxnLst/>
            <a:rect l="l" t="t" r="r" b="b"/>
            <a:pathLst>
              <a:path w="263" h="154" extrusionOk="0">
                <a:moveTo>
                  <a:pt x="9" y="0"/>
                </a:moveTo>
                <a:lnTo>
                  <a:pt x="9" y="0"/>
                </a:lnTo>
                <a:cubicBezTo>
                  <a:pt x="27" y="0"/>
                  <a:pt x="36" y="9"/>
                  <a:pt x="55" y="9"/>
                </a:cubicBezTo>
                <a:cubicBezTo>
                  <a:pt x="64" y="17"/>
                  <a:pt x="72" y="17"/>
                  <a:pt x="82" y="27"/>
                </a:cubicBezTo>
                <a:cubicBezTo>
                  <a:pt x="100" y="27"/>
                  <a:pt x="109" y="36"/>
                  <a:pt x="109" y="45"/>
                </a:cubicBezTo>
                <a:cubicBezTo>
                  <a:pt x="118" y="54"/>
                  <a:pt x="127" y="63"/>
                  <a:pt x="136" y="72"/>
                </a:cubicBezTo>
                <a:cubicBezTo>
                  <a:pt x="145" y="81"/>
                  <a:pt x="154" y="81"/>
                  <a:pt x="163" y="90"/>
                </a:cubicBezTo>
                <a:cubicBezTo>
                  <a:pt x="172" y="99"/>
                  <a:pt x="181" y="108"/>
                  <a:pt x="199" y="108"/>
                </a:cubicBezTo>
                <a:cubicBezTo>
                  <a:pt x="217" y="126"/>
                  <a:pt x="235" y="135"/>
                  <a:pt x="262" y="144"/>
                </a:cubicBezTo>
                <a:cubicBezTo>
                  <a:pt x="262" y="153"/>
                  <a:pt x="262" y="153"/>
                  <a:pt x="262" y="153"/>
                </a:cubicBezTo>
                <a:cubicBezTo>
                  <a:pt x="235" y="153"/>
                  <a:pt x="208" y="153"/>
                  <a:pt x="181" y="153"/>
                </a:cubicBezTo>
                <a:cubicBezTo>
                  <a:pt x="163" y="153"/>
                  <a:pt x="154" y="144"/>
                  <a:pt x="145" y="144"/>
                </a:cubicBezTo>
                <a:cubicBezTo>
                  <a:pt x="127" y="135"/>
                  <a:pt x="118" y="135"/>
                  <a:pt x="100" y="126"/>
                </a:cubicBezTo>
                <a:cubicBezTo>
                  <a:pt x="100" y="126"/>
                  <a:pt x="91" y="126"/>
                  <a:pt x="82" y="126"/>
                </a:cubicBezTo>
                <a:cubicBezTo>
                  <a:pt x="64" y="117"/>
                  <a:pt x="64" y="117"/>
                  <a:pt x="64" y="117"/>
                </a:cubicBezTo>
                <a:cubicBezTo>
                  <a:pt x="55" y="108"/>
                  <a:pt x="55" y="108"/>
                  <a:pt x="46" y="99"/>
                </a:cubicBezTo>
                <a:cubicBezTo>
                  <a:pt x="36" y="99"/>
                  <a:pt x="36" y="90"/>
                  <a:pt x="27" y="90"/>
                </a:cubicBezTo>
                <a:cubicBezTo>
                  <a:pt x="18" y="81"/>
                  <a:pt x="18" y="63"/>
                  <a:pt x="9" y="54"/>
                </a:cubicBezTo>
                <a:cubicBezTo>
                  <a:pt x="9" y="45"/>
                  <a:pt x="9" y="36"/>
                  <a:pt x="0" y="27"/>
                </a:cubicBezTo>
                <a:cubicBezTo>
                  <a:pt x="0" y="27"/>
                  <a:pt x="0" y="17"/>
                  <a:pt x="0" y="9"/>
                </a:cubicBezTo>
                <a:lnTo>
                  <a:pt x="9" y="0"/>
                </a:ln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6" name="Google Shape;1496;p55"/>
          <p:cNvSpPr/>
          <p:nvPr/>
        </p:nvSpPr>
        <p:spPr>
          <a:xfrm>
            <a:off x="3607119" y="2658258"/>
            <a:ext cx="114508" cy="53770"/>
          </a:xfrm>
          <a:custGeom>
            <a:avLst/>
            <a:gdLst/>
            <a:ahLst/>
            <a:cxnLst/>
            <a:rect l="l" t="t" r="r" b="b"/>
            <a:pathLst>
              <a:path w="290" h="135" extrusionOk="0">
                <a:moveTo>
                  <a:pt x="0" y="44"/>
                </a:moveTo>
                <a:lnTo>
                  <a:pt x="0" y="44"/>
                </a:lnTo>
                <a:cubicBezTo>
                  <a:pt x="18" y="17"/>
                  <a:pt x="45" y="8"/>
                  <a:pt x="73" y="0"/>
                </a:cubicBezTo>
                <a:cubicBezTo>
                  <a:pt x="82" y="0"/>
                  <a:pt x="91" y="0"/>
                  <a:pt x="99" y="0"/>
                </a:cubicBezTo>
                <a:cubicBezTo>
                  <a:pt x="109" y="0"/>
                  <a:pt x="109" y="0"/>
                  <a:pt x="118" y="8"/>
                </a:cubicBezTo>
                <a:cubicBezTo>
                  <a:pt x="136" y="17"/>
                  <a:pt x="136" y="17"/>
                  <a:pt x="136" y="17"/>
                </a:cubicBezTo>
                <a:cubicBezTo>
                  <a:pt x="145" y="17"/>
                  <a:pt x="154" y="17"/>
                  <a:pt x="163" y="26"/>
                </a:cubicBezTo>
                <a:cubicBezTo>
                  <a:pt x="181" y="35"/>
                  <a:pt x="181" y="35"/>
                  <a:pt x="181" y="35"/>
                </a:cubicBezTo>
                <a:cubicBezTo>
                  <a:pt x="199" y="44"/>
                  <a:pt x="199" y="44"/>
                  <a:pt x="199" y="44"/>
                </a:cubicBezTo>
                <a:cubicBezTo>
                  <a:pt x="217" y="53"/>
                  <a:pt x="217" y="53"/>
                  <a:pt x="217" y="53"/>
                </a:cubicBezTo>
                <a:cubicBezTo>
                  <a:pt x="235" y="62"/>
                  <a:pt x="235" y="62"/>
                  <a:pt x="235" y="62"/>
                </a:cubicBezTo>
                <a:cubicBezTo>
                  <a:pt x="253" y="80"/>
                  <a:pt x="271" y="98"/>
                  <a:pt x="289" y="125"/>
                </a:cubicBezTo>
                <a:cubicBezTo>
                  <a:pt x="280" y="134"/>
                  <a:pt x="280" y="134"/>
                  <a:pt x="280" y="134"/>
                </a:cubicBezTo>
                <a:cubicBezTo>
                  <a:pt x="262" y="116"/>
                  <a:pt x="235" y="107"/>
                  <a:pt x="208" y="98"/>
                </a:cubicBezTo>
                <a:cubicBezTo>
                  <a:pt x="190" y="98"/>
                  <a:pt x="190" y="98"/>
                  <a:pt x="190" y="98"/>
                </a:cubicBezTo>
                <a:cubicBezTo>
                  <a:pt x="181" y="89"/>
                  <a:pt x="181" y="89"/>
                  <a:pt x="181" y="89"/>
                </a:cubicBezTo>
                <a:cubicBezTo>
                  <a:pt x="163" y="89"/>
                  <a:pt x="163" y="89"/>
                  <a:pt x="163" y="89"/>
                </a:cubicBezTo>
                <a:cubicBezTo>
                  <a:pt x="145" y="89"/>
                  <a:pt x="145" y="89"/>
                  <a:pt x="145" y="89"/>
                </a:cubicBezTo>
                <a:cubicBezTo>
                  <a:pt x="136" y="89"/>
                  <a:pt x="127" y="89"/>
                  <a:pt x="127" y="89"/>
                </a:cubicBezTo>
                <a:cubicBezTo>
                  <a:pt x="109" y="89"/>
                  <a:pt x="109" y="89"/>
                  <a:pt x="109" y="89"/>
                </a:cubicBezTo>
                <a:cubicBezTo>
                  <a:pt x="99" y="89"/>
                  <a:pt x="91" y="89"/>
                  <a:pt x="91" y="89"/>
                </a:cubicBezTo>
                <a:cubicBezTo>
                  <a:pt x="82" y="89"/>
                  <a:pt x="82" y="89"/>
                  <a:pt x="73" y="89"/>
                </a:cubicBezTo>
                <a:cubicBezTo>
                  <a:pt x="63" y="80"/>
                  <a:pt x="63" y="80"/>
                  <a:pt x="54" y="80"/>
                </a:cubicBezTo>
                <a:cubicBezTo>
                  <a:pt x="45" y="80"/>
                  <a:pt x="45" y="71"/>
                  <a:pt x="36" y="71"/>
                </a:cubicBezTo>
                <a:cubicBezTo>
                  <a:pt x="27" y="71"/>
                  <a:pt x="27" y="71"/>
                  <a:pt x="18" y="62"/>
                </a:cubicBezTo>
                <a:cubicBezTo>
                  <a:pt x="9" y="62"/>
                  <a:pt x="9" y="53"/>
                  <a:pt x="0" y="53"/>
                </a:cubicBezTo>
                <a:lnTo>
                  <a:pt x="0" y="44"/>
                </a:ln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7" name="Google Shape;1497;p55"/>
          <p:cNvSpPr/>
          <p:nvPr/>
        </p:nvSpPr>
        <p:spPr>
          <a:xfrm>
            <a:off x="3735507" y="2484805"/>
            <a:ext cx="145738" cy="53770"/>
          </a:xfrm>
          <a:custGeom>
            <a:avLst/>
            <a:gdLst/>
            <a:ahLst/>
            <a:cxnLst/>
            <a:rect l="l" t="t" r="r" b="b"/>
            <a:pathLst>
              <a:path w="371" h="137" extrusionOk="0">
                <a:moveTo>
                  <a:pt x="0" y="63"/>
                </a:moveTo>
                <a:lnTo>
                  <a:pt x="0" y="63"/>
                </a:lnTo>
                <a:cubicBezTo>
                  <a:pt x="9" y="45"/>
                  <a:pt x="26" y="36"/>
                  <a:pt x="36" y="27"/>
                </a:cubicBezTo>
                <a:cubicBezTo>
                  <a:pt x="54" y="18"/>
                  <a:pt x="72" y="9"/>
                  <a:pt x="90" y="9"/>
                </a:cubicBezTo>
                <a:cubicBezTo>
                  <a:pt x="108" y="0"/>
                  <a:pt x="126" y="0"/>
                  <a:pt x="144" y="0"/>
                </a:cubicBezTo>
                <a:cubicBezTo>
                  <a:pt x="162" y="0"/>
                  <a:pt x="180" y="9"/>
                  <a:pt x="198" y="9"/>
                </a:cubicBezTo>
                <a:cubicBezTo>
                  <a:pt x="216" y="9"/>
                  <a:pt x="234" y="18"/>
                  <a:pt x="253" y="27"/>
                </a:cubicBezTo>
                <a:cubicBezTo>
                  <a:pt x="271" y="27"/>
                  <a:pt x="280" y="36"/>
                  <a:pt x="298" y="45"/>
                </a:cubicBezTo>
                <a:cubicBezTo>
                  <a:pt x="325" y="73"/>
                  <a:pt x="352" y="99"/>
                  <a:pt x="370" y="136"/>
                </a:cubicBezTo>
                <a:cubicBezTo>
                  <a:pt x="361" y="136"/>
                  <a:pt x="361" y="136"/>
                  <a:pt x="361" y="136"/>
                </a:cubicBezTo>
                <a:cubicBezTo>
                  <a:pt x="334" y="109"/>
                  <a:pt x="307" y="99"/>
                  <a:pt x="280" y="90"/>
                </a:cubicBezTo>
                <a:cubicBezTo>
                  <a:pt x="262" y="81"/>
                  <a:pt x="253" y="81"/>
                  <a:pt x="234" y="81"/>
                </a:cubicBezTo>
                <a:cubicBezTo>
                  <a:pt x="216" y="73"/>
                  <a:pt x="207" y="73"/>
                  <a:pt x="189" y="73"/>
                </a:cubicBezTo>
                <a:cubicBezTo>
                  <a:pt x="180" y="73"/>
                  <a:pt x="162" y="81"/>
                  <a:pt x="144" y="81"/>
                </a:cubicBezTo>
                <a:cubicBezTo>
                  <a:pt x="135" y="90"/>
                  <a:pt x="117" y="90"/>
                  <a:pt x="99" y="90"/>
                </a:cubicBezTo>
                <a:cubicBezTo>
                  <a:pt x="81" y="90"/>
                  <a:pt x="72" y="90"/>
                  <a:pt x="54" y="81"/>
                </a:cubicBezTo>
                <a:cubicBezTo>
                  <a:pt x="36" y="81"/>
                  <a:pt x="18" y="81"/>
                  <a:pt x="0" y="73"/>
                </a:cubicBezTo>
                <a:lnTo>
                  <a:pt x="0" y="63"/>
                </a:ln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8" name="Google Shape;1498;p55"/>
          <p:cNvSpPr/>
          <p:nvPr/>
        </p:nvSpPr>
        <p:spPr>
          <a:xfrm>
            <a:off x="3902065" y="2363388"/>
            <a:ext cx="88483" cy="107541"/>
          </a:xfrm>
          <a:custGeom>
            <a:avLst/>
            <a:gdLst/>
            <a:ahLst/>
            <a:cxnLst/>
            <a:rect l="l" t="t" r="r" b="b"/>
            <a:pathLst>
              <a:path w="227" h="272" extrusionOk="0">
                <a:moveTo>
                  <a:pt x="45" y="0"/>
                </a:moveTo>
                <a:lnTo>
                  <a:pt x="45" y="0"/>
                </a:lnTo>
                <a:cubicBezTo>
                  <a:pt x="63" y="27"/>
                  <a:pt x="72" y="54"/>
                  <a:pt x="91" y="72"/>
                </a:cubicBezTo>
                <a:cubicBezTo>
                  <a:pt x="91" y="81"/>
                  <a:pt x="91" y="90"/>
                  <a:pt x="91" y="90"/>
                </a:cubicBezTo>
                <a:cubicBezTo>
                  <a:pt x="100" y="99"/>
                  <a:pt x="100" y="99"/>
                  <a:pt x="100" y="108"/>
                </a:cubicBezTo>
                <a:cubicBezTo>
                  <a:pt x="100" y="127"/>
                  <a:pt x="100" y="127"/>
                  <a:pt x="100" y="127"/>
                </a:cubicBezTo>
                <a:cubicBezTo>
                  <a:pt x="109" y="135"/>
                  <a:pt x="109" y="144"/>
                  <a:pt x="109" y="144"/>
                </a:cubicBezTo>
                <a:cubicBezTo>
                  <a:pt x="118" y="163"/>
                  <a:pt x="118" y="163"/>
                  <a:pt x="118" y="163"/>
                </a:cubicBezTo>
                <a:cubicBezTo>
                  <a:pt x="136" y="181"/>
                  <a:pt x="136" y="181"/>
                  <a:pt x="136" y="181"/>
                </a:cubicBezTo>
                <a:cubicBezTo>
                  <a:pt x="145" y="199"/>
                  <a:pt x="145" y="199"/>
                  <a:pt x="145" y="199"/>
                </a:cubicBezTo>
                <a:cubicBezTo>
                  <a:pt x="163" y="217"/>
                  <a:pt x="163" y="217"/>
                  <a:pt x="163" y="217"/>
                </a:cubicBezTo>
                <a:cubicBezTo>
                  <a:pt x="181" y="235"/>
                  <a:pt x="199" y="253"/>
                  <a:pt x="226" y="262"/>
                </a:cubicBezTo>
                <a:cubicBezTo>
                  <a:pt x="226" y="271"/>
                  <a:pt x="226" y="271"/>
                  <a:pt x="226" y="271"/>
                </a:cubicBezTo>
                <a:cubicBezTo>
                  <a:pt x="199" y="271"/>
                  <a:pt x="163" y="262"/>
                  <a:pt x="136" y="253"/>
                </a:cubicBezTo>
                <a:cubicBezTo>
                  <a:pt x="109" y="235"/>
                  <a:pt x="109" y="235"/>
                  <a:pt x="109" y="235"/>
                </a:cubicBezTo>
                <a:cubicBezTo>
                  <a:pt x="91" y="226"/>
                  <a:pt x="91" y="226"/>
                  <a:pt x="91" y="226"/>
                </a:cubicBezTo>
                <a:cubicBezTo>
                  <a:pt x="72" y="208"/>
                  <a:pt x="72" y="208"/>
                  <a:pt x="72" y="208"/>
                </a:cubicBezTo>
                <a:cubicBezTo>
                  <a:pt x="54" y="190"/>
                  <a:pt x="54" y="190"/>
                  <a:pt x="54" y="190"/>
                </a:cubicBezTo>
                <a:cubicBezTo>
                  <a:pt x="54" y="181"/>
                  <a:pt x="45" y="172"/>
                  <a:pt x="36" y="163"/>
                </a:cubicBezTo>
                <a:cubicBezTo>
                  <a:pt x="27" y="144"/>
                  <a:pt x="27" y="144"/>
                  <a:pt x="27" y="144"/>
                </a:cubicBezTo>
                <a:cubicBezTo>
                  <a:pt x="18" y="135"/>
                  <a:pt x="18" y="127"/>
                  <a:pt x="9" y="127"/>
                </a:cubicBezTo>
                <a:cubicBezTo>
                  <a:pt x="9" y="117"/>
                  <a:pt x="9" y="108"/>
                  <a:pt x="0" y="99"/>
                </a:cubicBezTo>
                <a:cubicBezTo>
                  <a:pt x="0" y="63"/>
                  <a:pt x="9" y="27"/>
                  <a:pt x="36" y="0"/>
                </a:cubicBezTo>
                <a:lnTo>
                  <a:pt x="45" y="0"/>
                </a:ln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9" name="Google Shape;1499;p55"/>
          <p:cNvSpPr/>
          <p:nvPr/>
        </p:nvSpPr>
        <p:spPr>
          <a:xfrm>
            <a:off x="4197011" y="2257582"/>
            <a:ext cx="36434" cy="81523"/>
          </a:xfrm>
          <a:custGeom>
            <a:avLst/>
            <a:gdLst/>
            <a:ahLst/>
            <a:cxnLst/>
            <a:rect l="l" t="t" r="r" b="b"/>
            <a:pathLst>
              <a:path w="92" h="209" extrusionOk="0">
                <a:moveTo>
                  <a:pt x="72" y="9"/>
                </a:moveTo>
                <a:lnTo>
                  <a:pt x="72" y="9"/>
                </a:lnTo>
                <a:cubicBezTo>
                  <a:pt x="72" y="18"/>
                  <a:pt x="81" y="27"/>
                  <a:pt x="81" y="36"/>
                </a:cubicBezTo>
                <a:cubicBezTo>
                  <a:pt x="91" y="45"/>
                  <a:pt x="91" y="54"/>
                  <a:pt x="91" y="63"/>
                </a:cubicBezTo>
                <a:cubicBezTo>
                  <a:pt x="91" y="72"/>
                  <a:pt x="91" y="81"/>
                  <a:pt x="91" y="90"/>
                </a:cubicBezTo>
                <a:cubicBezTo>
                  <a:pt x="81" y="90"/>
                  <a:pt x="81" y="99"/>
                  <a:pt x="72" y="108"/>
                </a:cubicBezTo>
                <a:cubicBezTo>
                  <a:pt x="72" y="117"/>
                  <a:pt x="72" y="126"/>
                  <a:pt x="63" y="126"/>
                </a:cubicBezTo>
                <a:cubicBezTo>
                  <a:pt x="63" y="135"/>
                  <a:pt x="63" y="145"/>
                  <a:pt x="63" y="154"/>
                </a:cubicBezTo>
                <a:cubicBezTo>
                  <a:pt x="54" y="171"/>
                  <a:pt x="45" y="190"/>
                  <a:pt x="45" y="208"/>
                </a:cubicBezTo>
                <a:cubicBezTo>
                  <a:pt x="36" y="208"/>
                  <a:pt x="36" y="208"/>
                  <a:pt x="36" y="208"/>
                </a:cubicBezTo>
                <a:cubicBezTo>
                  <a:pt x="27" y="190"/>
                  <a:pt x="18" y="171"/>
                  <a:pt x="18" y="154"/>
                </a:cubicBezTo>
                <a:cubicBezTo>
                  <a:pt x="18" y="145"/>
                  <a:pt x="9" y="135"/>
                  <a:pt x="9" y="126"/>
                </a:cubicBezTo>
                <a:cubicBezTo>
                  <a:pt x="9" y="117"/>
                  <a:pt x="9" y="108"/>
                  <a:pt x="9" y="99"/>
                </a:cubicBezTo>
                <a:cubicBezTo>
                  <a:pt x="9" y="90"/>
                  <a:pt x="9" y="81"/>
                  <a:pt x="0" y="72"/>
                </a:cubicBezTo>
                <a:cubicBezTo>
                  <a:pt x="0" y="63"/>
                  <a:pt x="0" y="54"/>
                  <a:pt x="9" y="45"/>
                </a:cubicBezTo>
                <a:cubicBezTo>
                  <a:pt x="9" y="36"/>
                  <a:pt x="18" y="27"/>
                  <a:pt x="27" y="18"/>
                </a:cubicBezTo>
                <a:cubicBezTo>
                  <a:pt x="36" y="18"/>
                  <a:pt x="36" y="18"/>
                  <a:pt x="45" y="9"/>
                </a:cubicBezTo>
                <a:cubicBezTo>
                  <a:pt x="45" y="9"/>
                  <a:pt x="54" y="9"/>
                  <a:pt x="63" y="0"/>
                </a:cubicBezTo>
                <a:lnTo>
                  <a:pt x="72" y="9"/>
                </a:ln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0" name="Google Shape;1500;p55"/>
          <p:cNvSpPr/>
          <p:nvPr/>
        </p:nvSpPr>
        <p:spPr>
          <a:xfrm>
            <a:off x="4939582" y="3124845"/>
            <a:ext cx="447624" cy="525563"/>
          </a:xfrm>
          <a:custGeom>
            <a:avLst/>
            <a:gdLst/>
            <a:ahLst/>
            <a:cxnLst/>
            <a:rect l="l" t="t" r="r" b="b"/>
            <a:pathLst>
              <a:path w="1139" h="1338" extrusionOk="0">
                <a:moveTo>
                  <a:pt x="966" y="0"/>
                </a:moveTo>
                <a:lnTo>
                  <a:pt x="966" y="0"/>
                </a:lnTo>
                <a:cubicBezTo>
                  <a:pt x="1003" y="36"/>
                  <a:pt x="1030" y="72"/>
                  <a:pt x="1057" y="108"/>
                </a:cubicBezTo>
                <a:cubicBezTo>
                  <a:pt x="1084" y="144"/>
                  <a:pt x="1111" y="189"/>
                  <a:pt x="1120" y="234"/>
                </a:cubicBezTo>
                <a:cubicBezTo>
                  <a:pt x="1129" y="261"/>
                  <a:pt x="1138" y="289"/>
                  <a:pt x="1138" y="316"/>
                </a:cubicBezTo>
                <a:cubicBezTo>
                  <a:pt x="1138" y="343"/>
                  <a:pt x="1129" y="370"/>
                  <a:pt x="1129" y="397"/>
                </a:cubicBezTo>
                <a:cubicBezTo>
                  <a:pt x="1120" y="424"/>
                  <a:pt x="1102" y="442"/>
                  <a:pt x="1093" y="469"/>
                </a:cubicBezTo>
                <a:cubicBezTo>
                  <a:pt x="1075" y="487"/>
                  <a:pt x="1057" y="514"/>
                  <a:pt x="1030" y="532"/>
                </a:cubicBezTo>
                <a:cubicBezTo>
                  <a:pt x="1003" y="542"/>
                  <a:pt x="975" y="560"/>
                  <a:pt x="949" y="560"/>
                </a:cubicBezTo>
                <a:cubicBezTo>
                  <a:pt x="930" y="560"/>
                  <a:pt x="912" y="560"/>
                  <a:pt x="903" y="560"/>
                </a:cubicBezTo>
                <a:cubicBezTo>
                  <a:pt x="894" y="560"/>
                  <a:pt x="885" y="560"/>
                  <a:pt x="876" y="560"/>
                </a:cubicBezTo>
                <a:cubicBezTo>
                  <a:pt x="867" y="560"/>
                  <a:pt x="867" y="560"/>
                  <a:pt x="858" y="569"/>
                </a:cubicBezTo>
                <a:cubicBezTo>
                  <a:pt x="849" y="569"/>
                  <a:pt x="840" y="578"/>
                  <a:pt x="831" y="578"/>
                </a:cubicBezTo>
                <a:cubicBezTo>
                  <a:pt x="822" y="587"/>
                  <a:pt x="804" y="596"/>
                  <a:pt x="795" y="596"/>
                </a:cubicBezTo>
                <a:cubicBezTo>
                  <a:pt x="786" y="605"/>
                  <a:pt x="768" y="614"/>
                  <a:pt x="759" y="614"/>
                </a:cubicBezTo>
                <a:cubicBezTo>
                  <a:pt x="732" y="623"/>
                  <a:pt x="704" y="623"/>
                  <a:pt x="677" y="632"/>
                </a:cubicBezTo>
                <a:cubicBezTo>
                  <a:pt x="659" y="632"/>
                  <a:pt x="632" y="632"/>
                  <a:pt x="605" y="632"/>
                </a:cubicBezTo>
                <a:cubicBezTo>
                  <a:pt x="560" y="623"/>
                  <a:pt x="506" y="614"/>
                  <a:pt x="460" y="605"/>
                </a:cubicBezTo>
                <a:cubicBezTo>
                  <a:pt x="433" y="596"/>
                  <a:pt x="415" y="596"/>
                  <a:pt x="397" y="596"/>
                </a:cubicBezTo>
                <a:cubicBezTo>
                  <a:pt x="379" y="596"/>
                  <a:pt x="370" y="596"/>
                  <a:pt x="361" y="614"/>
                </a:cubicBezTo>
                <a:cubicBezTo>
                  <a:pt x="352" y="623"/>
                  <a:pt x="343" y="641"/>
                  <a:pt x="334" y="659"/>
                </a:cubicBezTo>
                <a:cubicBezTo>
                  <a:pt x="334" y="668"/>
                  <a:pt x="334" y="677"/>
                  <a:pt x="334" y="686"/>
                </a:cubicBezTo>
                <a:cubicBezTo>
                  <a:pt x="334" y="695"/>
                  <a:pt x="334" y="704"/>
                  <a:pt x="334" y="713"/>
                </a:cubicBezTo>
                <a:cubicBezTo>
                  <a:pt x="343" y="759"/>
                  <a:pt x="361" y="804"/>
                  <a:pt x="379" y="849"/>
                </a:cubicBezTo>
                <a:cubicBezTo>
                  <a:pt x="388" y="894"/>
                  <a:pt x="397" y="939"/>
                  <a:pt x="397" y="993"/>
                </a:cubicBezTo>
                <a:cubicBezTo>
                  <a:pt x="397" y="1038"/>
                  <a:pt x="379" y="1093"/>
                  <a:pt x="361" y="1138"/>
                </a:cubicBezTo>
                <a:cubicBezTo>
                  <a:pt x="334" y="1183"/>
                  <a:pt x="298" y="1219"/>
                  <a:pt x="253" y="1237"/>
                </a:cubicBezTo>
                <a:cubicBezTo>
                  <a:pt x="235" y="1255"/>
                  <a:pt x="207" y="1264"/>
                  <a:pt x="190" y="1264"/>
                </a:cubicBezTo>
                <a:cubicBezTo>
                  <a:pt x="162" y="1273"/>
                  <a:pt x="135" y="1273"/>
                  <a:pt x="117" y="1273"/>
                </a:cubicBezTo>
                <a:cubicBezTo>
                  <a:pt x="90" y="1282"/>
                  <a:pt x="72" y="1282"/>
                  <a:pt x="54" y="1291"/>
                </a:cubicBezTo>
                <a:cubicBezTo>
                  <a:pt x="27" y="1301"/>
                  <a:pt x="18" y="1319"/>
                  <a:pt x="9" y="1337"/>
                </a:cubicBezTo>
                <a:cubicBezTo>
                  <a:pt x="0" y="1337"/>
                  <a:pt x="0" y="1337"/>
                  <a:pt x="0" y="1337"/>
                </a:cubicBezTo>
                <a:cubicBezTo>
                  <a:pt x="9" y="1310"/>
                  <a:pt x="18" y="1291"/>
                  <a:pt x="45" y="1282"/>
                </a:cubicBezTo>
                <a:cubicBezTo>
                  <a:pt x="63" y="1264"/>
                  <a:pt x="90" y="1264"/>
                  <a:pt x="108" y="1255"/>
                </a:cubicBezTo>
                <a:cubicBezTo>
                  <a:pt x="162" y="1246"/>
                  <a:pt x="207" y="1246"/>
                  <a:pt x="244" y="1219"/>
                </a:cubicBezTo>
                <a:cubicBezTo>
                  <a:pt x="280" y="1192"/>
                  <a:pt x="307" y="1156"/>
                  <a:pt x="325" y="1120"/>
                </a:cubicBezTo>
                <a:cubicBezTo>
                  <a:pt x="343" y="1084"/>
                  <a:pt x="352" y="1038"/>
                  <a:pt x="352" y="993"/>
                </a:cubicBezTo>
                <a:cubicBezTo>
                  <a:pt x="352" y="948"/>
                  <a:pt x="343" y="903"/>
                  <a:pt x="334" y="858"/>
                </a:cubicBezTo>
                <a:cubicBezTo>
                  <a:pt x="316" y="822"/>
                  <a:pt x="298" y="776"/>
                  <a:pt x="280" y="731"/>
                </a:cubicBezTo>
                <a:cubicBezTo>
                  <a:pt x="280" y="713"/>
                  <a:pt x="280" y="704"/>
                  <a:pt x="280" y="686"/>
                </a:cubicBezTo>
                <a:cubicBezTo>
                  <a:pt x="280" y="677"/>
                  <a:pt x="280" y="659"/>
                  <a:pt x="280" y="650"/>
                </a:cubicBezTo>
                <a:cubicBezTo>
                  <a:pt x="280" y="623"/>
                  <a:pt x="298" y="587"/>
                  <a:pt x="316" y="569"/>
                </a:cubicBezTo>
                <a:cubicBezTo>
                  <a:pt x="325" y="560"/>
                  <a:pt x="334" y="551"/>
                  <a:pt x="352" y="542"/>
                </a:cubicBezTo>
                <a:cubicBezTo>
                  <a:pt x="370" y="532"/>
                  <a:pt x="388" y="532"/>
                  <a:pt x="397" y="532"/>
                </a:cubicBezTo>
                <a:cubicBezTo>
                  <a:pt x="424" y="532"/>
                  <a:pt x="451" y="532"/>
                  <a:pt x="479" y="542"/>
                </a:cubicBezTo>
                <a:cubicBezTo>
                  <a:pt x="524" y="551"/>
                  <a:pt x="569" y="551"/>
                  <a:pt x="605" y="551"/>
                </a:cubicBezTo>
                <a:cubicBezTo>
                  <a:pt x="650" y="551"/>
                  <a:pt x="696" y="551"/>
                  <a:pt x="732" y="532"/>
                </a:cubicBezTo>
                <a:cubicBezTo>
                  <a:pt x="741" y="532"/>
                  <a:pt x="750" y="523"/>
                  <a:pt x="759" y="523"/>
                </a:cubicBezTo>
                <a:cubicBezTo>
                  <a:pt x="768" y="514"/>
                  <a:pt x="777" y="514"/>
                  <a:pt x="786" y="506"/>
                </a:cubicBezTo>
                <a:cubicBezTo>
                  <a:pt x="795" y="506"/>
                  <a:pt x="804" y="496"/>
                  <a:pt x="822" y="487"/>
                </a:cubicBezTo>
                <a:cubicBezTo>
                  <a:pt x="831" y="478"/>
                  <a:pt x="849" y="469"/>
                  <a:pt x="867" y="469"/>
                </a:cubicBezTo>
                <a:cubicBezTo>
                  <a:pt x="885" y="469"/>
                  <a:pt x="894" y="469"/>
                  <a:pt x="912" y="469"/>
                </a:cubicBezTo>
                <a:lnTo>
                  <a:pt x="921" y="469"/>
                </a:lnTo>
                <a:cubicBezTo>
                  <a:pt x="930" y="469"/>
                  <a:pt x="930" y="469"/>
                  <a:pt x="939" y="469"/>
                </a:cubicBezTo>
                <a:cubicBezTo>
                  <a:pt x="957" y="469"/>
                  <a:pt x="966" y="469"/>
                  <a:pt x="985" y="460"/>
                </a:cubicBezTo>
                <a:cubicBezTo>
                  <a:pt x="1012" y="442"/>
                  <a:pt x="1039" y="406"/>
                  <a:pt x="1057" y="370"/>
                </a:cubicBezTo>
                <a:cubicBezTo>
                  <a:pt x="1066" y="352"/>
                  <a:pt x="1066" y="334"/>
                  <a:pt x="1066" y="316"/>
                </a:cubicBezTo>
                <a:cubicBezTo>
                  <a:pt x="1066" y="298"/>
                  <a:pt x="1066" y="270"/>
                  <a:pt x="1066" y="253"/>
                </a:cubicBezTo>
                <a:cubicBezTo>
                  <a:pt x="1057" y="207"/>
                  <a:pt x="1048" y="171"/>
                  <a:pt x="1021" y="126"/>
                </a:cubicBezTo>
                <a:cubicBezTo>
                  <a:pt x="1003" y="81"/>
                  <a:pt x="985" y="45"/>
                  <a:pt x="957" y="0"/>
                </a:cubicBezTo>
                <a:lnTo>
                  <a:pt x="966" y="0"/>
                </a:ln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1" name="Google Shape;1501;p55"/>
          <p:cNvSpPr/>
          <p:nvPr/>
        </p:nvSpPr>
        <p:spPr>
          <a:xfrm>
            <a:off x="4837217" y="3390228"/>
            <a:ext cx="57255" cy="291400"/>
          </a:xfrm>
          <a:custGeom>
            <a:avLst/>
            <a:gdLst/>
            <a:ahLst/>
            <a:cxnLst/>
            <a:rect l="l" t="t" r="r" b="b"/>
            <a:pathLst>
              <a:path w="145" h="742" extrusionOk="0">
                <a:moveTo>
                  <a:pt x="144" y="0"/>
                </a:moveTo>
                <a:lnTo>
                  <a:pt x="144" y="0"/>
                </a:lnTo>
                <a:cubicBezTo>
                  <a:pt x="99" y="45"/>
                  <a:pt x="54" y="99"/>
                  <a:pt x="45" y="163"/>
                </a:cubicBezTo>
                <a:cubicBezTo>
                  <a:pt x="36" y="199"/>
                  <a:pt x="36" y="226"/>
                  <a:pt x="45" y="262"/>
                </a:cubicBezTo>
                <a:cubicBezTo>
                  <a:pt x="45" y="289"/>
                  <a:pt x="63" y="316"/>
                  <a:pt x="72" y="352"/>
                </a:cubicBezTo>
                <a:cubicBezTo>
                  <a:pt x="81" y="389"/>
                  <a:pt x="90" y="416"/>
                  <a:pt x="99" y="452"/>
                </a:cubicBezTo>
                <a:cubicBezTo>
                  <a:pt x="99" y="479"/>
                  <a:pt x="99" y="497"/>
                  <a:pt x="99" y="515"/>
                </a:cubicBezTo>
                <a:cubicBezTo>
                  <a:pt x="90" y="533"/>
                  <a:pt x="81" y="551"/>
                  <a:pt x="72" y="569"/>
                </a:cubicBezTo>
                <a:cubicBezTo>
                  <a:pt x="54" y="596"/>
                  <a:pt x="45" y="624"/>
                  <a:pt x="36" y="650"/>
                </a:cubicBezTo>
                <a:cubicBezTo>
                  <a:pt x="36" y="678"/>
                  <a:pt x="45" y="714"/>
                  <a:pt x="54" y="741"/>
                </a:cubicBezTo>
                <a:lnTo>
                  <a:pt x="54" y="741"/>
                </a:lnTo>
                <a:cubicBezTo>
                  <a:pt x="27" y="723"/>
                  <a:pt x="9" y="687"/>
                  <a:pt x="0" y="650"/>
                </a:cubicBezTo>
                <a:cubicBezTo>
                  <a:pt x="0" y="633"/>
                  <a:pt x="0" y="614"/>
                  <a:pt x="0" y="596"/>
                </a:cubicBezTo>
                <a:cubicBezTo>
                  <a:pt x="9" y="569"/>
                  <a:pt x="18" y="560"/>
                  <a:pt x="27" y="542"/>
                </a:cubicBezTo>
                <a:cubicBezTo>
                  <a:pt x="27" y="524"/>
                  <a:pt x="36" y="515"/>
                  <a:pt x="36" y="497"/>
                </a:cubicBezTo>
                <a:cubicBezTo>
                  <a:pt x="45" y="488"/>
                  <a:pt x="45" y="470"/>
                  <a:pt x="45" y="461"/>
                </a:cubicBezTo>
                <a:cubicBezTo>
                  <a:pt x="45" y="434"/>
                  <a:pt x="36" y="398"/>
                  <a:pt x="27" y="361"/>
                </a:cubicBezTo>
                <a:cubicBezTo>
                  <a:pt x="18" y="334"/>
                  <a:pt x="9" y="298"/>
                  <a:pt x="9" y="262"/>
                </a:cubicBezTo>
                <a:cubicBezTo>
                  <a:pt x="0" y="226"/>
                  <a:pt x="9" y="190"/>
                  <a:pt x="18" y="154"/>
                </a:cubicBezTo>
                <a:cubicBezTo>
                  <a:pt x="36" y="90"/>
                  <a:pt x="81" y="36"/>
                  <a:pt x="144" y="0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2" name="Google Shape;1502;p55"/>
          <p:cNvSpPr/>
          <p:nvPr/>
        </p:nvSpPr>
        <p:spPr>
          <a:xfrm>
            <a:off x="4481548" y="3457874"/>
            <a:ext cx="67663" cy="178656"/>
          </a:xfrm>
          <a:custGeom>
            <a:avLst/>
            <a:gdLst/>
            <a:ahLst/>
            <a:cxnLst/>
            <a:rect l="l" t="t" r="r" b="b"/>
            <a:pathLst>
              <a:path w="173" h="453" extrusionOk="0">
                <a:moveTo>
                  <a:pt x="127" y="452"/>
                </a:moveTo>
                <a:lnTo>
                  <a:pt x="127" y="452"/>
                </a:lnTo>
                <a:cubicBezTo>
                  <a:pt x="99" y="424"/>
                  <a:pt x="72" y="388"/>
                  <a:pt x="45" y="343"/>
                </a:cubicBezTo>
                <a:cubicBezTo>
                  <a:pt x="27" y="307"/>
                  <a:pt x="0" y="262"/>
                  <a:pt x="9" y="208"/>
                </a:cubicBezTo>
                <a:cubicBezTo>
                  <a:pt x="9" y="199"/>
                  <a:pt x="9" y="180"/>
                  <a:pt x="18" y="171"/>
                </a:cubicBezTo>
                <a:cubicBezTo>
                  <a:pt x="18" y="153"/>
                  <a:pt x="27" y="144"/>
                  <a:pt x="36" y="135"/>
                </a:cubicBezTo>
                <a:cubicBezTo>
                  <a:pt x="45" y="126"/>
                  <a:pt x="54" y="117"/>
                  <a:pt x="63" y="117"/>
                </a:cubicBezTo>
                <a:cubicBezTo>
                  <a:pt x="72" y="108"/>
                  <a:pt x="81" y="99"/>
                  <a:pt x="90" y="99"/>
                </a:cubicBezTo>
                <a:cubicBezTo>
                  <a:pt x="99" y="81"/>
                  <a:pt x="117" y="63"/>
                  <a:pt x="127" y="54"/>
                </a:cubicBezTo>
                <a:cubicBezTo>
                  <a:pt x="136" y="36"/>
                  <a:pt x="145" y="18"/>
                  <a:pt x="154" y="0"/>
                </a:cubicBezTo>
                <a:cubicBezTo>
                  <a:pt x="163" y="0"/>
                  <a:pt x="163" y="0"/>
                  <a:pt x="163" y="0"/>
                </a:cubicBezTo>
                <a:cubicBezTo>
                  <a:pt x="172" y="45"/>
                  <a:pt x="163" y="90"/>
                  <a:pt x="127" y="135"/>
                </a:cubicBezTo>
                <a:cubicBezTo>
                  <a:pt x="117" y="144"/>
                  <a:pt x="108" y="153"/>
                  <a:pt x="99" y="162"/>
                </a:cubicBezTo>
                <a:cubicBezTo>
                  <a:pt x="90" y="162"/>
                  <a:pt x="81" y="171"/>
                  <a:pt x="81" y="180"/>
                </a:cubicBezTo>
                <a:cubicBezTo>
                  <a:pt x="72" y="180"/>
                  <a:pt x="63" y="189"/>
                  <a:pt x="63" y="199"/>
                </a:cubicBezTo>
                <a:cubicBezTo>
                  <a:pt x="54" y="199"/>
                  <a:pt x="54" y="208"/>
                  <a:pt x="45" y="217"/>
                </a:cubicBezTo>
                <a:cubicBezTo>
                  <a:pt x="45" y="235"/>
                  <a:pt x="45" y="253"/>
                  <a:pt x="54" y="271"/>
                </a:cubicBezTo>
                <a:cubicBezTo>
                  <a:pt x="54" y="289"/>
                  <a:pt x="63" y="316"/>
                  <a:pt x="72" y="334"/>
                </a:cubicBezTo>
                <a:cubicBezTo>
                  <a:pt x="90" y="370"/>
                  <a:pt x="108" y="415"/>
                  <a:pt x="127" y="452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3" name="Google Shape;1503;p55"/>
          <p:cNvSpPr/>
          <p:nvPr/>
        </p:nvSpPr>
        <p:spPr>
          <a:xfrm>
            <a:off x="4726179" y="3013835"/>
            <a:ext cx="223812" cy="107541"/>
          </a:xfrm>
          <a:custGeom>
            <a:avLst/>
            <a:gdLst/>
            <a:ahLst/>
            <a:cxnLst/>
            <a:rect l="l" t="t" r="r" b="b"/>
            <a:pathLst>
              <a:path w="571" h="272" extrusionOk="0">
                <a:moveTo>
                  <a:pt x="570" y="118"/>
                </a:moveTo>
                <a:lnTo>
                  <a:pt x="570" y="118"/>
                </a:lnTo>
                <a:cubicBezTo>
                  <a:pt x="516" y="91"/>
                  <a:pt x="461" y="64"/>
                  <a:pt x="407" y="54"/>
                </a:cubicBezTo>
                <a:cubicBezTo>
                  <a:pt x="353" y="37"/>
                  <a:pt x="299" y="37"/>
                  <a:pt x="244" y="45"/>
                </a:cubicBezTo>
                <a:cubicBezTo>
                  <a:pt x="217" y="54"/>
                  <a:pt x="199" y="73"/>
                  <a:pt x="181" y="91"/>
                </a:cubicBezTo>
                <a:cubicBezTo>
                  <a:pt x="172" y="100"/>
                  <a:pt x="163" y="109"/>
                  <a:pt x="154" y="118"/>
                </a:cubicBezTo>
                <a:cubicBezTo>
                  <a:pt x="145" y="127"/>
                  <a:pt x="145" y="136"/>
                  <a:pt x="136" y="145"/>
                </a:cubicBezTo>
                <a:cubicBezTo>
                  <a:pt x="127" y="163"/>
                  <a:pt x="118" y="172"/>
                  <a:pt x="109" y="190"/>
                </a:cubicBezTo>
                <a:cubicBezTo>
                  <a:pt x="109" y="190"/>
                  <a:pt x="100" y="199"/>
                  <a:pt x="91" y="208"/>
                </a:cubicBezTo>
                <a:cubicBezTo>
                  <a:pt x="91" y="217"/>
                  <a:pt x="82" y="217"/>
                  <a:pt x="73" y="226"/>
                </a:cubicBezTo>
                <a:cubicBezTo>
                  <a:pt x="64" y="235"/>
                  <a:pt x="46" y="235"/>
                  <a:pt x="37" y="244"/>
                </a:cubicBezTo>
                <a:cubicBezTo>
                  <a:pt x="28" y="253"/>
                  <a:pt x="10" y="253"/>
                  <a:pt x="10" y="271"/>
                </a:cubicBezTo>
                <a:cubicBezTo>
                  <a:pt x="0" y="271"/>
                  <a:pt x="0" y="271"/>
                  <a:pt x="0" y="271"/>
                </a:cubicBezTo>
                <a:cubicBezTo>
                  <a:pt x="0" y="262"/>
                  <a:pt x="0" y="253"/>
                  <a:pt x="10" y="244"/>
                </a:cubicBezTo>
                <a:cubicBezTo>
                  <a:pt x="10" y="235"/>
                  <a:pt x="10" y="235"/>
                  <a:pt x="19" y="226"/>
                </a:cubicBezTo>
                <a:cubicBezTo>
                  <a:pt x="28" y="208"/>
                  <a:pt x="37" y="199"/>
                  <a:pt x="46" y="190"/>
                </a:cubicBezTo>
                <a:cubicBezTo>
                  <a:pt x="55" y="181"/>
                  <a:pt x="64" y="172"/>
                  <a:pt x="64" y="163"/>
                </a:cubicBezTo>
                <a:cubicBezTo>
                  <a:pt x="73" y="154"/>
                  <a:pt x="82" y="136"/>
                  <a:pt x="82" y="127"/>
                </a:cubicBezTo>
                <a:cubicBezTo>
                  <a:pt x="91" y="109"/>
                  <a:pt x="100" y="91"/>
                  <a:pt x="109" y="82"/>
                </a:cubicBezTo>
                <a:cubicBezTo>
                  <a:pt x="118" y="64"/>
                  <a:pt x="127" y="54"/>
                  <a:pt x="145" y="45"/>
                </a:cubicBezTo>
                <a:cubicBezTo>
                  <a:pt x="154" y="37"/>
                  <a:pt x="172" y="28"/>
                  <a:pt x="190" y="18"/>
                </a:cubicBezTo>
                <a:cubicBezTo>
                  <a:pt x="199" y="18"/>
                  <a:pt x="217" y="9"/>
                  <a:pt x="235" y="9"/>
                </a:cubicBezTo>
                <a:cubicBezTo>
                  <a:pt x="263" y="0"/>
                  <a:pt x="299" y="0"/>
                  <a:pt x="326" y="0"/>
                </a:cubicBezTo>
                <a:cubicBezTo>
                  <a:pt x="362" y="9"/>
                  <a:pt x="389" y="18"/>
                  <a:pt x="416" y="28"/>
                </a:cubicBezTo>
                <a:cubicBezTo>
                  <a:pt x="470" y="45"/>
                  <a:pt x="525" y="82"/>
                  <a:pt x="570" y="118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4" name="Google Shape;1504;p55"/>
          <p:cNvSpPr txBox="1"/>
          <p:nvPr/>
        </p:nvSpPr>
        <p:spPr>
          <a:xfrm>
            <a:off x="874575" y="1298875"/>
            <a:ext cx="75939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Tareas importantes que pueden revolucionar tus procesos productivos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AutoShape 2">
            <a:extLst>
              <a:ext uri="{FF2B5EF4-FFF2-40B4-BE49-F238E27FC236}">
                <a16:creationId xmlns:a16="http://schemas.microsoft.com/office/drawing/2014/main" id="{73F264D9-D941-214F-866A-6BF346469B43}"/>
              </a:ext>
            </a:extLst>
          </p:cNvPr>
          <p:cNvSpPr/>
          <p:nvPr/>
        </p:nvSpPr>
        <p:spPr>
          <a:xfrm rot="18900000">
            <a:off x="-955586" y="-313913"/>
            <a:ext cx="1911171" cy="1910797"/>
          </a:xfrm>
          <a:prstGeom prst="rect">
            <a:avLst/>
          </a:prstGeom>
          <a:solidFill>
            <a:srgbClr val="97BCC7"/>
          </a:solid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Google Shape;1509;p56"/>
          <p:cNvSpPr/>
          <p:nvPr/>
        </p:nvSpPr>
        <p:spPr>
          <a:xfrm>
            <a:off x="2864158" y="2913606"/>
            <a:ext cx="968753" cy="968501"/>
          </a:xfrm>
          <a:custGeom>
            <a:avLst/>
            <a:gdLst/>
            <a:ahLst/>
            <a:cxnLst/>
            <a:rect l="l" t="t" r="r" b="b"/>
            <a:pathLst>
              <a:path w="794" h="794" extrusionOk="0">
                <a:moveTo>
                  <a:pt x="0" y="397"/>
                </a:moveTo>
                <a:cubicBezTo>
                  <a:pt x="0" y="178"/>
                  <a:pt x="178" y="0"/>
                  <a:pt x="397" y="0"/>
                </a:cubicBezTo>
                <a:cubicBezTo>
                  <a:pt x="616" y="0"/>
                  <a:pt x="794" y="178"/>
                  <a:pt x="794" y="397"/>
                </a:cubicBezTo>
                <a:cubicBezTo>
                  <a:pt x="794" y="616"/>
                  <a:pt x="616" y="794"/>
                  <a:pt x="397" y="794"/>
                </a:cubicBezTo>
                <a:cubicBezTo>
                  <a:pt x="178" y="794"/>
                  <a:pt x="0" y="616"/>
                  <a:pt x="0" y="397"/>
                </a:cubicBezTo>
                <a:close/>
              </a:path>
            </a:pathLst>
          </a:custGeom>
          <a:solidFill>
            <a:srgbClr val="236192"/>
          </a:solidFill>
          <a:ln>
            <a:noFill/>
          </a:ln>
        </p:spPr>
        <p:txBody>
          <a:bodyPr spcFirstLastPara="1" wrap="square" lIns="33750" tIns="16875" rIns="33750" bIns="168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0" name="Google Shape;1510;p56"/>
          <p:cNvSpPr/>
          <p:nvPr/>
        </p:nvSpPr>
        <p:spPr>
          <a:xfrm>
            <a:off x="4310567" y="3865010"/>
            <a:ext cx="907673" cy="908658"/>
          </a:xfrm>
          <a:custGeom>
            <a:avLst/>
            <a:gdLst/>
            <a:ahLst/>
            <a:cxnLst/>
            <a:rect l="l" t="t" r="r" b="b"/>
            <a:pathLst>
              <a:path w="744" h="745" extrusionOk="0">
                <a:moveTo>
                  <a:pt x="0" y="373"/>
                </a:moveTo>
                <a:cubicBezTo>
                  <a:pt x="0" y="167"/>
                  <a:pt x="166" y="0"/>
                  <a:pt x="371" y="0"/>
                </a:cubicBezTo>
                <a:cubicBezTo>
                  <a:pt x="577" y="0"/>
                  <a:pt x="744" y="167"/>
                  <a:pt x="744" y="373"/>
                </a:cubicBezTo>
                <a:cubicBezTo>
                  <a:pt x="744" y="579"/>
                  <a:pt x="577" y="745"/>
                  <a:pt x="371" y="745"/>
                </a:cubicBezTo>
                <a:cubicBezTo>
                  <a:pt x="166" y="745"/>
                  <a:pt x="0" y="579"/>
                  <a:pt x="0" y="37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3750" tIns="16875" rIns="33750" bIns="168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1" name="Google Shape;1511;p56"/>
          <p:cNvSpPr/>
          <p:nvPr/>
        </p:nvSpPr>
        <p:spPr>
          <a:xfrm>
            <a:off x="3648446" y="1566496"/>
            <a:ext cx="861251" cy="859806"/>
          </a:xfrm>
          <a:custGeom>
            <a:avLst/>
            <a:gdLst/>
            <a:ahLst/>
            <a:cxnLst/>
            <a:rect l="l" t="t" r="r" b="b"/>
            <a:pathLst>
              <a:path w="706" h="705" extrusionOk="0">
                <a:moveTo>
                  <a:pt x="0" y="352"/>
                </a:moveTo>
                <a:cubicBezTo>
                  <a:pt x="0" y="157"/>
                  <a:pt x="158" y="0"/>
                  <a:pt x="354" y="0"/>
                </a:cubicBezTo>
                <a:cubicBezTo>
                  <a:pt x="547" y="0"/>
                  <a:pt x="706" y="157"/>
                  <a:pt x="706" y="352"/>
                </a:cubicBezTo>
                <a:cubicBezTo>
                  <a:pt x="706" y="546"/>
                  <a:pt x="547" y="705"/>
                  <a:pt x="354" y="705"/>
                </a:cubicBezTo>
                <a:cubicBezTo>
                  <a:pt x="158" y="705"/>
                  <a:pt x="0" y="546"/>
                  <a:pt x="0" y="35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3750" tIns="16875" rIns="33750" bIns="168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2" name="Google Shape;1512;p56"/>
          <p:cNvSpPr/>
          <p:nvPr/>
        </p:nvSpPr>
        <p:spPr>
          <a:xfrm>
            <a:off x="5483338" y="2905057"/>
            <a:ext cx="796505" cy="793854"/>
          </a:xfrm>
          <a:custGeom>
            <a:avLst/>
            <a:gdLst/>
            <a:ahLst/>
            <a:cxnLst/>
            <a:rect l="l" t="t" r="r" b="b"/>
            <a:pathLst>
              <a:path w="653" h="651" extrusionOk="0">
                <a:moveTo>
                  <a:pt x="0" y="325"/>
                </a:moveTo>
                <a:cubicBezTo>
                  <a:pt x="0" y="145"/>
                  <a:pt x="147" y="0"/>
                  <a:pt x="326" y="0"/>
                </a:cubicBezTo>
                <a:cubicBezTo>
                  <a:pt x="507" y="0"/>
                  <a:pt x="653" y="145"/>
                  <a:pt x="653" y="325"/>
                </a:cubicBezTo>
                <a:cubicBezTo>
                  <a:pt x="653" y="504"/>
                  <a:pt x="507" y="651"/>
                  <a:pt x="326" y="651"/>
                </a:cubicBezTo>
                <a:cubicBezTo>
                  <a:pt x="147" y="651"/>
                  <a:pt x="0" y="504"/>
                  <a:pt x="0" y="32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3750" tIns="16875" rIns="33750" bIns="168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3" name="Google Shape;1513;p56"/>
          <p:cNvSpPr/>
          <p:nvPr/>
        </p:nvSpPr>
        <p:spPr>
          <a:xfrm>
            <a:off x="4994685" y="1349099"/>
            <a:ext cx="1071373" cy="1071094"/>
          </a:xfrm>
          <a:custGeom>
            <a:avLst/>
            <a:gdLst/>
            <a:ahLst/>
            <a:cxnLst/>
            <a:rect l="l" t="t" r="r" b="b"/>
            <a:pathLst>
              <a:path w="878" h="878" extrusionOk="0">
                <a:moveTo>
                  <a:pt x="0" y="438"/>
                </a:moveTo>
                <a:cubicBezTo>
                  <a:pt x="0" y="196"/>
                  <a:pt x="196" y="0"/>
                  <a:pt x="439" y="0"/>
                </a:cubicBezTo>
                <a:cubicBezTo>
                  <a:pt x="680" y="0"/>
                  <a:pt x="878" y="196"/>
                  <a:pt x="878" y="438"/>
                </a:cubicBezTo>
                <a:cubicBezTo>
                  <a:pt x="878" y="681"/>
                  <a:pt x="680" y="878"/>
                  <a:pt x="439" y="878"/>
                </a:cubicBezTo>
                <a:cubicBezTo>
                  <a:pt x="196" y="878"/>
                  <a:pt x="0" y="681"/>
                  <a:pt x="0" y="43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3750" tIns="16875" rIns="33750" bIns="168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4" name="Google Shape;1514;p56"/>
          <p:cNvSpPr/>
          <p:nvPr/>
        </p:nvSpPr>
        <p:spPr>
          <a:xfrm>
            <a:off x="4067466" y="1986629"/>
            <a:ext cx="326176" cy="436009"/>
          </a:xfrm>
          <a:custGeom>
            <a:avLst/>
            <a:gdLst/>
            <a:ahLst/>
            <a:cxnLst/>
            <a:rect l="l" t="t" r="r" b="b"/>
            <a:pathLst>
              <a:path w="268" h="358" extrusionOk="0">
                <a:moveTo>
                  <a:pt x="251" y="358"/>
                </a:moveTo>
                <a:lnTo>
                  <a:pt x="0" y="14"/>
                </a:lnTo>
                <a:lnTo>
                  <a:pt x="20" y="0"/>
                </a:lnTo>
                <a:lnTo>
                  <a:pt x="268" y="34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3750" tIns="16875" rIns="33750" bIns="168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5" name="Google Shape;1515;p56"/>
          <p:cNvSpPr/>
          <p:nvPr/>
        </p:nvSpPr>
        <p:spPr>
          <a:xfrm>
            <a:off x="5133951" y="1876710"/>
            <a:ext cx="406804" cy="545927"/>
          </a:xfrm>
          <a:custGeom>
            <a:avLst/>
            <a:gdLst/>
            <a:ahLst/>
            <a:cxnLst/>
            <a:rect l="l" t="t" r="r" b="b"/>
            <a:pathLst>
              <a:path w="334" h="448" extrusionOk="0">
                <a:moveTo>
                  <a:pt x="18" y="448"/>
                </a:moveTo>
                <a:lnTo>
                  <a:pt x="0" y="434"/>
                </a:lnTo>
                <a:lnTo>
                  <a:pt x="315" y="0"/>
                </a:lnTo>
                <a:lnTo>
                  <a:pt x="334" y="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3750" tIns="16875" rIns="33750" bIns="168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6" name="Google Shape;1516;p56"/>
          <p:cNvSpPr/>
          <p:nvPr/>
        </p:nvSpPr>
        <p:spPr>
          <a:xfrm>
            <a:off x="3345481" y="3124894"/>
            <a:ext cx="805056" cy="284566"/>
          </a:xfrm>
          <a:custGeom>
            <a:avLst/>
            <a:gdLst/>
            <a:ahLst/>
            <a:cxnLst/>
            <a:rect l="l" t="t" r="r" b="b"/>
            <a:pathLst>
              <a:path w="660" h="234" extrusionOk="0">
                <a:moveTo>
                  <a:pt x="6" y="234"/>
                </a:moveTo>
                <a:lnTo>
                  <a:pt x="0" y="214"/>
                </a:lnTo>
                <a:lnTo>
                  <a:pt x="655" y="0"/>
                </a:lnTo>
                <a:lnTo>
                  <a:pt x="660" y="23"/>
                </a:lnTo>
                <a:close/>
              </a:path>
            </a:pathLst>
          </a:custGeom>
          <a:solidFill>
            <a:srgbClr val="236192"/>
          </a:solidFill>
          <a:ln>
            <a:noFill/>
          </a:ln>
        </p:spPr>
        <p:txBody>
          <a:bodyPr spcFirstLastPara="1" wrap="square" lIns="33750" tIns="16875" rIns="33750" bIns="168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7" name="Google Shape;1517;p56"/>
          <p:cNvSpPr/>
          <p:nvPr/>
        </p:nvSpPr>
        <p:spPr>
          <a:xfrm>
            <a:off x="5375834" y="3124894"/>
            <a:ext cx="510643" cy="189304"/>
          </a:xfrm>
          <a:custGeom>
            <a:avLst/>
            <a:gdLst/>
            <a:ahLst/>
            <a:cxnLst/>
            <a:rect l="l" t="t" r="r" b="b"/>
            <a:pathLst>
              <a:path w="419" h="156" extrusionOk="0">
                <a:moveTo>
                  <a:pt x="412" y="156"/>
                </a:moveTo>
                <a:lnTo>
                  <a:pt x="0" y="23"/>
                </a:lnTo>
                <a:lnTo>
                  <a:pt x="7" y="0"/>
                </a:lnTo>
                <a:lnTo>
                  <a:pt x="419" y="13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3750" tIns="16875" rIns="33750" bIns="168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8" name="Google Shape;1518;p56"/>
          <p:cNvSpPr/>
          <p:nvPr/>
        </p:nvSpPr>
        <p:spPr>
          <a:xfrm>
            <a:off x="4749137" y="3586551"/>
            <a:ext cx="28097" cy="732789"/>
          </a:xfrm>
          <a:custGeom>
            <a:avLst/>
            <a:gdLst/>
            <a:ahLst/>
            <a:cxnLst/>
            <a:rect l="l" t="t" r="r" b="b"/>
            <a:pathLst>
              <a:path w="24" h="601" extrusionOk="0">
                <a:moveTo>
                  <a:pt x="24" y="601"/>
                </a:moveTo>
                <a:lnTo>
                  <a:pt x="0" y="601"/>
                </a:lnTo>
                <a:lnTo>
                  <a:pt x="0" y="0"/>
                </a:lnTo>
                <a:lnTo>
                  <a:pt x="2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33750" tIns="16875" rIns="33750" bIns="168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9" name="Google Shape;1519;p56"/>
          <p:cNvSpPr/>
          <p:nvPr/>
        </p:nvSpPr>
        <p:spPr>
          <a:xfrm>
            <a:off x="4100450" y="2273638"/>
            <a:ext cx="1327915" cy="1327569"/>
          </a:xfrm>
          <a:custGeom>
            <a:avLst/>
            <a:gdLst/>
            <a:ahLst/>
            <a:cxnLst/>
            <a:rect l="l" t="t" r="r" b="b"/>
            <a:pathLst>
              <a:path w="1088" h="1088" extrusionOk="0">
                <a:moveTo>
                  <a:pt x="543" y="29"/>
                </a:moveTo>
                <a:cubicBezTo>
                  <a:pt x="259" y="29"/>
                  <a:pt x="28" y="260"/>
                  <a:pt x="28" y="545"/>
                </a:cubicBezTo>
                <a:cubicBezTo>
                  <a:pt x="28" y="829"/>
                  <a:pt x="259" y="1060"/>
                  <a:pt x="543" y="1060"/>
                </a:cubicBezTo>
                <a:cubicBezTo>
                  <a:pt x="827" y="1060"/>
                  <a:pt x="1058" y="829"/>
                  <a:pt x="1058" y="545"/>
                </a:cubicBezTo>
                <a:cubicBezTo>
                  <a:pt x="1058" y="260"/>
                  <a:pt x="827" y="29"/>
                  <a:pt x="543" y="29"/>
                </a:cubicBezTo>
                <a:close/>
                <a:moveTo>
                  <a:pt x="543" y="1088"/>
                </a:moveTo>
                <a:cubicBezTo>
                  <a:pt x="244" y="1088"/>
                  <a:pt x="0" y="844"/>
                  <a:pt x="0" y="545"/>
                </a:cubicBezTo>
                <a:cubicBezTo>
                  <a:pt x="0" y="244"/>
                  <a:pt x="244" y="0"/>
                  <a:pt x="543" y="0"/>
                </a:cubicBezTo>
                <a:cubicBezTo>
                  <a:pt x="844" y="0"/>
                  <a:pt x="1088" y="244"/>
                  <a:pt x="1088" y="545"/>
                </a:cubicBezTo>
                <a:cubicBezTo>
                  <a:pt x="1088" y="844"/>
                  <a:pt x="844" y="1088"/>
                  <a:pt x="543" y="1088"/>
                </a:cubicBezTo>
                <a:close/>
              </a:path>
            </a:pathLst>
          </a:custGeom>
          <a:solidFill>
            <a:srgbClr val="7F7F7F">
              <a:alpha val="9800"/>
            </a:srgbClr>
          </a:solidFill>
          <a:ln>
            <a:noFill/>
          </a:ln>
        </p:spPr>
        <p:txBody>
          <a:bodyPr spcFirstLastPara="1" wrap="square" lIns="33750" tIns="16875" rIns="33750" bIns="168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0" name="Google Shape;1520;p56"/>
          <p:cNvSpPr/>
          <p:nvPr/>
        </p:nvSpPr>
        <p:spPr>
          <a:xfrm>
            <a:off x="4220170" y="2393326"/>
            <a:ext cx="1088474" cy="1088191"/>
          </a:xfrm>
          <a:custGeom>
            <a:avLst/>
            <a:gdLst/>
            <a:ahLst/>
            <a:cxnLst/>
            <a:rect l="l" t="t" r="r" b="b"/>
            <a:pathLst>
              <a:path w="892" h="892" extrusionOk="0">
                <a:moveTo>
                  <a:pt x="0" y="447"/>
                </a:moveTo>
                <a:cubicBezTo>
                  <a:pt x="0" y="199"/>
                  <a:pt x="200" y="0"/>
                  <a:pt x="445" y="0"/>
                </a:cubicBezTo>
                <a:cubicBezTo>
                  <a:pt x="692" y="0"/>
                  <a:pt x="892" y="199"/>
                  <a:pt x="892" y="447"/>
                </a:cubicBezTo>
                <a:cubicBezTo>
                  <a:pt x="892" y="692"/>
                  <a:pt x="692" y="892"/>
                  <a:pt x="445" y="892"/>
                </a:cubicBezTo>
                <a:cubicBezTo>
                  <a:pt x="200" y="892"/>
                  <a:pt x="0" y="692"/>
                  <a:pt x="0" y="44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3750" tIns="16875" rIns="33750" bIns="168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1" name="Google Shape;1521;p56"/>
          <p:cNvSpPr/>
          <p:nvPr/>
        </p:nvSpPr>
        <p:spPr>
          <a:xfrm>
            <a:off x="5589619" y="3008865"/>
            <a:ext cx="583941" cy="583788"/>
          </a:xfrm>
          <a:custGeom>
            <a:avLst/>
            <a:gdLst/>
            <a:ahLst/>
            <a:cxnLst/>
            <a:rect l="l" t="t" r="r" b="b"/>
            <a:pathLst>
              <a:path w="479" h="479" extrusionOk="0">
                <a:moveTo>
                  <a:pt x="239" y="479"/>
                </a:moveTo>
                <a:cubicBezTo>
                  <a:pt x="108" y="479"/>
                  <a:pt x="0" y="372"/>
                  <a:pt x="0" y="240"/>
                </a:cubicBezTo>
                <a:cubicBezTo>
                  <a:pt x="0" y="107"/>
                  <a:pt x="108" y="0"/>
                  <a:pt x="239" y="0"/>
                </a:cubicBezTo>
                <a:cubicBezTo>
                  <a:pt x="371" y="0"/>
                  <a:pt x="479" y="107"/>
                  <a:pt x="479" y="240"/>
                </a:cubicBezTo>
                <a:cubicBezTo>
                  <a:pt x="479" y="372"/>
                  <a:pt x="371" y="479"/>
                  <a:pt x="239" y="47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3750" tIns="16875" rIns="33750" bIns="168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2" name="Google Shape;1522;p56"/>
          <p:cNvSpPr/>
          <p:nvPr/>
        </p:nvSpPr>
        <p:spPr>
          <a:xfrm>
            <a:off x="4414409" y="3971264"/>
            <a:ext cx="697551" cy="697370"/>
          </a:xfrm>
          <a:custGeom>
            <a:avLst/>
            <a:gdLst/>
            <a:ahLst/>
            <a:cxnLst/>
            <a:rect l="l" t="t" r="r" b="b"/>
            <a:pathLst>
              <a:path w="572" h="572" extrusionOk="0">
                <a:moveTo>
                  <a:pt x="286" y="572"/>
                </a:moveTo>
                <a:cubicBezTo>
                  <a:pt x="130" y="572"/>
                  <a:pt x="0" y="443"/>
                  <a:pt x="0" y="286"/>
                </a:cubicBezTo>
                <a:cubicBezTo>
                  <a:pt x="0" y="127"/>
                  <a:pt x="130" y="0"/>
                  <a:pt x="286" y="0"/>
                </a:cubicBezTo>
                <a:cubicBezTo>
                  <a:pt x="444" y="0"/>
                  <a:pt x="572" y="127"/>
                  <a:pt x="572" y="286"/>
                </a:cubicBezTo>
                <a:cubicBezTo>
                  <a:pt x="572" y="443"/>
                  <a:pt x="444" y="572"/>
                  <a:pt x="286" y="57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33750" tIns="16875" rIns="33750" bIns="168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3" name="Google Shape;1523;p56"/>
          <p:cNvSpPr/>
          <p:nvPr/>
        </p:nvSpPr>
        <p:spPr>
          <a:xfrm>
            <a:off x="3754728" y="1671530"/>
            <a:ext cx="649908" cy="649739"/>
          </a:xfrm>
          <a:custGeom>
            <a:avLst/>
            <a:gdLst/>
            <a:ahLst/>
            <a:cxnLst/>
            <a:rect l="l" t="t" r="r" b="b"/>
            <a:pathLst>
              <a:path w="533" h="533" extrusionOk="0">
                <a:moveTo>
                  <a:pt x="267" y="533"/>
                </a:moveTo>
                <a:cubicBezTo>
                  <a:pt x="118" y="533"/>
                  <a:pt x="0" y="413"/>
                  <a:pt x="0" y="266"/>
                </a:cubicBezTo>
                <a:cubicBezTo>
                  <a:pt x="0" y="119"/>
                  <a:pt x="118" y="0"/>
                  <a:pt x="267" y="0"/>
                </a:cubicBezTo>
                <a:cubicBezTo>
                  <a:pt x="413" y="0"/>
                  <a:pt x="533" y="119"/>
                  <a:pt x="533" y="266"/>
                </a:cubicBezTo>
                <a:cubicBezTo>
                  <a:pt x="533" y="413"/>
                  <a:pt x="413" y="533"/>
                  <a:pt x="267" y="53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3750" tIns="16875" rIns="33750" bIns="168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4" name="Google Shape;1524;p56"/>
          <p:cNvSpPr/>
          <p:nvPr/>
        </p:nvSpPr>
        <p:spPr>
          <a:xfrm>
            <a:off x="5098523" y="1454136"/>
            <a:ext cx="862473" cy="859806"/>
          </a:xfrm>
          <a:custGeom>
            <a:avLst/>
            <a:gdLst/>
            <a:ahLst/>
            <a:cxnLst/>
            <a:rect l="l" t="t" r="r" b="b"/>
            <a:pathLst>
              <a:path w="707" h="705" extrusionOk="0">
                <a:moveTo>
                  <a:pt x="354" y="705"/>
                </a:moveTo>
                <a:cubicBezTo>
                  <a:pt x="159" y="705"/>
                  <a:pt x="0" y="548"/>
                  <a:pt x="0" y="352"/>
                </a:cubicBezTo>
                <a:cubicBezTo>
                  <a:pt x="0" y="158"/>
                  <a:pt x="159" y="0"/>
                  <a:pt x="354" y="0"/>
                </a:cubicBezTo>
                <a:cubicBezTo>
                  <a:pt x="548" y="0"/>
                  <a:pt x="707" y="158"/>
                  <a:pt x="707" y="352"/>
                </a:cubicBezTo>
                <a:cubicBezTo>
                  <a:pt x="707" y="548"/>
                  <a:pt x="548" y="705"/>
                  <a:pt x="354" y="70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3750" tIns="16875" rIns="33750" bIns="168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5" name="Google Shape;1525;p56"/>
          <p:cNvSpPr/>
          <p:nvPr/>
        </p:nvSpPr>
        <p:spPr>
          <a:xfrm>
            <a:off x="5297650" y="3056497"/>
            <a:ext cx="162477" cy="161214"/>
          </a:xfrm>
          <a:custGeom>
            <a:avLst/>
            <a:gdLst/>
            <a:ahLst/>
            <a:cxnLst/>
            <a:rect l="l" t="t" r="r" b="b"/>
            <a:pathLst>
              <a:path w="134" h="133" extrusionOk="0">
                <a:moveTo>
                  <a:pt x="134" y="67"/>
                </a:moveTo>
                <a:cubicBezTo>
                  <a:pt x="134" y="104"/>
                  <a:pt x="103" y="133"/>
                  <a:pt x="67" y="133"/>
                </a:cubicBezTo>
                <a:cubicBezTo>
                  <a:pt x="30" y="133"/>
                  <a:pt x="0" y="104"/>
                  <a:pt x="0" y="67"/>
                </a:cubicBezTo>
                <a:cubicBezTo>
                  <a:pt x="0" y="31"/>
                  <a:pt x="30" y="0"/>
                  <a:pt x="67" y="0"/>
                </a:cubicBezTo>
                <a:cubicBezTo>
                  <a:pt x="103" y="0"/>
                  <a:pt x="134" y="31"/>
                  <a:pt x="134" y="6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3750" tIns="16875" rIns="33750" bIns="168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6" name="Google Shape;1526;p56"/>
          <p:cNvSpPr/>
          <p:nvPr/>
        </p:nvSpPr>
        <p:spPr>
          <a:xfrm>
            <a:off x="5318417" y="3076041"/>
            <a:ext cx="120942" cy="122131"/>
          </a:xfrm>
          <a:custGeom>
            <a:avLst/>
            <a:gdLst/>
            <a:ahLst/>
            <a:cxnLst/>
            <a:rect l="l" t="t" r="r" b="b"/>
            <a:pathLst>
              <a:path w="100" h="101" extrusionOk="0">
                <a:moveTo>
                  <a:pt x="100" y="51"/>
                </a:moveTo>
                <a:cubicBezTo>
                  <a:pt x="100" y="79"/>
                  <a:pt x="78" y="101"/>
                  <a:pt x="50" y="101"/>
                </a:cubicBezTo>
                <a:cubicBezTo>
                  <a:pt x="23" y="101"/>
                  <a:pt x="0" y="79"/>
                  <a:pt x="0" y="51"/>
                </a:cubicBezTo>
                <a:cubicBezTo>
                  <a:pt x="0" y="24"/>
                  <a:pt x="23" y="0"/>
                  <a:pt x="50" y="0"/>
                </a:cubicBezTo>
                <a:cubicBezTo>
                  <a:pt x="78" y="0"/>
                  <a:pt x="100" y="24"/>
                  <a:pt x="100" y="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3750" tIns="16875" rIns="33750" bIns="168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7" name="Google Shape;1527;p56"/>
          <p:cNvSpPr/>
          <p:nvPr/>
        </p:nvSpPr>
        <p:spPr>
          <a:xfrm>
            <a:off x="4683168" y="3504723"/>
            <a:ext cx="161256" cy="162434"/>
          </a:xfrm>
          <a:custGeom>
            <a:avLst/>
            <a:gdLst/>
            <a:ahLst/>
            <a:cxnLst/>
            <a:rect l="l" t="t" r="r" b="b"/>
            <a:pathLst>
              <a:path w="133" h="134" extrusionOk="0">
                <a:moveTo>
                  <a:pt x="133" y="67"/>
                </a:moveTo>
                <a:cubicBezTo>
                  <a:pt x="133" y="104"/>
                  <a:pt x="103" y="134"/>
                  <a:pt x="66" y="134"/>
                </a:cubicBezTo>
                <a:cubicBezTo>
                  <a:pt x="29" y="134"/>
                  <a:pt x="0" y="104"/>
                  <a:pt x="0" y="67"/>
                </a:cubicBezTo>
                <a:cubicBezTo>
                  <a:pt x="0" y="30"/>
                  <a:pt x="29" y="0"/>
                  <a:pt x="66" y="0"/>
                </a:cubicBezTo>
                <a:cubicBezTo>
                  <a:pt x="103" y="0"/>
                  <a:pt x="133" y="30"/>
                  <a:pt x="133" y="6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33750" tIns="16875" rIns="33750" bIns="168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8" name="Google Shape;1528;p56"/>
          <p:cNvSpPr/>
          <p:nvPr/>
        </p:nvSpPr>
        <p:spPr>
          <a:xfrm>
            <a:off x="4702715" y="3525485"/>
            <a:ext cx="122163" cy="122131"/>
          </a:xfrm>
          <a:custGeom>
            <a:avLst/>
            <a:gdLst/>
            <a:ahLst/>
            <a:cxnLst/>
            <a:rect l="l" t="t" r="r" b="b"/>
            <a:pathLst>
              <a:path w="101" h="101" extrusionOk="0">
                <a:moveTo>
                  <a:pt x="101" y="50"/>
                </a:moveTo>
                <a:cubicBezTo>
                  <a:pt x="101" y="77"/>
                  <a:pt x="78" y="101"/>
                  <a:pt x="50" y="101"/>
                </a:cubicBezTo>
                <a:cubicBezTo>
                  <a:pt x="22" y="101"/>
                  <a:pt x="0" y="77"/>
                  <a:pt x="0" y="50"/>
                </a:cubicBezTo>
                <a:cubicBezTo>
                  <a:pt x="0" y="21"/>
                  <a:pt x="22" y="0"/>
                  <a:pt x="50" y="0"/>
                </a:cubicBezTo>
                <a:cubicBezTo>
                  <a:pt x="78" y="0"/>
                  <a:pt x="101" y="21"/>
                  <a:pt x="101" y="5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33750" tIns="16875" rIns="33750" bIns="168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9" name="Google Shape;1529;p56"/>
          <p:cNvSpPr/>
          <p:nvPr/>
        </p:nvSpPr>
        <p:spPr>
          <a:xfrm>
            <a:off x="4067466" y="3056497"/>
            <a:ext cx="161256" cy="161214"/>
          </a:xfrm>
          <a:custGeom>
            <a:avLst/>
            <a:gdLst/>
            <a:ahLst/>
            <a:cxnLst/>
            <a:rect l="l" t="t" r="r" b="b"/>
            <a:pathLst>
              <a:path w="133" h="133" extrusionOk="0">
                <a:moveTo>
                  <a:pt x="133" y="67"/>
                </a:moveTo>
                <a:cubicBezTo>
                  <a:pt x="133" y="104"/>
                  <a:pt x="104" y="133"/>
                  <a:pt x="67" y="133"/>
                </a:cubicBezTo>
                <a:cubicBezTo>
                  <a:pt x="30" y="133"/>
                  <a:pt x="0" y="104"/>
                  <a:pt x="0" y="67"/>
                </a:cubicBezTo>
                <a:cubicBezTo>
                  <a:pt x="0" y="31"/>
                  <a:pt x="30" y="0"/>
                  <a:pt x="67" y="0"/>
                </a:cubicBezTo>
                <a:cubicBezTo>
                  <a:pt x="104" y="0"/>
                  <a:pt x="133" y="31"/>
                  <a:pt x="133" y="67"/>
                </a:cubicBezTo>
                <a:close/>
              </a:path>
            </a:pathLst>
          </a:custGeom>
          <a:solidFill>
            <a:srgbClr val="236192"/>
          </a:solidFill>
          <a:ln>
            <a:noFill/>
          </a:ln>
        </p:spPr>
        <p:txBody>
          <a:bodyPr spcFirstLastPara="1" wrap="square" lIns="33750" tIns="16875" rIns="33750" bIns="168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0" name="Google Shape;1530;p56"/>
          <p:cNvSpPr/>
          <p:nvPr/>
        </p:nvSpPr>
        <p:spPr>
          <a:xfrm>
            <a:off x="4087012" y="3076041"/>
            <a:ext cx="122163" cy="122131"/>
          </a:xfrm>
          <a:custGeom>
            <a:avLst/>
            <a:gdLst/>
            <a:ahLst/>
            <a:cxnLst/>
            <a:rect l="l" t="t" r="r" b="b"/>
            <a:pathLst>
              <a:path w="101" h="101" extrusionOk="0">
                <a:moveTo>
                  <a:pt x="101" y="51"/>
                </a:moveTo>
                <a:cubicBezTo>
                  <a:pt x="101" y="79"/>
                  <a:pt x="79" y="101"/>
                  <a:pt x="51" y="101"/>
                </a:cubicBezTo>
                <a:cubicBezTo>
                  <a:pt x="23" y="101"/>
                  <a:pt x="0" y="79"/>
                  <a:pt x="0" y="51"/>
                </a:cubicBezTo>
                <a:cubicBezTo>
                  <a:pt x="0" y="24"/>
                  <a:pt x="23" y="0"/>
                  <a:pt x="51" y="0"/>
                </a:cubicBezTo>
                <a:cubicBezTo>
                  <a:pt x="79" y="0"/>
                  <a:pt x="101" y="24"/>
                  <a:pt x="101" y="51"/>
                </a:cubicBezTo>
                <a:close/>
              </a:path>
            </a:pathLst>
          </a:custGeom>
          <a:solidFill>
            <a:srgbClr val="236192"/>
          </a:solidFill>
          <a:ln>
            <a:noFill/>
          </a:ln>
        </p:spPr>
        <p:txBody>
          <a:bodyPr spcFirstLastPara="1" wrap="square" lIns="33750" tIns="16875" rIns="33750" bIns="168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1" name="Google Shape;1531;p56"/>
          <p:cNvSpPr/>
          <p:nvPr/>
        </p:nvSpPr>
        <p:spPr>
          <a:xfrm>
            <a:off x="4303241" y="2333482"/>
            <a:ext cx="161256" cy="161214"/>
          </a:xfrm>
          <a:custGeom>
            <a:avLst/>
            <a:gdLst/>
            <a:ahLst/>
            <a:cxnLst/>
            <a:rect l="l" t="t" r="r" b="b"/>
            <a:pathLst>
              <a:path w="133" h="133" extrusionOk="0">
                <a:moveTo>
                  <a:pt x="133" y="66"/>
                </a:moveTo>
                <a:cubicBezTo>
                  <a:pt x="133" y="103"/>
                  <a:pt x="103" y="133"/>
                  <a:pt x="66" y="133"/>
                </a:cubicBezTo>
                <a:cubicBezTo>
                  <a:pt x="29" y="133"/>
                  <a:pt x="0" y="103"/>
                  <a:pt x="0" y="66"/>
                </a:cubicBezTo>
                <a:cubicBezTo>
                  <a:pt x="0" y="29"/>
                  <a:pt x="29" y="0"/>
                  <a:pt x="66" y="0"/>
                </a:cubicBezTo>
                <a:cubicBezTo>
                  <a:pt x="103" y="0"/>
                  <a:pt x="133" y="29"/>
                  <a:pt x="133" y="6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3750" tIns="16875" rIns="33750" bIns="168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2" name="Google Shape;1532;p56"/>
          <p:cNvSpPr/>
          <p:nvPr/>
        </p:nvSpPr>
        <p:spPr>
          <a:xfrm>
            <a:off x="4322787" y="2353023"/>
            <a:ext cx="120942" cy="122131"/>
          </a:xfrm>
          <a:custGeom>
            <a:avLst/>
            <a:gdLst/>
            <a:ahLst/>
            <a:cxnLst/>
            <a:rect l="l" t="t" r="r" b="b"/>
            <a:pathLst>
              <a:path w="100" h="101" extrusionOk="0">
                <a:moveTo>
                  <a:pt x="100" y="50"/>
                </a:moveTo>
                <a:cubicBezTo>
                  <a:pt x="100" y="78"/>
                  <a:pt x="79" y="101"/>
                  <a:pt x="50" y="101"/>
                </a:cubicBezTo>
                <a:cubicBezTo>
                  <a:pt x="22" y="101"/>
                  <a:pt x="0" y="78"/>
                  <a:pt x="0" y="50"/>
                </a:cubicBezTo>
                <a:cubicBezTo>
                  <a:pt x="0" y="24"/>
                  <a:pt x="22" y="0"/>
                  <a:pt x="50" y="0"/>
                </a:cubicBezTo>
                <a:cubicBezTo>
                  <a:pt x="79" y="0"/>
                  <a:pt x="100" y="24"/>
                  <a:pt x="100" y="5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3750" tIns="16875" rIns="33750" bIns="168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3" name="Google Shape;1533;p56"/>
          <p:cNvSpPr/>
          <p:nvPr/>
        </p:nvSpPr>
        <p:spPr>
          <a:xfrm>
            <a:off x="5063093" y="2333482"/>
            <a:ext cx="161256" cy="161214"/>
          </a:xfrm>
          <a:custGeom>
            <a:avLst/>
            <a:gdLst/>
            <a:ahLst/>
            <a:cxnLst/>
            <a:rect l="l" t="t" r="r" b="b"/>
            <a:pathLst>
              <a:path w="133" h="133" extrusionOk="0">
                <a:moveTo>
                  <a:pt x="133" y="66"/>
                </a:moveTo>
                <a:cubicBezTo>
                  <a:pt x="133" y="103"/>
                  <a:pt x="103" y="133"/>
                  <a:pt x="66" y="133"/>
                </a:cubicBezTo>
                <a:cubicBezTo>
                  <a:pt x="31" y="133"/>
                  <a:pt x="0" y="103"/>
                  <a:pt x="0" y="66"/>
                </a:cubicBezTo>
                <a:cubicBezTo>
                  <a:pt x="0" y="29"/>
                  <a:pt x="31" y="0"/>
                  <a:pt x="66" y="0"/>
                </a:cubicBezTo>
                <a:cubicBezTo>
                  <a:pt x="103" y="0"/>
                  <a:pt x="133" y="29"/>
                  <a:pt x="133" y="6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3750" tIns="16875" rIns="33750" bIns="168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4" name="Google Shape;1534;p56"/>
          <p:cNvSpPr/>
          <p:nvPr/>
        </p:nvSpPr>
        <p:spPr>
          <a:xfrm>
            <a:off x="5085086" y="2353023"/>
            <a:ext cx="118498" cy="122131"/>
          </a:xfrm>
          <a:custGeom>
            <a:avLst/>
            <a:gdLst/>
            <a:ahLst/>
            <a:cxnLst/>
            <a:rect l="l" t="t" r="r" b="b"/>
            <a:pathLst>
              <a:path w="98" h="101" extrusionOk="0">
                <a:moveTo>
                  <a:pt x="98" y="50"/>
                </a:moveTo>
                <a:cubicBezTo>
                  <a:pt x="98" y="78"/>
                  <a:pt x="77" y="101"/>
                  <a:pt x="48" y="101"/>
                </a:cubicBezTo>
                <a:cubicBezTo>
                  <a:pt x="21" y="101"/>
                  <a:pt x="0" y="78"/>
                  <a:pt x="0" y="50"/>
                </a:cubicBezTo>
                <a:cubicBezTo>
                  <a:pt x="0" y="24"/>
                  <a:pt x="21" y="0"/>
                  <a:pt x="48" y="0"/>
                </a:cubicBezTo>
                <a:cubicBezTo>
                  <a:pt x="77" y="0"/>
                  <a:pt x="98" y="24"/>
                  <a:pt x="98" y="5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3750" tIns="16875" rIns="33750" bIns="168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5" name="Google Shape;1535;p56"/>
          <p:cNvSpPr/>
          <p:nvPr/>
        </p:nvSpPr>
        <p:spPr>
          <a:xfrm>
            <a:off x="3754728" y="1671530"/>
            <a:ext cx="649908" cy="649739"/>
          </a:xfrm>
          <a:custGeom>
            <a:avLst/>
            <a:gdLst/>
            <a:ahLst/>
            <a:cxnLst/>
            <a:rect l="l" t="t" r="r" b="b"/>
            <a:pathLst>
              <a:path w="533" h="533" extrusionOk="0">
                <a:moveTo>
                  <a:pt x="267" y="533"/>
                </a:moveTo>
                <a:cubicBezTo>
                  <a:pt x="118" y="533"/>
                  <a:pt x="0" y="413"/>
                  <a:pt x="0" y="266"/>
                </a:cubicBezTo>
                <a:cubicBezTo>
                  <a:pt x="0" y="119"/>
                  <a:pt x="118" y="0"/>
                  <a:pt x="267" y="0"/>
                </a:cubicBezTo>
                <a:cubicBezTo>
                  <a:pt x="413" y="0"/>
                  <a:pt x="533" y="119"/>
                  <a:pt x="533" y="266"/>
                </a:cubicBezTo>
                <a:cubicBezTo>
                  <a:pt x="533" y="413"/>
                  <a:pt x="413" y="533"/>
                  <a:pt x="267" y="53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3750" tIns="16875" rIns="33750" bIns="168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36" name="Google Shape;1536;p56"/>
          <p:cNvGrpSpPr/>
          <p:nvPr/>
        </p:nvGrpSpPr>
        <p:grpSpPr>
          <a:xfrm>
            <a:off x="4412976" y="2573066"/>
            <a:ext cx="671834" cy="735854"/>
            <a:chOff x="4676775" y="3094038"/>
            <a:chExt cx="1379536" cy="1511305"/>
          </a:xfrm>
        </p:grpSpPr>
        <p:sp>
          <p:nvSpPr>
            <p:cNvPr id="1537" name="Google Shape;1537;p56"/>
            <p:cNvSpPr/>
            <p:nvPr/>
          </p:nvSpPr>
          <p:spPr>
            <a:xfrm>
              <a:off x="4676775" y="3094038"/>
              <a:ext cx="657223" cy="1511305"/>
            </a:xfrm>
            <a:custGeom>
              <a:avLst/>
              <a:gdLst/>
              <a:ahLst/>
              <a:cxnLst/>
              <a:rect l="l" t="t" r="r" b="b"/>
              <a:pathLst>
                <a:path w="1826" h="4196" extrusionOk="0">
                  <a:moveTo>
                    <a:pt x="1825" y="219"/>
                  </a:moveTo>
                  <a:lnTo>
                    <a:pt x="1825" y="219"/>
                  </a:lnTo>
                  <a:cubicBezTo>
                    <a:pt x="1825" y="181"/>
                    <a:pt x="1825" y="145"/>
                    <a:pt x="1825" y="145"/>
                  </a:cubicBezTo>
                  <a:cubicBezTo>
                    <a:pt x="1789" y="36"/>
                    <a:pt x="1714" y="0"/>
                    <a:pt x="1605" y="0"/>
                  </a:cubicBezTo>
                  <a:cubicBezTo>
                    <a:pt x="1459" y="0"/>
                    <a:pt x="1386" y="73"/>
                    <a:pt x="1386" y="181"/>
                  </a:cubicBezTo>
                  <a:cubicBezTo>
                    <a:pt x="1350" y="181"/>
                    <a:pt x="1313" y="181"/>
                    <a:pt x="1313" y="181"/>
                  </a:cubicBezTo>
                  <a:cubicBezTo>
                    <a:pt x="1058" y="181"/>
                    <a:pt x="838" y="365"/>
                    <a:pt x="838" y="620"/>
                  </a:cubicBezTo>
                  <a:cubicBezTo>
                    <a:pt x="838" y="657"/>
                    <a:pt x="838" y="657"/>
                    <a:pt x="838" y="657"/>
                  </a:cubicBezTo>
                  <a:cubicBezTo>
                    <a:pt x="766" y="657"/>
                    <a:pt x="729" y="620"/>
                    <a:pt x="657" y="620"/>
                  </a:cubicBezTo>
                  <a:cubicBezTo>
                    <a:pt x="365" y="620"/>
                    <a:pt x="145" y="876"/>
                    <a:pt x="145" y="1132"/>
                  </a:cubicBezTo>
                  <a:cubicBezTo>
                    <a:pt x="145" y="1241"/>
                    <a:pt x="145" y="1313"/>
                    <a:pt x="183" y="1386"/>
                  </a:cubicBezTo>
                  <a:cubicBezTo>
                    <a:pt x="73" y="1495"/>
                    <a:pt x="0" y="1641"/>
                    <a:pt x="0" y="1825"/>
                  </a:cubicBezTo>
                  <a:cubicBezTo>
                    <a:pt x="0" y="2006"/>
                    <a:pt x="109" y="2188"/>
                    <a:pt x="256" y="2298"/>
                  </a:cubicBezTo>
                  <a:cubicBezTo>
                    <a:pt x="183" y="2371"/>
                    <a:pt x="145" y="2480"/>
                    <a:pt x="145" y="2590"/>
                  </a:cubicBezTo>
                  <a:cubicBezTo>
                    <a:pt x="145" y="2808"/>
                    <a:pt x="256" y="2992"/>
                    <a:pt x="401" y="3064"/>
                  </a:cubicBezTo>
                  <a:lnTo>
                    <a:pt x="401" y="3100"/>
                  </a:lnTo>
                  <a:cubicBezTo>
                    <a:pt x="401" y="3356"/>
                    <a:pt x="584" y="3537"/>
                    <a:pt x="802" y="3612"/>
                  </a:cubicBezTo>
                  <a:cubicBezTo>
                    <a:pt x="838" y="3793"/>
                    <a:pt x="1021" y="3940"/>
                    <a:pt x="1241" y="3940"/>
                  </a:cubicBezTo>
                  <a:cubicBezTo>
                    <a:pt x="1277" y="3940"/>
                    <a:pt x="1313" y="3904"/>
                    <a:pt x="1350" y="3904"/>
                  </a:cubicBezTo>
                  <a:cubicBezTo>
                    <a:pt x="1386" y="4049"/>
                    <a:pt x="1422" y="4195"/>
                    <a:pt x="1605" y="4195"/>
                  </a:cubicBezTo>
                  <a:cubicBezTo>
                    <a:pt x="1825" y="4195"/>
                    <a:pt x="1825" y="3976"/>
                    <a:pt x="1825" y="3976"/>
                  </a:cubicBezTo>
                  <a:lnTo>
                    <a:pt x="1825" y="219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8" name="Google Shape;1538;p56"/>
            <p:cNvSpPr/>
            <p:nvPr/>
          </p:nvSpPr>
          <p:spPr>
            <a:xfrm>
              <a:off x="5057775" y="3502025"/>
              <a:ext cx="276225" cy="341313"/>
            </a:xfrm>
            <a:custGeom>
              <a:avLst/>
              <a:gdLst/>
              <a:ahLst/>
              <a:cxnLst/>
              <a:rect l="l" t="t" r="r" b="b"/>
              <a:pathLst>
                <a:path w="768" h="948" extrusionOk="0">
                  <a:moveTo>
                    <a:pt x="767" y="0"/>
                  </a:moveTo>
                  <a:lnTo>
                    <a:pt x="767" y="0"/>
                  </a:lnTo>
                  <a:cubicBezTo>
                    <a:pt x="767" y="0"/>
                    <a:pt x="0" y="36"/>
                    <a:pt x="219" y="947"/>
                  </a:cubicBezTo>
                </a:path>
              </a:pathLst>
            </a:custGeom>
            <a:solidFill>
              <a:schemeClr val="dk2"/>
            </a:solidFill>
            <a:ln w="1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9" name="Google Shape;1539;p56"/>
            <p:cNvSpPr/>
            <p:nvPr/>
          </p:nvSpPr>
          <p:spPr>
            <a:xfrm>
              <a:off x="5162550" y="3290888"/>
              <a:ext cx="171450" cy="169861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0" y="181"/>
                  </a:moveTo>
                  <a:lnTo>
                    <a:pt x="0" y="181"/>
                  </a:lnTo>
                  <a:cubicBezTo>
                    <a:pt x="0" y="181"/>
                    <a:pt x="475" y="0"/>
                    <a:pt x="475" y="473"/>
                  </a:cubicBezTo>
                </a:path>
              </a:pathLst>
            </a:custGeom>
            <a:solidFill>
              <a:schemeClr val="dk2"/>
            </a:solidFill>
            <a:ln w="1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0" name="Google Shape;1540;p56"/>
            <p:cNvSpPr/>
            <p:nvPr/>
          </p:nvSpPr>
          <p:spPr>
            <a:xfrm>
              <a:off x="4978400" y="3317875"/>
              <a:ext cx="53975" cy="144463"/>
            </a:xfrm>
            <a:custGeom>
              <a:avLst/>
              <a:gdLst/>
              <a:ahLst/>
              <a:cxnLst/>
              <a:rect l="l" t="t" r="r" b="b"/>
              <a:pathLst>
                <a:path w="148" h="40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256"/>
                    <a:pt x="147" y="401"/>
                  </a:cubicBezTo>
                </a:path>
              </a:pathLst>
            </a:custGeom>
            <a:solidFill>
              <a:schemeClr val="dk2"/>
            </a:solidFill>
            <a:ln w="1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1" name="Google Shape;1541;p56"/>
            <p:cNvSpPr/>
            <p:nvPr/>
          </p:nvSpPr>
          <p:spPr>
            <a:xfrm>
              <a:off x="4741863" y="3514725"/>
              <a:ext cx="355601" cy="104775"/>
            </a:xfrm>
            <a:custGeom>
              <a:avLst/>
              <a:gdLst/>
              <a:ahLst/>
              <a:cxnLst/>
              <a:rect l="l" t="t" r="r" b="b"/>
              <a:pathLst>
                <a:path w="986" h="292" extrusionOk="0">
                  <a:moveTo>
                    <a:pt x="0" y="218"/>
                  </a:moveTo>
                  <a:lnTo>
                    <a:pt x="0" y="218"/>
                  </a:lnTo>
                  <a:cubicBezTo>
                    <a:pt x="291" y="0"/>
                    <a:pt x="546" y="291"/>
                    <a:pt x="546" y="291"/>
                  </a:cubicBezTo>
                  <a:cubicBezTo>
                    <a:pt x="546" y="291"/>
                    <a:pt x="619" y="36"/>
                    <a:pt x="985" y="145"/>
                  </a:cubicBezTo>
                </a:path>
              </a:pathLst>
            </a:custGeom>
            <a:solidFill>
              <a:schemeClr val="dk2"/>
            </a:solidFill>
            <a:ln w="1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2" name="Google Shape;1542;p56"/>
            <p:cNvSpPr/>
            <p:nvPr/>
          </p:nvSpPr>
          <p:spPr>
            <a:xfrm>
              <a:off x="4821238" y="3881438"/>
              <a:ext cx="184150" cy="328612"/>
            </a:xfrm>
            <a:custGeom>
              <a:avLst/>
              <a:gdLst/>
              <a:ahLst/>
              <a:cxnLst/>
              <a:rect l="l" t="t" r="r" b="b"/>
              <a:pathLst>
                <a:path w="513" h="913" extrusionOk="0">
                  <a:moveTo>
                    <a:pt x="0" y="912"/>
                  </a:moveTo>
                  <a:lnTo>
                    <a:pt x="0" y="912"/>
                  </a:lnTo>
                  <a:cubicBezTo>
                    <a:pt x="0" y="912"/>
                    <a:pt x="0" y="438"/>
                    <a:pt x="365" y="512"/>
                  </a:cubicBezTo>
                  <a:cubicBezTo>
                    <a:pt x="365" y="512"/>
                    <a:pt x="183" y="256"/>
                    <a:pt x="512" y="0"/>
                  </a:cubicBezTo>
                </a:path>
              </a:pathLst>
            </a:custGeom>
            <a:solidFill>
              <a:schemeClr val="dk2"/>
            </a:solidFill>
            <a:ln w="1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3" name="Google Shape;1543;p56"/>
            <p:cNvSpPr/>
            <p:nvPr/>
          </p:nvSpPr>
          <p:spPr>
            <a:xfrm>
              <a:off x="4926013" y="4210050"/>
              <a:ext cx="79375" cy="223838"/>
            </a:xfrm>
            <a:custGeom>
              <a:avLst/>
              <a:gdLst/>
              <a:ahLst/>
              <a:cxnLst/>
              <a:rect l="l" t="t" r="r" b="b"/>
              <a:pathLst>
                <a:path w="221" h="622" extrusionOk="0">
                  <a:moveTo>
                    <a:pt x="220" y="0"/>
                  </a:moveTo>
                  <a:lnTo>
                    <a:pt x="220" y="0"/>
                  </a:lnTo>
                  <a:cubicBezTo>
                    <a:pt x="220" y="0"/>
                    <a:pt x="0" y="256"/>
                    <a:pt x="145" y="621"/>
                  </a:cubicBezTo>
                </a:path>
              </a:pathLst>
            </a:custGeom>
            <a:solidFill>
              <a:schemeClr val="dk2"/>
            </a:solidFill>
            <a:ln w="1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4" name="Google Shape;1544;p56"/>
            <p:cNvSpPr/>
            <p:nvPr/>
          </p:nvSpPr>
          <p:spPr>
            <a:xfrm>
              <a:off x="5097463" y="4197350"/>
              <a:ext cx="236536" cy="144463"/>
            </a:xfrm>
            <a:custGeom>
              <a:avLst/>
              <a:gdLst/>
              <a:ahLst/>
              <a:cxnLst/>
              <a:rect l="l" t="t" r="r" b="b"/>
              <a:pathLst>
                <a:path w="658" h="402" extrusionOk="0">
                  <a:moveTo>
                    <a:pt x="657" y="36"/>
                  </a:moveTo>
                  <a:lnTo>
                    <a:pt x="657" y="36"/>
                  </a:lnTo>
                  <a:cubicBezTo>
                    <a:pt x="329" y="0"/>
                    <a:pt x="182" y="365"/>
                    <a:pt x="182" y="365"/>
                  </a:cubicBezTo>
                  <a:cubicBezTo>
                    <a:pt x="182" y="365"/>
                    <a:pt x="73" y="292"/>
                    <a:pt x="0" y="401"/>
                  </a:cubicBezTo>
                </a:path>
              </a:pathLst>
            </a:custGeom>
            <a:solidFill>
              <a:schemeClr val="dk2"/>
            </a:solidFill>
            <a:ln w="1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5" name="Google Shape;1545;p56"/>
            <p:cNvSpPr/>
            <p:nvPr/>
          </p:nvSpPr>
          <p:spPr>
            <a:xfrm>
              <a:off x="4913313" y="3736975"/>
              <a:ext cx="211137" cy="104775"/>
            </a:xfrm>
            <a:custGeom>
              <a:avLst/>
              <a:gdLst/>
              <a:ahLst/>
              <a:cxnLst/>
              <a:rect l="l" t="t" r="r" b="b"/>
              <a:pathLst>
                <a:path w="585" h="293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84" y="0"/>
                    <a:pt x="256" y="292"/>
                    <a:pt x="0" y="0"/>
                  </a:cubicBezTo>
                </a:path>
              </a:pathLst>
            </a:custGeom>
            <a:solidFill>
              <a:schemeClr val="dk2"/>
            </a:solidFill>
            <a:ln w="1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6" name="Google Shape;1546;p56"/>
            <p:cNvSpPr/>
            <p:nvPr/>
          </p:nvSpPr>
          <p:spPr>
            <a:xfrm>
              <a:off x="5122863" y="3948113"/>
              <a:ext cx="211137" cy="92075"/>
            </a:xfrm>
            <a:custGeom>
              <a:avLst/>
              <a:gdLst/>
              <a:ahLst/>
              <a:cxnLst/>
              <a:rect l="l" t="t" r="r" b="b"/>
              <a:pathLst>
                <a:path w="585" h="256" extrusionOk="0">
                  <a:moveTo>
                    <a:pt x="0" y="73"/>
                  </a:moveTo>
                  <a:lnTo>
                    <a:pt x="0" y="73"/>
                  </a:lnTo>
                  <a:cubicBezTo>
                    <a:pt x="0" y="73"/>
                    <a:pt x="364" y="0"/>
                    <a:pt x="584" y="255"/>
                  </a:cubicBezTo>
                </a:path>
              </a:pathLst>
            </a:custGeom>
            <a:solidFill>
              <a:schemeClr val="dk2"/>
            </a:solidFill>
            <a:ln w="1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7" name="Google Shape;1547;p56"/>
            <p:cNvSpPr/>
            <p:nvPr/>
          </p:nvSpPr>
          <p:spPr>
            <a:xfrm>
              <a:off x="5399088" y="3094038"/>
              <a:ext cx="657224" cy="1511305"/>
            </a:xfrm>
            <a:custGeom>
              <a:avLst/>
              <a:gdLst/>
              <a:ahLst/>
              <a:cxnLst/>
              <a:rect l="l" t="t" r="r" b="b"/>
              <a:pathLst>
                <a:path w="1825" h="4196" extrusionOk="0">
                  <a:moveTo>
                    <a:pt x="0" y="219"/>
                  </a:moveTo>
                  <a:lnTo>
                    <a:pt x="0" y="219"/>
                  </a:lnTo>
                  <a:cubicBezTo>
                    <a:pt x="0" y="181"/>
                    <a:pt x="0" y="145"/>
                    <a:pt x="36" y="145"/>
                  </a:cubicBezTo>
                  <a:cubicBezTo>
                    <a:pt x="36" y="36"/>
                    <a:pt x="110" y="0"/>
                    <a:pt x="220" y="0"/>
                  </a:cubicBezTo>
                  <a:cubicBezTo>
                    <a:pt x="366" y="0"/>
                    <a:pt x="438" y="73"/>
                    <a:pt x="438" y="181"/>
                  </a:cubicBezTo>
                  <a:cubicBezTo>
                    <a:pt x="474" y="181"/>
                    <a:pt x="512" y="181"/>
                    <a:pt x="512" y="181"/>
                  </a:cubicBezTo>
                  <a:cubicBezTo>
                    <a:pt x="766" y="181"/>
                    <a:pt x="986" y="365"/>
                    <a:pt x="986" y="620"/>
                  </a:cubicBezTo>
                  <a:cubicBezTo>
                    <a:pt x="986" y="657"/>
                    <a:pt x="986" y="657"/>
                    <a:pt x="986" y="657"/>
                  </a:cubicBezTo>
                  <a:cubicBezTo>
                    <a:pt x="1058" y="657"/>
                    <a:pt x="1131" y="620"/>
                    <a:pt x="1167" y="620"/>
                  </a:cubicBezTo>
                  <a:cubicBezTo>
                    <a:pt x="1459" y="620"/>
                    <a:pt x="1679" y="876"/>
                    <a:pt x="1679" y="1132"/>
                  </a:cubicBezTo>
                  <a:cubicBezTo>
                    <a:pt x="1679" y="1241"/>
                    <a:pt x="1679" y="1313"/>
                    <a:pt x="1642" y="1386"/>
                  </a:cubicBezTo>
                  <a:cubicBezTo>
                    <a:pt x="1751" y="1495"/>
                    <a:pt x="1824" y="1641"/>
                    <a:pt x="1824" y="1825"/>
                  </a:cubicBezTo>
                  <a:cubicBezTo>
                    <a:pt x="1824" y="2006"/>
                    <a:pt x="1751" y="2188"/>
                    <a:pt x="1570" y="2298"/>
                  </a:cubicBezTo>
                  <a:cubicBezTo>
                    <a:pt x="1642" y="2371"/>
                    <a:pt x="1679" y="2480"/>
                    <a:pt x="1679" y="2590"/>
                  </a:cubicBezTo>
                  <a:cubicBezTo>
                    <a:pt x="1679" y="2808"/>
                    <a:pt x="1570" y="2992"/>
                    <a:pt x="1423" y="3064"/>
                  </a:cubicBezTo>
                  <a:lnTo>
                    <a:pt x="1423" y="3100"/>
                  </a:lnTo>
                  <a:cubicBezTo>
                    <a:pt x="1423" y="3356"/>
                    <a:pt x="1241" y="3537"/>
                    <a:pt x="1022" y="3612"/>
                  </a:cubicBezTo>
                  <a:cubicBezTo>
                    <a:pt x="986" y="3793"/>
                    <a:pt x="803" y="3940"/>
                    <a:pt x="584" y="3940"/>
                  </a:cubicBezTo>
                  <a:cubicBezTo>
                    <a:pt x="548" y="3940"/>
                    <a:pt x="512" y="3904"/>
                    <a:pt x="474" y="3904"/>
                  </a:cubicBezTo>
                  <a:cubicBezTo>
                    <a:pt x="474" y="4049"/>
                    <a:pt x="402" y="4195"/>
                    <a:pt x="220" y="4195"/>
                  </a:cubicBezTo>
                  <a:cubicBezTo>
                    <a:pt x="0" y="4195"/>
                    <a:pt x="0" y="3976"/>
                    <a:pt x="0" y="3976"/>
                  </a:cubicBezTo>
                  <a:lnTo>
                    <a:pt x="0" y="219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8" name="Google Shape;1548;p56"/>
            <p:cNvSpPr/>
            <p:nvPr/>
          </p:nvSpPr>
          <p:spPr>
            <a:xfrm>
              <a:off x="5399088" y="3502025"/>
              <a:ext cx="276225" cy="341313"/>
            </a:xfrm>
            <a:custGeom>
              <a:avLst/>
              <a:gdLst/>
              <a:ahLst/>
              <a:cxnLst/>
              <a:rect l="l" t="t" r="r" b="b"/>
              <a:pathLst>
                <a:path w="767" h="948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766" y="36"/>
                    <a:pt x="548" y="947"/>
                  </a:cubicBezTo>
                </a:path>
              </a:pathLst>
            </a:custGeom>
            <a:solidFill>
              <a:schemeClr val="dk2"/>
            </a:solidFill>
            <a:ln w="1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9" name="Google Shape;1549;p56"/>
            <p:cNvSpPr/>
            <p:nvPr/>
          </p:nvSpPr>
          <p:spPr>
            <a:xfrm>
              <a:off x="5399088" y="3290888"/>
              <a:ext cx="184150" cy="169861"/>
            </a:xfrm>
            <a:custGeom>
              <a:avLst/>
              <a:gdLst/>
              <a:ahLst/>
              <a:cxnLst/>
              <a:rect l="l" t="t" r="r" b="b"/>
              <a:pathLst>
                <a:path w="513" h="474" extrusionOk="0">
                  <a:moveTo>
                    <a:pt x="512" y="181"/>
                  </a:moveTo>
                  <a:lnTo>
                    <a:pt x="512" y="181"/>
                  </a:lnTo>
                  <a:cubicBezTo>
                    <a:pt x="512" y="181"/>
                    <a:pt x="0" y="0"/>
                    <a:pt x="0" y="473"/>
                  </a:cubicBezTo>
                </a:path>
              </a:pathLst>
            </a:custGeom>
            <a:solidFill>
              <a:schemeClr val="dk2"/>
            </a:solidFill>
            <a:ln w="1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0" name="Google Shape;1550;p56"/>
            <p:cNvSpPr/>
            <p:nvPr/>
          </p:nvSpPr>
          <p:spPr>
            <a:xfrm>
              <a:off x="5700713" y="3317875"/>
              <a:ext cx="53975" cy="144463"/>
            </a:xfrm>
            <a:custGeom>
              <a:avLst/>
              <a:gdLst/>
              <a:ahLst/>
              <a:cxnLst/>
              <a:rect l="l" t="t" r="r" b="b"/>
              <a:pathLst>
                <a:path w="148" h="402" extrusionOk="0">
                  <a:moveTo>
                    <a:pt x="147" y="0"/>
                  </a:moveTo>
                  <a:lnTo>
                    <a:pt x="147" y="0"/>
                  </a:lnTo>
                  <a:cubicBezTo>
                    <a:pt x="147" y="0"/>
                    <a:pt x="147" y="256"/>
                    <a:pt x="0" y="401"/>
                  </a:cubicBezTo>
                </a:path>
              </a:pathLst>
            </a:custGeom>
            <a:solidFill>
              <a:schemeClr val="dk2"/>
            </a:solidFill>
            <a:ln w="1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1" name="Google Shape;1551;p56"/>
            <p:cNvSpPr/>
            <p:nvPr/>
          </p:nvSpPr>
          <p:spPr>
            <a:xfrm>
              <a:off x="5635625" y="3514725"/>
              <a:ext cx="355601" cy="104775"/>
            </a:xfrm>
            <a:custGeom>
              <a:avLst/>
              <a:gdLst/>
              <a:ahLst/>
              <a:cxnLst/>
              <a:rect l="l" t="t" r="r" b="b"/>
              <a:pathLst>
                <a:path w="986" h="292" extrusionOk="0">
                  <a:moveTo>
                    <a:pt x="985" y="218"/>
                  </a:moveTo>
                  <a:lnTo>
                    <a:pt x="985" y="218"/>
                  </a:lnTo>
                  <a:cubicBezTo>
                    <a:pt x="693" y="0"/>
                    <a:pt x="438" y="291"/>
                    <a:pt x="438" y="291"/>
                  </a:cubicBezTo>
                  <a:cubicBezTo>
                    <a:pt x="438" y="291"/>
                    <a:pt x="365" y="36"/>
                    <a:pt x="0" y="145"/>
                  </a:cubicBezTo>
                </a:path>
              </a:pathLst>
            </a:custGeom>
            <a:solidFill>
              <a:schemeClr val="dk2"/>
            </a:solidFill>
            <a:ln w="1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2" name="Google Shape;1552;p56"/>
            <p:cNvSpPr/>
            <p:nvPr/>
          </p:nvSpPr>
          <p:spPr>
            <a:xfrm>
              <a:off x="5727700" y="3881438"/>
              <a:ext cx="184150" cy="328612"/>
            </a:xfrm>
            <a:custGeom>
              <a:avLst/>
              <a:gdLst/>
              <a:ahLst/>
              <a:cxnLst/>
              <a:rect l="l" t="t" r="r" b="b"/>
              <a:pathLst>
                <a:path w="512" h="913" extrusionOk="0">
                  <a:moveTo>
                    <a:pt x="511" y="912"/>
                  </a:moveTo>
                  <a:lnTo>
                    <a:pt x="511" y="912"/>
                  </a:lnTo>
                  <a:cubicBezTo>
                    <a:pt x="511" y="912"/>
                    <a:pt x="511" y="438"/>
                    <a:pt x="146" y="512"/>
                  </a:cubicBezTo>
                  <a:cubicBezTo>
                    <a:pt x="146" y="512"/>
                    <a:pt x="329" y="256"/>
                    <a:pt x="0" y="0"/>
                  </a:cubicBezTo>
                </a:path>
              </a:pathLst>
            </a:custGeom>
            <a:solidFill>
              <a:schemeClr val="dk2"/>
            </a:solidFill>
            <a:ln w="1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3" name="Google Shape;1553;p56"/>
            <p:cNvSpPr/>
            <p:nvPr/>
          </p:nvSpPr>
          <p:spPr>
            <a:xfrm>
              <a:off x="5727700" y="4210050"/>
              <a:ext cx="79375" cy="223838"/>
            </a:xfrm>
            <a:custGeom>
              <a:avLst/>
              <a:gdLst/>
              <a:ahLst/>
              <a:cxnLst/>
              <a:rect l="l" t="t" r="r" b="b"/>
              <a:pathLst>
                <a:path w="220" h="62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219" y="256"/>
                    <a:pt x="74" y="621"/>
                  </a:cubicBezTo>
                </a:path>
              </a:pathLst>
            </a:custGeom>
            <a:solidFill>
              <a:schemeClr val="dk2"/>
            </a:solidFill>
            <a:ln w="1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4" name="Google Shape;1554;p56"/>
            <p:cNvSpPr/>
            <p:nvPr/>
          </p:nvSpPr>
          <p:spPr>
            <a:xfrm>
              <a:off x="5399088" y="4197350"/>
              <a:ext cx="236536" cy="144463"/>
            </a:xfrm>
            <a:custGeom>
              <a:avLst/>
              <a:gdLst/>
              <a:ahLst/>
              <a:cxnLst/>
              <a:rect l="l" t="t" r="r" b="b"/>
              <a:pathLst>
                <a:path w="658" h="402" extrusionOk="0">
                  <a:moveTo>
                    <a:pt x="0" y="36"/>
                  </a:moveTo>
                  <a:lnTo>
                    <a:pt x="0" y="36"/>
                  </a:lnTo>
                  <a:cubicBezTo>
                    <a:pt x="366" y="0"/>
                    <a:pt x="512" y="365"/>
                    <a:pt x="512" y="365"/>
                  </a:cubicBezTo>
                  <a:cubicBezTo>
                    <a:pt x="512" y="365"/>
                    <a:pt x="584" y="292"/>
                    <a:pt x="657" y="401"/>
                  </a:cubicBezTo>
                </a:path>
              </a:pathLst>
            </a:custGeom>
            <a:solidFill>
              <a:schemeClr val="dk2"/>
            </a:solidFill>
            <a:ln w="1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5" name="Google Shape;1555;p56"/>
            <p:cNvSpPr/>
            <p:nvPr/>
          </p:nvSpPr>
          <p:spPr>
            <a:xfrm>
              <a:off x="5608638" y="3736975"/>
              <a:ext cx="209549" cy="104775"/>
            </a:xfrm>
            <a:custGeom>
              <a:avLst/>
              <a:gdLst/>
              <a:ahLst/>
              <a:cxnLst/>
              <a:rect l="l" t="t" r="r" b="b"/>
              <a:pathLst>
                <a:path w="584" h="293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365" y="292"/>
                    <a:pt x="583" y="0"/>
                  </a:cubicBezTo>
                </a:path>
              </a:pathLst>
            </a:custGeom>
            <a:solidFill>
              <a:schemeClr val="dk2"/>
            </a:solidFill>
            <a:ln w="1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6" name="Google Shape;1556;p56"/>
            <p:cNvSpPr/>
            <p:nvPr/>
          </p:nvSpPr>
          <p:spPr>
            <a:xfrm>
              <a:off x="5399088" y="3948113"/>
              <a:ext cx="211137" cy="92075"/>
            </a:xfrm>
            <a:custGeom>
              <a:avLst/>
              <a:gdLst/>
              <a:ahLst/>
              <a:cxnLst/>
              <a:rect l="l" t="t" r="r" b="b"/>
              <a:pathLst>
                <a:path w="585" h="256" extrusionOk="0">
                  <a:moveTo>
                    <a:pt x="584" y="73"/>
                  </a:moveTo>
                  <a:lnTo>
                    <a:pt x="584" y="73"/>
                  </a:lnTo>
                  <a:cubicBezTo>
                    <a:pt x="584" y="73"/>
                    <a:pt x="220" y="0"/>
                    <a:pt x="0" y="255"/>
                  </a:cubicBezTo>
                </a:path>
              </a:pathLst>
            </a:custGeom>
            <a:solidFill>
              <a:schemeClr val="dk2"/>
            </a:solidFill>
            <a:ln w="1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57" name="Google Shape;1557;p56"/>
          <p:cNvSpPr txBox="1"/>
          <p:nvPr/>
        </p:nvSpPr>
        <p:spPr>
          <a:xfrm>
            <a:off x="5387703" y="1622632"/>
            <a:ext cx="3060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V</a:t>
            </a:r>
            <a:endParaRPr sz="500"/>
          </a:p>
        </p:txBody>
      </p:sp>
      <p:sp>
        <p:nvSpPr>
          <p:cNvPr id="1558" name="Google Shape;1558;p56"/>
          <p:cNvSpPr txBox="1"/>
          <p:nvPr/>
        </p:nvSpPr>
        <p:spPr>
          <a:xfrm>
            <a:off x="3192571" y="3145108"/>
            <a:ext cx="3060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C</a:t>
            </a:r>
            <a:endParaRPr sz="500"/>
          </a:p>
        </p:txBody>
      </p:sp>
      <p:sp>
        <p:nvSpPr>
          <p:cNvPr id="1559" name="Google Shape;1559;p56"/>
          <p:cNvSpPr txBox="1"/>
          <p:nvPr/>
        </p:nvSpPr>
        <p:spPr>
          <a:xfrm>
            <a:off x="5744412" y="3103960"/>
            <a:ext cx="306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P</a:t>
            </a:r>
            <a:endParaRPr sz="500"/>
          </a:p>
        </p:txBody>
      </p:sp>
      <p:sp>
        <p:nvSpPr>
          <p:cNvPr id="1560" name="Google Shape;1560;p56"/>
          <p:cNvSpPr txBox="1"/>
          <p:nvPr/>
        </p:nvSpPr>
        <p:spPr>
          <a:xfrm>
            <a:off x="4619407" y="4132660"/>
            <a:ext cx="306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E</a:t>
            </a:r>
            <a:endParaRPr sz="500"/>
          </a:p>
        </p:txBody>
      </p:sp>
      <p:sp>
        <p:nvSpPr>
          <p:cNvPr id="1561" name="Google Shape;1561;p56"/>
          <p:cNvSpPr txBox="1"/>
          <p:nvPr/>
        </p:nvSpPr>
        <p:spPr>
          <a:xfrm>
            <a:off x="3933428" y="1800940"/>
            <a:ext cx="306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P</a:t>
            </a:r>
            <a:endParaRPr sz="500"/>
          </a:p>
        </p:txBody>
      </p:sp>
      <p:sp>
        <p:nvSpPr>
          <p:cNvPr id="1562" name="Google Shape;1562;p56"/>
          <p:cNvSpPr txBox="1"/>
          <p:nvPr/>
        </p:nvSpPr>
        <p:spPr>
          <a:xfrm>
            <a:off x="6197825" y="1668125"/>
            <a:ext cx="2521800" cy="6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lnSpc>
                <a:spcPct val="14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Interactuar con tu pronóstico e indicar a producción un escenario optimizado.</a:t>
            </a:r>
            <a:endParaRPr sz="500"/>
          </a:p>
        </p:txBody>
      </p:sp>
      <p:sp>
        <p:nvSpPr>
          <p:cNvPr id="1563" name="Google Shape;1563;p56"/>
          <p:cNvSpPr/>
          <p:nvPr/>
        </p:nvSpPr>
        <p:spPr>
          <a:xfrm>
            <a:off x="6197825" y="1401050"/>
            <a:ext cx="26517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Pronóstico ventas y producción</a:t>
            </a:r>
            <a:endParaRPr sz="20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grpSp>
        <p:nvGrpSpPr>
          <p:cNvPr id="1564" name="Google Shape;1564;p56"/>
          <p:cNvGrpSpPr/>
          <p:nvPr/>
        </p:nvGrpSpPr>
        <p:grpSpPr>
          <a:xfrm>
            <a:off x="6328373" y="2841225"/>
            <a:ext cx="2521799" cy="872575"/>
            <a:chOff x="12433176" y="4893492"/>
            <a:chExt cx="6723003" cy="2326867"/>
          </a:xfrm>
        </p:grpSpPr>
        <p:sp>
          <p:nvSpPr>
            <p:cNvPr id="1565" name="Google Shape;1565;p56"/>
            <p:cNvSpPr txBox="1"/>
            <p:nvPr/>
          </p:nvSpPr>
          <p:spPr>
            <a:xfrm>
              <a:off x="12433180" y="5605759"/>
              <a:ext cx="6723000" cy="161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lnSpc>
                  <a:spcPct val="1457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Reducir las fallas en las máquinas para poder controlar paros no planeados</a:t>
              </a:r>
              <a:endParaRPr sz="500"/>
            </a:p>
          </p:txBody>
        </p:sp>
        <p:sp>
          <p:nvSpPr>
            <p:cNvPr id="1566" name="Google Shape;1566;p56"/>
            <p:cNvSpPr/>
            <p:nvPr/>
          </p:nvSpPr>
          <p:spPr>
            <a:xfrm>
              <a:off x="12433176" y="4893492"/>
              <a:ext cx="55482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2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Performance APM</a:t>
              </a:r>
              <a:endParaRPr sz="20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grpSp>
        <p:nvGrpSpPr>
          <p:cNvPr id="1567" name="Google Shape;1567;p56"/>
          <p:cNvGrpSpPr/>
          <p:nvPr/>
        </p:nvGrpSpPr>
        <p:grpSpPr>
          <a:xfrm>
            <a:off x="5235895" y="3948233"/>
            <a:ext cx="3470921" cy="872575"/>
            <a:chOff x="12057340" y="5096682"/>
            <a:chExt cx="8559608" cy="2326867"/>
          </a:xfrm>
        </p:grpSpPr>
        <p:sp>
          <p:nvSpPr>
            <p:cNvPr id="1568" name="Google Shape;1568;p56"/>
            <p:cNvSpPr txBox="1"/>
            <p:nvPr/>
          </p:nvSpPr>
          <p:spPr>
            <a:xfrm>
              <a:off x="12057348" y="5808948"/>
              <a:ext cx="8559600" cy="161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lnSpc>
                  <a:spcPct val="1457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Decidir sobre cómo usar mejor los recursos, es un medio muy nutrido para mejorar resultados económicos</a:t>
              </a:r>
              <a:endParaRPr sz="500"/>
            </a:p>
          </p:txBody>
        </p:sp>
        <p:sp>
          <p:nvSpPr>
            <p:cNvPr id="1569" name="Google Shape;1569;p56"/>
            <p:cNvSpPr/>
            <p:nvPr/>
          </p:nvSpPr>
          <p:spPr>
            <a:xfrm>
              <a:off x="12057340" y="5096682"/>
              <a:ext cx="59511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2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Consumos energéticos</a:t>
              </a:r>
              <a:endParaRPr sz="20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sp>
        <p:nvSpPr>
          <p:cNvPr id="1570" name="Google Shape;1570;p56"/>
          <p:cNvSpPr txBox="1"/>
          <p:nvPr/>
        </p:nvSpPr>
        <p:spPr>
          <a:xfrm flipH="1">
            <a:off x="225000" y="1820800"/>
            <a:ext cx="3414600" cy="6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r" rtl="0">
              <a:lnSpc>
                <a:spcPct val="14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Interconectar nuestras máquinas para optimizarlas</a:t>
            </a:r>
            <a:endParaRPr sz="500"/>
          </a:p>
        </p:txBody>
      </p:sp>
      <p:sp>
        <p:nvSpPr>
          <p:cNvPr id="1571" name="Google Shape;1571;p56"/>
          <p:cNvSpPr/>
          <p:nvPr/>
        </p:nvSpPr>
        <p:spPr>
          <a:xfrm flipH="1">
            <a:off x="1558495" y="1553700"/>
            <a:ext cx="20811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PLC/PAC/RTU/Devices</a:t>
            </a:r>
            <a:endParaRPr sz="20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grpSp>
        <p:nvGrpSpPr>
          <p:cNvPr id="1572" name="Google Shape;1572;p56"/>
          <p:cNvGrpSpPr/>
          <p:nvPr/>
        </p:nvGrpSpPr>
        <p:grpSpPr>
          <a:xfrm flipH="1">
            <a:off x="110760" y="2973150"/>
            <a:ext cx="2595394" cy="872575"/>
            <a:chOff x="12433158" y="4893449"/>
            <a:chExt cx="6919206" cy="2326867"/>
          </a:xfrm>
        </p:grpSpPr>
        <p:sp>
          <p:nvSpPr>
            <p:cNvPr id="1573" name="Google Shape;1573;p56"/>
            <p:cNvSpPr txBox="1"/>
            <p:nvPr/>
          </p:nvSpPr>
          <p:spPr>
            <a:xfrm>
              <a:off x="12433164" y="5605716"/>
              <a:ext cx="6919200" cy="161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r" rtl="0">
                <a:lnSpc>
                  <a:spcPct val="1457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Tus aliados de distribución y control de flujo de materiales optimizarán tus costos</a:t>
              </a:r>
              <a:endParaRPr sz="500"/>
            </a:p>
          </p:txBody>
        </p:sp>
        <p:sp>
          <p:nvSpPr>
            <p:cNvPr id="1574" name="Google Shape;1574;p56"/>
            <p:cNvSpPr/>
            <p:nvPr/>
          </p:nvSpPr>
          <p:spPr>
            <a:xfrm>
              <a:off x="12433158" y="4893449"/>
              <a:ext cx="57606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2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Cadena de suministro</a:t>
              </a:r>
              <a:endParaRPr sz="20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sp>
        <p:nvSpPr>
          <p:cNvPr id="1575" name="Google Shape;1575;p56"/>
          <p:cNvSpPr txBox="1"/>
          <p:nvPr/>
        </p:nvSpPr>
        <p:spPr>
          <a:xfrm>
            <a:off x="1145678" y="381116"/>
            <a:ext cx="7263825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1E4F67"/>
                </a:solidFill>
                <a:latin typeface="Montserrat" pitchFamily="2" charset="77"/>
                <a:ea typeface="Lato Black"/>
                <a:cs typeface="Lato Black"/>
                <a:sym typeface="Lato Black"/>
              </a:rPr>
              <a:t>¿</a:t>
            </a:r>
            <a:r>
              <a:rPr lang="en" sz="2800" b="1" dirty="0" err="1">
                <a:solidFill>
                  <a:srgbClr val="1E4F67"/>
                </a:solidFill>
                <a:latin typeface="Montserrat" pitchFamily="2" charset="77"/>
                <a:ea typeface="Lato Black"/>
                <a:cs typeface="Lato Black"/>
                <a:sym typeface="Lato Black"/>
              </a:rPr>
              <a:t>Qué</a:t>
            </a:r>
            <a:r>
              <a:rPr lang="en" sz="2800" b="1" dirty="0">
                <a:solidFill>
                  <a:srgbClr val="1E4F67"/>
                </a:solidFill>
                <a:latin typeface="Montserrat" pitchFamily="2" charset="77"/>
                <a:ea typeface="Lato Black"/>
                <a:cs typeface="Lato Black"/>
                <a:sym typeface="Lato Black"/>
              </a:rPr>
              <a:t> </a:t>
            </a:r>
            <a:r>
              <a:rPr lang="en" sz="2800" b="1" dirty="0" err="1">
                <a:solidFill>
                  <a:srgbClr val="1E4F67"/>
                </a:solidFill>
                <a:latin typeface="Montserrat" pitchFamily="2" charset="77"/>
                <a:ea typeface="Lato Black"/>
                <a:cs typeface="Lato Black"/>
                <a:sym typeface="Lato Black"/>
              </a:rPr>
              <a:t>conectar</a:t>
            </a:r>
            <a:r>
              <a:rPr lang="en" sz="2800" b="1" dirty="0">
                <a:solidFill>
                  <a:srgbClr val="1E4F67"/>
                </a:solidFill>
                <a:latin typeface="Montserrat" pitchFamily="2" charset="77"/>
                <a:ea typeface="Lato Black"/>
                <a:cs typeface="Lato Black"/>
                <a:sym typeface="Lato Black"/>
              </a:rPr>
              <a:t> a </a:t>
            </a:r>
            <a:r>
              <a:rPr lang="en" sz="2800" b="1" dirty="0" err="1">
                <a:solidFill>
                  <a:srgbClr val="1E4F67"/>
                </a:solidFill>
                <a:latin typeface="Montserrat" pitchFamily="2" charset="77"/>
                <a:ea typeface="Lato Black"/>
                <a:cs typeface="Lato Black"/>
                <a:sym typeface="Lato Black"/>
              </a:rPr>
              <a:t>una</a:t>
            </a:r>
            <a:r>
              <a:rPr lang="en" sz="2800" b="1" dirty="0">
                <a:solidFill>
                  <a:srgbClr val="1E4F67"/>
                </a:solidFill>
                <a:latin typeface="Montserrat" pitchFamily="2" charset="77"/>
                <a:ea typeface="Lato Black"/>
                <a:cs typeface="Lato Black"/>
                <a:sym typeface="Lato Black"/>
              </a:rPr>
              <a:t> red neuronal?</a:t>
            </a:r>
            <a:endParaRPr sz="2800" b="1" dirty="0">
              <a:solidFill>
                <a:srgbClr val="1E4F67"/>
              </a:solidFill>
              <a:latin typeface="Montserrat" pitchFamily="2" charset="77"/>
            </a:endParaRPr>
          </a:p>
        </p:txBody>
      </p:sp>
      <p:sp>
        <p:nvSpPr>
          <p:cNvPr id="1576" name="Google Shape;1576;p56"/>
          <p:cNvSpPr/>
          <p:nvPr/>
        </p:nvSpPr>
        <p:spPr>
          <a:xfrm flipH="1">
            <a:off x="32800" y="4090750"/>
            <a:ext cx="3944100" cy="1088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 Se calcula una inversión anual en IOT 200 mil millones</a:t>
            </a:r>
            <a:endParaRPr sz="12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Disminuir gasto operativo en 12-30%</a:t>
            </a:r>
            <a:endParaRPr sz="12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Ahorros energéticos 7-15%</a:t>
            </a:r>
            <a:endParaRPr sz="12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Cero tiempo  muerto no planeado</a:t>
            </a:r>
            <a:endParaRPr sz="12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Aumenta la productividad del operador hasta un 60%</a:t>
            </a:r>
            <a:endParaRPr sz="12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577" name="Google Shape;1577;p56"/>
          <p:cNvSpPr txBox="1"/>
          <p:nvPr/>
        </p:nvSpPr>
        <p:spPr>
          <a:xfrm>
            <a:off x="225125" y="883225"/>
            <a:ext cx="6975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8" name="Google Shape;1578;p56"/>
          <p:cNvSpPr/>
          <p:nvPr/>
        </p:nvSpPr>
        <p:spPr>
          <a:xfrm flipH="1">
            <a:off x="948950" y="2315700"/>
            <a:ext cx="2081100" cy="242400"/>
          </a:xfrm>
          <a:prstGeom prst="rect">
            <a:avLst/>
          </a:prstGeom>
          <a:solidFill>
            <a:srgbClr val="236192"/>
          </a:solidFill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Proyectos ROI arriba del 90%</a:t>
            </a:r>
            <a:endParaRPr sz="17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2" name="AutoShape 2">
            <a:extLst>
              <a:ext uri="{FF2B5EF4-FFF2-40B4-BE49-F238E27FC236}">
                <a16:creationId xmlns:a16="http://schemas.microsoft.com/office/drawing/2014/main" id="{3DA254D6-7E60-C042-8E9F-6D8D9738C891}"/>
              </a:ext>
            </a:extLst>
          </p:cNvPr>
          <p:cNvSpPr/>
          <p:nvPr/>
        </p:nvSpPr>
        <p:spPr>
          <a:xfrm rot="18900000">
            <a:off x="-719625" y="-93561"/>
            <a:ext cx="1439185" cy="1438903"/>
          </a:xfrm>
          <a:prstGeom prst="rect">
            <a:avLst/>
          </a:prstGeom>
          <a:solidFill>
            <a:srgbClr val="97BCC7"/>
          </a:solid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p57"/>
          <p:cNvSpPr/>
          <p:nvPr/>
        </p:nvSpPr>
        <p:spPr>
          <a:xfrm>
            <a:off x="4922295" y="650140"/>
            <a:ext cx="825612" cy="827050"/>
          </a:xfrm>
          <a:custGeom>
            <a:avLst/>
            <a:gdLst/>
            <a:ahLst/>
            <a:cxnLst/>
            <a:rect l="l" t="t" r="r" b="b"/>
            <a:pathLst>
              <a:path w="2202" h="2203" extrusionOk="0">
                <a:moveTo>
                  <a:pt x="735" y="2202"/>
                </a:moveTo>
                <a:lnTo>
                  <a:pt x="735" y="2202"/>
                </a:lnTo>
                <a:cubicBezTo>
                  <a:pt x="0" y="2202"/>
                  <a:pt x="0" y="2202"/>
                  <a:pt x="0" y="2202"/>
                </a:cubicBezTo>
                <a:cubicBezTo>
                  <a:pt x="0" y="1465"/>
                  <a:pt x="0" y="1465"/>
                  <a:pt x="0" y="1465"/>
                </a:cubicBezTo>
                <a:cubicBezTo>
                  <a:pt x="0" y="653"/>
                  <a:pt x="660" y="0"/>
                  <a:pt x="1464" y="0"/>
                </a:cubicBezTo>
                <a:cubicBezTo>
                  <a:pt x="2201" y="0"/>
                  <a:pt x="2201" y="0"/>
                  <a:pt x="2201" y="0"/>
                </a:cubicBezTo>
                <a:cubicBezTo>
                  <a:pt x="2201" y="737"/>
                  <a:pt x="2201" y="737"/>
                  <a:pt x="2201" y="737"/>
                </a:cubicBezTo>
                <a:cubicBezTo>
                  <a:pt x="2201" y="1540"/>
                  <a:pt x="1547" y="2202"/>
                  <a:pt x="735" y="2202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5" name="Google Shape;1585;p57"/>
          <p:cNvSpPr/>
          <p:nvPr/>
        </p:nvSpPr>
        <p:spPr>
          <a:xfrm>
            <a:off x="4101645" y="1513583"/>
            <a:ext cx="823957" cy="827050"/>
          </a:xfrm>
          <a:custGeom>
            <a:avLst/>
            <a:gdLst/>
            <a:ahLst/>
            <a:cxnLst/>
            <a:rect l="l" t="t" r="r" b="b"/>
            <a:pathLst>
              <a:path w="2194" h="2203" extrusionOk="0">
                <a:moveTo>
                  <a:pt x="1465" y="2202"/>
                </a:moveTo>
                <a:lnTo>
                  <a:pt x="1465" y="2202"/>
                </a:lnTo>
                <a:cubicBezTo>
                  <a:pt x="2193" y="2202"/>
                  <a:pt x="2193" y="2202"/>
                  <a:pt x="2193" y="2202"/>
                </a:cubicBezTo>
                <a:cubicBezTo>
                  <a:pt x="2193" y="1465"/>
                  <a:pt x="2193" y="1465"/>
                  <a:pt x="2193" y="1465"/>
                </a:cubicBezTo>
                <a:cubicBezTo>
                  <a:pt x="2193" y="662"/>
                  <a:pt x="1540" y="0"/>
                  <a:pt x="728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737"/>
                  <a:pt x="0" y="737"/>
                  <a:pt x="0" y="737"/>
                </a:cubicBezTo>
                <a:cubicBezTo>
                  <a:pt x="0" y="1549"/>
                  <a:pt x="653" y="2202"/>
                  <a:pt x="1465" y="2202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6" name="Google Shape;1586;p57"/>
          <p:cNvSpPr/>
          <p:nvPr/>
        </p:nvSpPr>
        <p:spPr>
          <a:xfrm>
            <a:off x="4950421" y="2468001"/>
            <a:ext cx="825612" cy="825398"/>
          </a:xfrm>
          <a:custGeom>
            <a:avLst/>
            <a:gdLst/>
            <a:ahLst/>
            <a:cxnLst/>
            <a:rect l="l" t="t" r="r" b="b"/>
            <a:pathLst>
              <a:path w="2202" h="2202" extrusionOk="0">
                <a:moveTo>
                  <a:pt x="736" y="2201"/>
                </a:moveTo>
                <a:lnTo>
                  <a:pt x="736" y="2201"/>
                </a:lnTo>
                <a:cubicBezTo>
                  <a:pt x="0" y="2201"/>
                  <a:pt x="0" y="2201"/>
                  <a:pt x="0" y="2201"/>
                </a:cubicBezTo>
                <a:cubicBezTo>
                  <a:pt x="0" y="1464"/>
                  <a:pt x="0" y="1464"/>
                  <a:pt x="0" y="1464"/>
                </a:cubicBezTo>
                <a:cubicBezTo>
                  <a:pt x="0" y="660"/>
                  <a:pt x="652" y="0"/>
                  <a:pt x="1464" y="0"/>
                </a:cubicBezTo>
                <a:cubicBezTo>
                  <a:pt x="2201" y="0"/>
                  <a:pt x="2201" y="0"/>
                  <a:pt x="2201" y="0"/>
                </a:cubicBezTo>
                <a:cubicBezTo>
                  <a:pt x="2201" y="736"/>
                  <a:pt x="2201" y="736"/>
                  <a:pt x="2201" y="736"/>
                </a:cubicBezTo>
                <a:cubicBezTo>
                  <a:pt x="2201" y="1548"/>
                  <a:pt x="1540" y="2201"/>
                  <a:pt x="736" y="2201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7" name="Google Shape;1587;p57"/>
          <p:cNvSpPr/>
          <p:nvPr/>
        </p:nvSpPr>
        <p:spPr>
          <a:xfrm>
            <a:off x="4922294" y="1475538"/>
            <a:ext cx="76109" cy="2596938"/>
          </a:xfrm>
          <a:custGeom>
            <a:avLst/>
            <a:gdLst/>
            <a:ahLst/>
            <a:cxnLst/>
            <a:rect l="l" t="t" r="r" b="b"/>
            <a:pathLst>
              <a:path w="202" h="6923" extrusionOk="0">
                <a:moveTo>
                  <a:pt x="0" y="6922"/>
                </a:moveTo>
                <a:lnTo>
                  <a:pt x="201" y="6922"/>
                </a:lnTo>
                <a:lnTo>
                  <a:pt x="201" y="0"/>
                </a:lnTo>
                <a:lnTo>
                  <a:pt x="0" y="0"/>
                </a:lnTo>
                <a:lnTo>
                  <a:pt x="0" y="6922"/>
                </a:ln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8" name="Google Shape;1588;p57"/>
          <p:cNvSpPr/>
          <p:nvPr/>
        </p:nvSpPr>
        <p:spPr>
          <a:xfrm>
            <a:off x="4118190" y="3472042"/>
            <a:ext cx="1657843" cy="914722"/>
          </a:xfrm>
          <a:custGeom>
            <a:avLst/>
            <a:gdLst/>
            <a:ahLst/>
            <a:cxnLst/>
            <a:rect l="l" t="t" r="r" b="b"/>
            <a:pathLst>
              <a:path w="4420" h="2437" extrusionOk="0">
                <a:moveTo>
                  <a:pt x="4268" y="2436"/>
                </a:moveTo>
                <a:lnTo>
                  <a:pt x="4268" y="2436"/>
                </a:lnTo>
                <a:cubicBezTo>
                  <a:pt x="142" y="2436"/>
                  <a:pt x="142" y="2436"/>
                  <a:pt x="142" y="2436"/>
                </a:cubicBezTo>
                <a:cubicBezTo>
                  <a:pt x="58" y="2436"/>
                  <a:pt x="0" y="2369"/>
                  <a:pt x="0" y="2293"/>
                </a:cubicBezTo>
                <a:cubicBezTo>
                  <a:pt x="0" y="142"/>
                  <a:pt x="0" y="142"/>
                  <a:pt x="0" y="142"/>
                </a:cubicBezTo>
                <a:cubicBezTo>
                  <a:pt x="0" y="67"/>
                  <a:pt x="58" y="0"/>
                  <a:pt x="142" y="0"/>
                </a:cubicBezTo>
                <a:cubicBezTo>
                  <a:pt x="4268" y="0"/>
                  <a:pt x="4268" y="0"/>
                  <a:pt x="4268" y="0"/>
                </a:cubicBezTo>
                <a:cubicBezTo>
                  <a:pt x="4352" y="0"/>
                  <a:pt x="4419" y="67"/>
                  <a:pt x="4419" y="142"/>
                </a:cubicBezTo>
                <a:cubicBezTo>
                  <a:pt x="4419" y="2293"/>
                  <a:pt x="4419" y="2293"/>
                  <a:pt x="4419" y="2293"/>
                </a:cubicBezTo>
                <a:cubicBezTo>
                  <a:pt x="4419" y="2369"/>
                  <a:pt x="4352" y="2436"/>
                  <a:pt x="4268" y="2436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9" name="Google Shape;1589;p57"/>
          <p:cNvSpPr/>
          <p:nvPr/>
        </p:nvSpPr>
        <p:spPr>
          <a:xfrm>
            <a:off x="4174445" y="3528282"/>
            <a:ext cx="1548640" cy="798931"/>
          </a:xfrm>
          <a:custGeom>
            <a:avLst/>
            <a:gdLst/>
            <a:ahLst/>
            <a:cxnLst/>
            <a:rect l="l" t="t" r="r" b="b"/>
            <a:pathLst>
              <a:path w="4128" h="2128" extrusionOk="0">
                <a:moveTo>
                  <a:pt x="4127" y="2127"/>
                </a:moveTo>
                <a:lnTo>
                  <a:pt x="0" y="2127"/>
                </a:lnTo>
                <a:lnTo>
                  <a:pt x="0" y="0"/>
                </a:lnTo>
                <a:lnTo>
                  <a:pt x="4127" y="0"/>
                </a:lnTo>
                <a:lnTo>
                  <a:pt x="4127" y="2127"/>
                </a:lnTo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0" name="Google Shape;1590;p57"/>
          <p:cNvSpPr/>
          <p:nvPr/>
        </p:nvSpPr>
        <p:spPr>
          <a:xfrm>
            <a:off x="4118190" y="3472042"/>
            <a:ext cx="258108" cy="258041"/>
          </a:xfrm>
          <a:custGeom>
            <a:avLst/>
            <a:gdLst/>
            <a:ahLst/>
            <a:cxnLst/>
            <a:rect l="l" t="t" r="r" b="b"/>
            <a:pathLst>
              <a:path w="687" h="687" extrusionOk="0">
                <a:moveTo>
                  <a:pt x="686" y="343"/>
                </a:moveTo>
                <a:lnTo>
                  <a:pt x="686" y="343"/>
                </a:lnTo>
                <a:cubicBezTo>
                  <a:pt x="686" y="527"/>
                  <a:pt x="527" y="686"/>
                  <a:pt x="343" y="686"/>
                </a:cubicBezTo>
                <a:cubicBezTo>
                  <a:pt x="150" y="686"/>
                  <a:pt x="0" y="527"/>
                  <a:pt x="0" y="343"/>
                </a:cubicBezTo>
                <a:cubicBezTo>
                  <a:pt x="0" y="150"/>
                  <a:pt x="150" y="0"/>
                  <a:pt x="343" y="0"/>
                </a:cubicBezTo>
                <a:cubicBezTo>
                  <a:pt x="527" y="0"/>
                  <a:pt x="686" y="150"/>
                  <a:pt x="686" y="343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1" name="Google Shape;1591;p57"/>
          <p:cNvSpPr/>
          <p:nvPr/>
        </p:nvSpPr>
        <p:spPr>
          <a:xfrm>
            <a:off x="4118190" y="4128722"/>
            <a:ext cx="258108" cy="258041"/>
          </a:xfrm>
          <a:custGeom>
            <a:avLst/>
            <a:gdLst/>
            <a:ahLst/>
            <a:cxnLst/>
            <a:rect l="l" t="t" r="r" b="b"/>
            <a:pathLst>
              <a:path w="687" h="688" extrusionOk="0">
                <a:moveTo>
                  <a:pt x="686" y="344"/>
                </a:moveTo>
                <a:lnTo>
                  <a:pt x="686" y="344"/>
                </a:lnTo>
                <a:cubicBezTo>
                  <a:pt x="686" y="536"/>
                  <a:pt x="527" y="687"/>
                  <a:pt x="343" y="687"/>
                </a:cubicBezTo>
                <a:cubicBezTo>
                  <a:pt x="150" y="687"/>
                  <a:pt x="0" y="536"/>
                  <a:pt x="0" y="344"/>
                </a:cubicBezTo>
                <a:cubicBezTo>
                  <a:pt x="0" y="151"/>
                  <a:pt x="150" y="0"/>
                  <a:pt x="343" y="0"/>
                </a:cubicBezTo>
                <a:cubicBezTo>
                  <a:pt x="527" y="0"/>
                  <a:pt x="686" y="151"/>
                  <a:pt x="686" y="34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2" name="Google Shape;1592;p57"/>
          <p:cNvSpPr/>
          <p:nvPr/>
        </p:nvSpPr>
        <p:spPr>
          <a:xfrm>
            <a:off x="5517927" y="3472043"/>
            <a:ext cx="258107" cy="258041"/>
          </a:xfrm>
          <a:custGeom>
            <a:avLst/>
            <a:gdLst/>
            <a:ahLst/>
            <a:cxnLst/>
            <a:rect l="l" t="t" r="r" b="b"/>
            <a:pathLst>
              <a:path w="688" h="687" extrusionOk="0">
                <a:moveTo>
                  <a:pt x="687" y="343"/>
                </a:moveTo>
                <a:lnTo>
                  <a:pt x="687" y="343"/>
                </a:lnTo>
                <a:cubicBezTo>
                  <a:pt x="687" y="527"/>
                  <a:pt x="528" y="686"/>
                  <a:pt x="344" y="686"/>
                </a:cubicBezTo>
                <a:cubicBezTo>
                  <a:pt x="151" y="686"/>
                  <a:pt x="0" y="527"/>
                  <a:pt x="0" y="343"/>
                </a:cubicBezTo>
                <a:cubicBezTo>
                  <a:pt x="0" y="150"/>
                  <a:pt x="151" y="0"/>
                  <a:pt x="344" y="0"/>
                </a:cubicBezTo>
                <a:cubicBezTo>
                  <a:pt x="528" y="0"/>
                  <a:pt x="687" y="150"/>
                  <a:pt x="687" y="343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3" name="Google Shape;1593;p57"/>
          <p:cNvSpPr/>
          <p:nvPr/>
        </p:nvSpPr>
        <p:spPr>
          <a:xfrm>
            <a:off x="5517927" y="4128722"/>
            <a:ext cx="258107" cy="258041"/>
          </a:xfrm>
          <a:custGeom>
            <a:avLst/>
            <a:gdLst/>
            <a:ahLst/>
            <a:cxnLst/>
            <a:rect l="l" t="t" r="r" b="b"/>
            <a:pathLst>
              <a:path w="688" h="688" extrusionOk="0">
                <a:moveTo>
                  <a:pt x="687" y="344"/>
                </a:moveTo>
                <a:lnTo>
                  <a:pt x="687" y="344"/>
                </a:lnTo>
                <a:cubicBezTo>
                  <a:pt x="687" y="536"/>
                  <a:pt x="528" y="687"/>
                  <a:pt x="344" y="687"/>
                </a:cubicBezTo>
                <a:cubicBezTo>
                  <a:pt x="151" y="687"/>
                  <a:pt x="0" y="536"/>
                  <a:pt x="0" y="344"/>
                </a:cubicBezTo>
                <a:cubicBezTo>
                  <a:pt x="0" y="151"/>
                  <a:pt x="151" y="0"/>
                  <a:pt x="344" y="0"/>
                </a:cubicBezTo>
                <a:cubicBezTo>
                  <a:pt x="528" y="0"/>
                  <a:pt x="687" y="151"/>
                  <a:pt x="687" y="34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4" name="Google Shape;1594;p57"/>
          <p:cNvSpPr/>
          <p:nvPr/>
        </p:nvSpPr>
        <p:spPr>
          <a:xfrm>
            <a:off x="4679077" y="3657303"/>
            <a:ext cx="537723" cy="537584"/>
          </a:xfrm>
          <a:custGeom>
            <a:avLst/>
            <a:gdLst/>
            <a:ahLst/>
            <a:cxnLst/>
            <a:rect l="l" t="t" r="r" b="b"/>
            <a:pathLst>
              <a:path w="1432" h="1432" extrusionOk="0">
                <a:moveTo>
                  <a:pt x="1431" y="719"/>
                </a:moveTo>
                <a:lnTo>
                  <a:pt x="1431" y="719"/>
                </a:lnTo>
                <a:cubicBezTo>
                  <a:pt x="1431" y="1113"/>
                  <a:pt x="1112" y="1431"/>
                  <a:pt x="720" y="1431"/>
                </a:cubicBezTo>
                <a:cubicBezTo>
                  <a:pt x="318" y="1431"/>
                  <a:pt x="0" y="1113"/>
                  <a:pt x="0" y="719"/>
                </a:cubicBezTo>
                <a:cubicBezTo>
                  <a:pt x="0" y="326"/>
                  <a:pt x="318" y="0"/>
                  <a:pt x="720" y="0"/>
                </a:cubicBezTo>
                <a:cubicBezTo>
                  <a:pt x="1112" y="0"/>
                  <a:pt x="1431" y="326"/>
                  <a:pt x="1431" y="719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5" name="Google Shape;1595;p57"/>
          <p:cNvSpPr/>
          <p:nvPr/>
        </p:nvSpPr>
        <p:spPr>
          <a:xfrm>
            <a:off x="4852804" y="3761511"/>
            <a:ext cx="195235" cy="332476"/>
          </a:xfrm>
          <a:custGeom>
            <a:avLst/>
            <a:gdLst/>
            <a:ahLst/>
            <a:cxnLst/>
            <a:rect l="l" t="t" r="r" b="b"/>
            <a:pathLst>
              <a:path w="520" h="888" extrusionOk="0">
                <a:moveTo>
                  <a:pt x="519" y="586"/>
                </a:moveTo>
                <a:lnTo>
                  <a:pt x="519" y="586"/>
                </a:lnTo>
                <a:cubicBezTo>
                  <a:pt x="519" y="644"/>
                  <a:pt x="494" y="695"/>
                  <a:pt x="452" y="736"/>
                </a:cubicBezTo>
                <a:cubicBezTo>
                  <a:pt x="410" y="778"/>
                  <a:pt x="360" y="795"/>
                  <a:pt x="293" y="803"/>
                </a:cubicBezTo>
                <a:cubicBezTo>
                  <a:pt x="293" y="887"/>
                  <a:pt x="293" y="887"/>
                  <a:pt x="293" y="887"/>
                </a:cubicBezTo>
                <a:cubicBezTo>
                  <a:pt x="234" y="887"/>
                  <a:pt x="234" y="887"/>
                  <a:pt x="234" y="887"/>
                </a:cubicBezTo>
                <a:cubicBezTo>
                  <a:pt x="234" y="803"/>
                  <a:pt x="234" y="803"/>
                  <a:pt x="234" y="803"/>
                </a:cubicBezTo>
                <a:cubicBezTo>
                  <a:pt x="159" y="803"/>
                  <a:pt x="100" y="778"/>
                  <a:pt x="58" y="745"/>
                </a:cubicBezTo>
                <a:cubicBezTo>
                  <a:pt x="16" y="703"/>
                  <a:pt x="0" y="653"/>
                  <a:pt x="0" y="586"/>
                </a:cubicBezTo>
                <a:cubicBezTo>
                  <a:pt x="175" y="586"/>
                  <a:pt x="175" y="586"/>
                  <a:pt x="175" y="586"/>
                </a:cubicBezTo>
                <a:cubicBezTo>
                  <a:pt x="184" y="628"/>
                  <a:pt x="201" y="653"/>
                  <a:pt x="234" y="670"/>
                </a:cubicBezTo>
                <a:cubicBezTo>
                  <a:pt x="234" y="510"/>
                  <a:pt x="234" y="510"/>
                  <a:pt x="234" y="510"/>
                </a:cubicBezTo>
                <a:cubicBezTo>
                  <a:pt x="201" y="502"/>
                  <a:pt x="175" y="494"/>
                  <a:pt x="142" y="477"/>
                </a:cubicBezTo>
                <a:cubicBezTo>
                  <a:pt x="117" y="469"/>
                  <a:pt x="100" y="460"/>
                  <a:pt x="92" y="460"/>
                </a:cubicBezTo>
                <a:cubicBezTo>
                  <a:pt x="83" y="452"/>
                  <a:pt x="75" y="443"/>
                  <a:pt x="58" y="435"/>
                </a:cubicBezTo>
                <a:cubicBezTo>
                  <a:pt x="50" y="435"/>
                  <a:pt x="41" y="427"/>
                  <a:pt x="33" y="410"/>
                </a:cubicBezTo>
                <a:cubicBezTo>
                  <a:pt x="25" y="402"/>
                  <a:pt x="25" y="393"/>
                  <a:pt x="16" y="385"/>
                </a:cubicBezTo>
                <a:cubicBezTo>
                  <a:pt x="0" y="360"/>
                  <a:pt x="0" y="335"/>
                  <a:pt x="0" y="301"/>
                </a:cubicBezTo>
                <a:cubicBezTo>
                  <a:pt x="0" y="234"/>
                  <a:pt x="16" y="184"/>
                  <a:pt x="67" y="151"/>
                </a:cubicBezTo>
                <a:cubicBezTo>
                  <a:pt x="108" y="109"/>
                  <a:pt x="167" y="84"/>
                  <a:pt x="234" y="84"/>
                </a:cubicBezTo>
                <a:cubicBezTo>
                  <a:pt x="234" y="0"/>
                  <a:pt x="234" y="0"/>
                  <a:pt x="234" y="0"/>
                </a:cubicBezTo>
                <a:cubicBezTo>
                  <a:pt x="293" y="0"/>
                  <a:pt x="293" y="0"/>
                  <a:pt x="293" y="0"/>
                </a:cubicBezTo>
                <a:cubicBezTo>
                  <a:pt x="293" y="84"/>
                  <a:pt x="293" y="84"/>
                  <a:pt x="293" y="84"/>
                </a:cubicBezTo>
                <a:cubicBezTo>
                  <a:pt x="360" y="84"/>
                  <a:pt x="410" y="100"/>
                  <a:pt x="452" y="142"/>
                </a:cubicBezTo>
                <a:cubicBezTo>
                  <a:pt x="494" y="176"/>
                  <a:pt x="510" y="226"/>
                  <a:pt x="519" y="293"/>
                </a:cubicBezTo>
                <a:cubicBezTo>
                  <a:pt x="343" y="293"/>
                  <a:pt x="343" y="293"/>
                  <a:pt x="343" y="293"/>
                </a:cubicBezTo>
                <a:cubicBezTo>
                  <a:pt x="335" y="259"/>
                  <a:pt x="318" y="234"/>
                  <a:pt x="293" y="218"/>
                </a:cubicBezTo>
                <a:cubicBezTo>
                  <a:pt x="293" y="376"/>
                  <a:pt x="293" y="376"/>
                  <a:pt x="293" y="376"/>
                </a:cubicBezTo>
                <a:cubicBezTo>
                  <a:pt x="351" y="402"/>
                  <a:pt x="393" y="410"/>
                  <a:pt x="418" y="427"/>
                </a:cubicBezTo>
                <a:cubicBezTo>
                  <a:pt x="485" y="460"/>
                  <a:pt x="519" y="510"/>
                  <a:pt x="519" y="586"/>
                </a:cubicBezTo>
                <a:close/>
                <a:moveTo>
                  <a:pt x="234" y="218"/>
                </a:moveTo>
                <a:lnTo>
                  <a:pt x="234" y="218"/>
                </a:lnTo>
                <a:cubicBezTo>
                  <a:pt x="192" y="226"/>
                  <a:pt x="175" y="251"/>
                  <a:pt x="175" y="285"/>
                </a:cubicBezTo>
                <a:cubicBezTo>
                  <a:pt x="175" y="318"/>
                  <a:pt x="192" y="343"/>
                  <a:pt x="234" y="360"/>
                </a:cubicBezTo>
                <a:lnTo>
                  <a:pt x="234" y="218"/>
                </a:lnTo>
                <a:close/>
                <a:moveTo>
                  <a:pt x="293" y="670"/>
                </a:moveTo>
                <a:lnTo>
                  <a:pt x="293" y="670"/>
                </a:lnTo>
                <a:cubicBezTo>
                  <a:pt x="318" y="653"/>
                  <a:pt x="335" y="636"/>
                  <a:pt x="335" y="603"/>
                </a:cubicBezTo>
                <a:cubicBezTo>
                  <a:pt x="335" y="569"/>
                  <a:pt x="318" y="544"/>
                  <a:pt x="293" y="527"/>
                </a:cubicBezTo>
                <a:lnTo>
                  <a:pt x="293" y="67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6" name="Google Shape;1596;p57"/>
          <p:cNvSpPr/>
          <p:nvPr/>
        </p:nvSpPr>
        <p:spPr>
          <a:xfrm>
            <a:off x="4245589" y="3601063"/>
            <a:ext cx="1401389" cy="656678"/>
          </a:xfrm>
          <a:custGeom>
            <a:avLst/>
            <a:gdLst/>
            <a:ahLst/>
            <a:cxnLst/>
            <a:rect l="l" t="t" r="r" b="b"/>
            <a:pathLst>
              <a:path w="3734" h="1751" extrusionOk="0">
                <a:moveTo>
                  <a:pt x="3733" y="1750"/>
                </a:moveTo>
                <a:lnTo>
                  <a:pt x="0" y="1750"/>
                </a:lnTo>
                <a:lnTo>
                  <a:pt x="0" y="0"/>
                </a:lnTo>
                <a:lnTo>
                  <a:pt x="3733" y="0"/>
                </a:lnTo>
                <a:lnTo>
                  <a:pt x="3733" y="175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bevel/>
            <a:headEnd type="none" w="med" len="med"/>
            <a:tailEnd type="none" w="med" len="med"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97" name="Google Shape;1597;p57"/>
          <p:cNvCxnSpPr/>
          <p:nvPr/>
        </p:nvCxnSpPr>
        <p:spPr>
          <a:xfrm>
            <a:off x="5599926" y="808923"/>
            <a:ext cx="1494600" cy="2100"/>
          </a:xfrm>
          <a:prstGeom prst="straightConnector1">
            <a:avLst/>
          </a:prstGeom>
          <a:noFill/>
          <a:ln w="38100" cap="flat" cmpd="sng">
            <a:solidFill>
              <a:srgbClr val="7F7F7F">
                <a:alpha val="498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8" name="Google Shape;1598;p57"/>
          <p:cNvCxnSpPr/>
          <p:nvPr/>
        </p:nvCxnSpPr>
        <p:spPr>
          <a:xfrm>
            <a:off x="5599926" y="1693298"/>
            <a:ext cx="1494600" cy="2100"/>
          </a:xfrm>
          <a:prstGeom prst="straightConnector1">
            <a:avLst/>
          </a:prstGeom>
          <a:noFill/>
          <a:ln w="38100" cap="flat" cmpd="sng">
            <a:solidFill>
              <a:srgbClr val="7F7F7F">
                <a:alpha val="498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9" name="Google Shape;1599;p57"/>
          <p:cNvCxnSpPr/>
          <p:nvPr/>
        </p:nvCxnSpPr>
        <p:spPr>
          <a:xfrm>
            <a:off x="5599926" y="2575698"/>
            <a:ext cx="1494600" cy="2100"/>
          </a:xfrm>
          <a:prstGeom prst="straightConnector1">
            <a:avLst/>
          </a:prstGeom>
          <a:noFill/>
          <a:ln w="38100" cap="flat" cmpd="sng">
            <a:solidFill>
              <a:srgbClr val="7F7F7F">
                <a:alpha val="498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0" name="Google Shape;1600;p57"/>
          <p:cNvCxnSpPr/>
          <p:nvPr/>
        </p:nvCxnSpPr>
        <p:spPr>
          <a:xfrm>
            <a:off x="5599926" y="3456125"/>
            <a:ext cx="1494600" cy="2100"/>
          </a:xfrm>
          <a:prstGeom prst="straightConnector1">
            <a:avLst/>
          </a:prstGeom>
          <a:noFill/>
          <a:ln w="38100" cap="flat" cmpd="sng">
            <a:solidFill>
              <a:srgbClr val="7F7F7F">
                <a:alpha val="498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1" name="Google Shape;1601;p57"/>
          <p:cNvCxnSpPr/>
          <p:nvPr/>
        </p:nvCxnSpPr>
        <p:spPr>
          <a:xfrm>
            <a:off x="5599926" y="4340500"/>
            <a:ext cx="1494600" cy="2100"/>
          </a:xfrm>
          <a:prstGeom prst="straightConnector1">
            <a:avLst/>
          </a:prstGeom>
          <a:noFill/>
          <a:ln w="38100" cap="flat" cmpd="sng">
            <a:solidFill>
              <a:srgbClr val="7F7F7F">
                <a:alpha val="498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02" name="Google Shape;1602;p57"/>
          <p:cNvSpPr/>
          <p:nvPr/>
        </p:nvSpPr>
        <p:spPr>
          <a:xfrm>
            <a:off x="6132148" y="580575"/>
            <a:ext cx="456814" cy="456697"/>
          </a:xfrm>
          <a:custGeom>
            <a:avLst/>
            <a:gdLst/>
            <a:ahLst/>
            <a:cxnLst/>
            <a:rect l="l" t="t" r="r" b="b"/>
            <a:pathLst>
              <a:path w="973" h="973" extrusionOk="0">
                <a:moveTo>
                  <a:pt x="857" y="972"/>
                </a:moveTo>
                <a:lnTo>
                  <a:pt x="857" y="972"/>
                </a:lnTo>
                <a:cubicBezTo>
                  <a:pt x="107" y="972"/>
                  <a:pt x="107" y="972"/>
                  <a:pt x="107" y="972"/>
                </a:cubicBezTo>
                <a:cubicBezTo>
                  <a:pt x="46" y="972"/>
                  <a:pt x="0" y="918"/>
                  <a:pt x="0" y="857"/>
                </a:cubicBezTo>
                <a:cubicBezTo>
                  <a:pt x="0" y="107"/>
                  <a:pt x="0" y="107"/>
                  <a:pt x="0" y="107"/>
                </a:cubicBezTo>
                <a:cubicBezTo>
                  <a:pt x="0" y="46"/>
                  <a:pt x="46" y="0"/>
                  <a:pt x="107" y="0"/>
                </a:cubicBezTo>
                <a:cubicBezTo>
                  <a:pt x="857" y="0"/>
                  <a:pt x="857" y="0"/>
                  <a:pt x="857" y="0"/>
                </a:cubicBezTo>
                <a:cubicBezTo>
                  <a:pt x="926" y="0"/>
                  <a:pt x="972" y="46"/>
                  <a:pt x="972" y="107"/>
                </a:cubicBezTo>
                <a:cubicBezTo>
                  <a:pt x="972" y="857"/>
                  <a:pt x="972" y="857"/>
                  <a:pt x="972" y="857"/>
                </a:cubicBezTo>
                <a:cubicBezTo>
                  <a:pt x="972" y="918"/>
                  <a:pt x="926" y="972"/>
                  <a:pt x="857" y="972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3" name="Google Shape;1603;p57"/>
          <p:cNvSpPr/>
          <p:nvPr/>
        </p:nvSpPr>
        <p:spPr>
          <a:xfrm>
            <a:off x="6136944" y="1449518"/>
            <a:ext cx="456814" cy="456697"/>
          </a:xfrm>
          <a:custGeom>
            <a:avLst/>
            <a:gdLst/>
            <a:ahLst/>
            <a:cxnLst/>
            <a:rect l="l" t="t" r="r" b="b"/>
            <a:pathLst>
              <a:path w="973" h="973" extrusionOk="0">
                <a:moveTo>
                  <a:pt x="857" y="972"/>
                </a:moveTo>
                <a:lnTo>
                  <a:pt x="857" y="972"/>
                </a:lnTo>
                <a:cubicBezTo>
                  <a:pt x="107" y="972"/>
                  <a:pt x="107" y="972"/>
                  <a:pt x="107" y="972"/>
                </a:cubicBezTo>
                <a:cubicBezTo>
                  <a:pt x="46" y="972"/>
                  <a:pt x="0" y="918"/>
                  <a:pt x="0" y="857"/>
                </a:cubicBezTo>
                <a:cubicBezTo>
                  <a:pt x="0" y="107"/>
                  <a:pt x="0" y="107"/>
                  <a:pt x="0" y="107"/>
                </a:cubicBezTo>
                <a:cubicBezTo>
                  <a:pt x="0" y="46"/>
                  <a:pt x="46" y="0"/>
                  <a:pt x="107" y="0"/>
                </a:cubicBezTo>
                <a:cubicBezTo>
                  <a:pt x="857" y="0"/>
                  <a:pt x="857" y="0"/>
                  <a:pt x="857" y="0"/>
                </a:cubicBezTo>
                <a:cubicBezTo>
                  <a:pt x="926" y="0"/>
                  <a:pt x="972" y="46"/>
                  <a:pt x="972" y="107"/>
                </a:cubicBezTo>
                <a:cubicBezTo>
                  <a:pt x="972" y="857"/>
                  <a:pt x="972" y="857"/>
                  <a:pt x="972" y="857"/>
                </a:cubicBezTo>
                <a:cubicBezTo>
                  <a:pt x="972" y="918"/>
                  <a:pt x="926" y="972"/>
                  <a:pt x="857" y="972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4" name="Google Shape;1604;p57"/>
          <p:cNvSpPr/>
          <p:nvPr/>
        </p:nvSpPr>
        <p:spPr>
          <a:xfrm>
            <a:off x="6145123" y="2336817"/>
            <a:ext cx="456814" cy="456697"/>
          </a:xfrm>
          <a:custGeom>
            <a:avLst/>
            <a:gdLst/>
            <a:ahLst/>
            <a:cxnLst/>
            <a:rect l="l" t="t" r="r" b="b"/>
            <a:pathLst>
              <a:path w="973" h="973" extrusionOk="0">
                <a:moveTo>
                  <a:pt x="857" y="972"/>
                </a:moveTo>
                <a:lnTo>
                  <a:pt x="857" y="972"/>
                </a:lnTo>
                <a:cubicBezTo>
                  <a:pt x="107" y="972"/>
                  <a:pt x="107" y="972"/>
                  <a:pt x="107" y="972"/>
                </a:cubicBezTo>
                <a:cubicBezTo>
                  <a:pt x="46" y="972"/>
                  <a:pt x="0" y="918"/>
                  <a:pt x="0" y="857"/>
                </a:cubicBezTo>
                <a:cubicBezTo>
                  <a:pt x="0" y="107"/>
                  <a:pt x="0" y="107"/>
                  <a:pt x="0" y="107"/>
                </a:cubicBezTo>
                <a:cubicBezTo>
                  <a:pt x="0" y="46"/>
                  <a:pt x="46" y="0"/>
                  <a:pt x="107" y="0"/>
                </a:cubicBezTo>
                <a:cubicBezTo>
                  <a:pt x="857" y="0"/>
                  <a:pt x="857" y="0"/>
                  <a:pt x="857" y="0"/>
                </a:cubicBezTo>
                <a:cubicBezTo>
                  <a:pt x="926" y="0"/>
                  <a:pt x="972" y="46"/>
                  <a:pt x="972" y="107"/>
                </a:cubicBezTo>
                <a:cubicBezTo>
                  <a:pt x="972" y="857"/>
                  <a:pt x="972" y="857"/>
                  <a:pt x="972" y="857"/>
                </a:cubicBezTo>
                <a:cubicBezTo>
                  <a:pt x="972" y="918"/>
                  <a:pt x="926" y="972"/>
                  <a:pt x="857" y="972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5" name="Google Shape;1605;p57"/>
          <p:cNvSpPr/>
          <p:nvPr/>
        </p:nvSpPr>
        <p:spPr>
          <a:xfrm>
            <a:off x="6132148" y="3233134"/>
            <a:ext cx="456814" cy="456697"/>
          </a:xfrm>
          <a:custGeom>
            <a:avLst/>
            <a:gdLst/>
            <a:ahLst/>
            <a:cxnLst/>
            <a:rect l="l" t="t" r="r" b="b"/>
            <a:pathLst>
              <a:path w="973" h="973" extrusionOk="0">
                <a:moveTo>
                  <a:pt x="857" y="972"/>
                </a:moveTo>
                <a:lnTo>
                  <a:pt x="857" y="972"/>
                </a:lnTo>
                <a:cubicBezTo>
                  <a:pt x="107" y="972"/>
                  <a:pt x="107" y="972"/>
                  <a:pt x="107" y="972"/>
                </a:cubicBezTo>
                <a:cubicBezTo>
                  <a:pt x="46" y="972"/>
                  <a:pt x="0" y="918"/>
                  <a:pt x="0" y="857"/>
                </a:cubicBezTo>
                <a:cubicBezTo>
                  <a:pt x="0" y="107"/>
                  <a:pt x="0" y="107"/>
                  <a:pt x="0" y="107"/>
                </a:cubicBezTo>
                <a:cubicBezTo>
                  <a:pt x="0" y="46"/>
                  <a:pt x="46" y="0"/>
                  <a:pt x="107" y="0"/>
                </a:cubicBezTo>
                <a:cubicBezTo>
                  <a:pt x="857" y="0"/>
                  <a:pt x="857" y="0"/>
                  <a:pt x="857" y="0"/>
                </a:cubicBezTo>
                <a:cubicBezTo>
                  <a:pt x="926" y="0"/>
                  <a:pt x="972" y="46"/>
                  <a:pt x="972" y="107"/>
                </a:cubicBezTo>
                <a:cubicBezTo>
                  <a:pt x="972" y="857"/>
                  <a:pt x="972" y="857"/>
                  <a:pt x="972" y="857"/>
                </a:cubicBezTo>
                <a:cubicBezTo>
                  <a:pt x="972" y="918"/>
                  <a:pt x="926" y="972"/>
                  <a:pt x="857" y="972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6" name="Google Shape;1606;p57"/>
          <p:cNvSpPr/>
          <p:nvPr/>
        </p:nvSpPr>
        <p:spPr>
          <a:xfrm>
            <a:off x="6134344" y="4120303"/>
            <a:ext cx="456814" cy="456697"/>
          </a:xfrm>
          <a:custGeom>
            <a:avLst/>
            <a:gdLst/>
            <a:ahLst/>
            <a:cxnLst/>
            <a:rect l="l" t="t" r="r" b="b"/>
            <a:pathLst>
              <a:path w="973" h="973" extrusionOk="0">
                <a:moveTo>
                  <a:pt x="857" y="972"/>
                </a:moveTo>
                <a:lnTo>
                  <a:pt x="857" y="972"/>
                </a:lnTo>
                <a:cubicBezTo>
                  <a:pt x="107" y="972"/>
                  <a:pt x="107" y="972"/>
                  <a:pt x="107" y="972"/>
                </a:cubicBezTo>
                <a:cubicBezTo>
                  <a:pt x="46" y="972"/>
                  <a:pt x="0" y="918"/>
                  <a:pt x="0" y="857"/>
                </a:cubicBezTo>
                <a:cubicBezTo>
                  <a:pt x="0" y="107"/>
                  <a:pt x="0" y="107"/>
                  <a:pt x="0" y="107"/>
                </a:cubicBezTo>
                <a:cubicBezTo>
                  <a:pt x="0" y="46"/>
                  <a:pt x="46" y="0"/>
                  <a:pt x="107" y="0"/>
                </a:cubicBezTo>
                <a:cubicBezTo>
                  <a:pt x="857" y="0"/>
                  <a:pt x="857" y="0"/>
                  <a:pt x="857" y="0"/>
                </a:cubicBezTo>
                <a:cubicBezTo>
                  <a:pt x="926" y="0"/>
                  <a:pt x="972" y="46"/>
                  <a:pt x="972" y="107"/>
                </a:cubicBezTo>
                <a:cubicBezTo>
                  <a:pt x="972" y="857"/>
                  <a:pt x="972" y="857"/>
                  <a:pt x="972" y="857"/>
                </a:cubicBezTo>
                <a:cubicBezTo>
                  <a:pt x="972" y="918"/>
                  <a:pt x="926" y="972"/>
                  <a:pt x="857" y="972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7" name="Google Shape;1607;p57"/>
          <p:cNvSpPr/>
          <p:nvPr/>
        </p:nvSpPr>
        <p:spPr>
          <a:xfrm>
            <a:off x="5552537" y="757598"/>
            <a:ext cx="102677" cy="102651"/>
          </a:xfrm>
          <a:custGeom>
            <a:avLst/>
            <a:gdLst/>
            <a:ahLst/>
            <a:cxnLst/>
            <a:rect l="l" t="t" r="r" b="b"/>
            <a:pathLst>
              <a:path w="231" h="231" extrusionOk="0">
                <a:moveTo>
                  <a:pt x="115" y="230"/>
                </a:moveTo>
                <a:lnTo>
                  <a:pt x="115" y="230"/>
                </a:lnTo>
                <a:cubicBezTo>
                  <a:pt x="46" y="230"/>
                  <a:pt x="0" y="176"/>
                  <a:pt x="0" y="115"/>
                </a:cubicBezTo>
                <a:cubicBezTo>
                  <a:pt x="0" y="54"/>
                  <a:pt x="46" y="0"/>
                  <a:pt x="115" y="0"/>
                </a:cubicBezTo>
                <a:cubicBezTo>
                  <a:pt x="176" y="0"/>
                  <a:pt x="230" y="54"/>
                  <a:pt x="230" y="115"/>
                </a:cubicBezTo>
                <a:cubicBezTo>
                  <a:pt x="230" y="176"/>
                  <a:pt x="176" y="230"/>
                  <a:pt x="115" y="230"/>
                </a:cubicBezTo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8" name="Google Shape;1608;p57"/>
          <p:cNvSpPr/>
          <p:nvPr/>
        </p:nvSpPr>
        <p:spPr>
          <a:xfrm>
            <a:off x="7055182" y="753650"/>
            <a:ext cx="134270" cy="110547"/>
          </a:xfrm>
          <a:custGeom>
            <a:avLst/>
            <a:gdLst/>
            <a:ahLst/>
            <a:cxnLst/>
            <a:rect l="l" t="t" r="r" b="b"/>
            <a:pathLst>
              <a:path w="300" h="246" extrusionOk="0">
                <a:moveTo>
                  <a:pt x="299" y="123"/>
                </a:moveTo>
                <a:lnTo>
                  <a:pt x="0" y="245"/>
                </a:lnTo>
                <a:lnTo>
                  <a:pt x="69" y="123"/>
                </a:lnTo>
                <a:lnTo>
                  <a:pt x="0" y="0"/>
                </a:lnTo>
                <a:lnTo>
                  <a:pt x="299" y="123"/>
                </a:lnTo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9" name="Google Shape;1609;p57"/>
          <p:cNvSpPr/>
          <p:nvPr/>
        </p:nvSpPr>
        <p:spPr>
          <a:xfrm>
            <a:off x="5552537" y="1641973"/>
            <a:ext cx="102677" cy="102651"/>
          </a:xfrm>
          <a:custGeom>
            <a:avLst/>
            <a:gdLst/>
            <a:ahLst/>
            <a:cxnLst/>
            <a:rect l="l" t="t" r="r" b="b"/>
            <a:pathLst>
              <a:path w="231" h="231" extrusionOk="0">
                <a:moveTo>
                  <a:pt x="115" y="230"/>
                </a:moveTo>
                <a:lnTo>
                  <a:pt x="115" y="230"/>
                </a:lnTo>
                <a:cubicBezTo>
                  <a:pt x="46" y="230"/>
                  <a:pt x="0" y="176"/>
                  <a:pt x="0" y="115"/>
                </a:cubicBezTo>
                <a:cubicBezTo>
                  <a:pt x="0" y="46"/>
                  <a:pt x="46" y="0"/>
                  <a:pt x="115" y="0"/>
                </a:cubicBezTo>
                <a:cubicBezTo>
                  <a:pt x="176" y="0"/>
                  <a:pt x="230" y="46"/>
                  <a:pt x="230" y="115"/>
                </a:cubicBezTo>
                <a:cubicBezTo>
                  <a:pt x="230" y="176"/>
                  <a:pt x="176" y="230"/>
                  <a:pt x="115" y="230"/>
                </a:cubicBezTo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0" name="Google Shape;1610;p57"/>
          <p:cNvSpPr/>
          <p:nvPr/>
        </p:nvSpPr>
        <p:spPr>
          <a:xfrm>
            <a:off x="7055182" y="1638025"/>
            <a:ext cx="134270" cy="110547"/>
          </a:xfrm>
          <a:custGeom>
            <a:avLst/>
            <a:gdLst/>
            <a:ahLst/>
            <a:cxnLst/>
            <a:rect l="l" t="t" r="r" b="b"/>
            <a:pathLst>
              <a:path w="300" h="246" extrusionOk="0">
                <a:moveTo>
                  <a:pt x="299" y="122"/>
                </a:moveTo>
                <a:lnTo>
                  <a:pt x="0" y="245"/>
                </a:lnTo>
                <a:lnTo>
                  <a:pt x="69" y="122"/>
                </a:lnTo>
                <a:lnTo>
                  <a:pt x="0" y="0"/>
                </a:lnTo>
                <a:lnTo>
                  <a:pt x="299" y="122"/>
                </a:lnTo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1" name="Google Shape;1611;p57"/>
          <p:cNvSpPr/>
          <p:nvPr/>
        </p:nvSpPr>
        <p:spPr>
          <a:xfrm>
            <a:off x="5552537" y="2526348"/>
            <a:ext cx="102677" cy="102651"/>
          </a:xfrm>
          <a:custGeom>
            <a:avLst/>
            <a:gdLst/>
            <a:ahLst/>
            <a:cxnLst/>
            <a:rect l="l" t="t" r="r" b="b"/>
            <a:pathLst>
              <a:path w="231" h="230" extrusionOk="0">
                <a:moveTo>
                  <a:pt x="115" y="229"/>
                </a:moveTo>
                <a:lnTo>
                  <a:pt x="115" y="229"/>
                </a:lnTo>
                <a:cubicBezTo>
                  <a:pt x="46" y="229"/>
                  <a:pt x="0" y="175"/>
                  <a:pt x="0" y="114"/>
                </a:cubicBezTo>
                <a:cubicBezTo>
                  <a:pt x="0" y="45"/>
                  <a:pt x="46" y="0"/>
                  <a:pt x="115" y="0"/>
                </a:cubicBezTo>
                <a:cubicBezTo>
                  <a:pt x="176" y="0"/>
                  <a:pt x="230" y="45"/>
                  <a:pt x="230" y="114"/>
                </a:cubicBezTo>
                <a:cubicBezTo>
                  <a:pt x="230" y="175"/>
                  <a:pt x="176" y="229"/>
                  <a:pt x="115" y="229"/>
                </a:cubicBezTo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2" name="Google Shape;1612;p57"/>
          <p:cNvSpPr/>
          <p:nvPr/>
        </p:nvSpPr>
        <p:spPr>
          <a:xfrm>
            <a:off x="7055182" y="2518451"/>
            <a:ext cx="134270" cy="114495"/>
          </a:xfrm>
          <a:custGeom>
            <a:avLst/>
            <a:gdLst/>
            <a:ahLst/>
            <a:cxnLst/>
            <a:rect l="l" t="t" r="r" b="b"/>
            <a:pathLst>
              <a:path w="300" h="254" extrusionOk="0">
                <a:moveTo>
                  <a:pt x="299" y="130"/>
                </a:moveTo>
                <a:lnTo>
                  <a:pt x="0" y="253"/>
                </a:lnTo>
                <a:lnTo>
                  <a:pt x="69" y="130"/>
                </a:lnTo>
                <a:lnTo>
                  <a:pt x="0" y="0"/>
                </a:lnTo>
                <a:lnTo>
                  <a:pt x="299" y="130"/>
                </a:lnTo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3" name="Google Shape;1613;p57"/>
          <p:cNvSpPr/>
          <p:nvPr/>
        </p:nvSpPr>
        <p:spPr>
          <a:xfrm>
            <a:off x="5552537" y="3404800"/>
            <a:ext cx="102677" cy="102651"/>
          </a:xfrm>
          <a:custGeom>
            <a:avLst/>
            <a:gdLst/>
            <a:ahLst/>
            <a:cxnLst/>
            <a:rect l="l" t="t" r="r" b="b"/>
            <a:pathLst>
              <a:path w="231" h="231" extrusionOk="0">
                <a:moveTo>
                  <a:pt x="115" y="230"/>
                </a:moveTo>
                <a:lnTo>
                  <a:pt x="115" y="230"/>
                </a:lnTo>
                <a:cubicBezTo>
                  <a:pt x="46" y="230"/>
                  <a:pt x="0" y="184"/>
                  <a:pt x="0" y="115"/>
                </a:cubicBezTo>
                <a:cubicBezTo>
                  <a:pt x="0" y="54"/>
                  <a:pt x="46" y="0"/>
                  <a:pt x="115" y="0"/>
                </a:cubicBezTo>
                <a:cubicBezTo>
                  <a:pt x="176" y="0"/>
                  <a:pt x="230" y="54"/>
                  <a:pt x="230" y="115"/>
                </a:cubicBezTo>
                <a:cubicBezTo>
                  <a:pt x="230" y="184"/>
                  <a:pt x="176" y="230"/>
                  <a:pt x="115" y="230"/>
                </a:cubicBezTo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4" name="Google Shape;1614;p57"/>
          <p:cNvSpPr/>
          <p:nvPr/>
        </p:nvSpPr>
        <p:spPr>
          <a:xfrm>
            <a:off x="7055182" y="3402826"/>
            <a:ext cx="134270" cy="112520"/>
          </a:xfrm>
          <a:custGeom>
            <a:avLst/>
            <a:gdLst/>
            <a:ahLst/>
            <a:cxnLst/>
            <a:rect l="l" t="t" r="r" b="b"/>
            <a:pathLst>
              <a:path w="300" h="253" extrusionOk="0">
                <a:moveTo>
                  <a:pt x="299" y="122"/>
                </a:moveTo>
                <a:lnTo>
                  <a:pt x="0" y="252"/>
                </a:lnTo>
                <a:lnTo>
                  <a:pt x="69" y="122"/>
                </a:lnTo>
                <a:lnTo>
                  <a:pt x="0" y="0"/>
                </a:lnTo>
                <a:lnTo>
                  <a:pt x="299" y="122"/>
                </a:lnTo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5" name="Google Shape;1615;p57"/>
          <p:cNvSpPr/>
          <p:nvPr/>
        </p:nvSpPr>
        <p:spPr>
          <a:xfrm>
            <a:off x="5552537" y="4289175"/>
            <a:ext cx="102677" cy="102651"/>
          </a:xfrm>
          <a:custGeom>
            <a:avLst/>
            <a:gdLst/>
            <a:ahLst/>
            <a:cxnLst/>
            <a:rect l="l" t="t" r="r" b="b"/>
            <a:pathLst>
              <a:path w="231" h="231" extrusionOk="0">
                <a:moveTo>
                  <a:pt x="115" y="230"/>
                </a:moveTo>
                <a:lnTo>
                  <a:pt x="115" y="230"/>
                </a:lnTo>
                <a:cubicBezTo>
                  <a:pt x="46" y="230"/>
                  <a:pt x="0" y="184"/>
                  <a:pt x="0" y="115"/>
                </a:cubicBezTo>
                <a:cubicBezTo>
                  <a:pt x="0" y="54"/>
                  <a:pt x="46" y="0"/>
                  <a:pt x="115" y="0"/>
                </a:cubicBezTo>
                <a:cubicBezTo>
                  <a:pt x="176" y="0"/>
                  <a:pt x="230" y="54"/>
                  <a:pt x="230" y="115"/>
                </a:cubicBezTo>
                <a:cubicBezTo>
                  <a:pt x="230" y="184"/>
                  <a:pt x="176" y="230"/>
                  <a:pt x="115" y="230"/>
                </a:cubicBezTo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6" name="Google Shape;1616;p57"/>
          <p:cNvSpPr/>
          <p:nvPr/>
        </p:nvSpPr>
        <p:spPr>
          <a:xfrm>
            <a:off x="7055182" y="4285226"/>
            <a:ext cx="134270" cy="110547"/>
          </a:xfrm>
          <a:custGeom>
            <a:avLst/>
            <a:gdLst/>
            <a:ahLst/>
            <a:cxnLst/>
            <a:rect l="l" t="t" r="r" b="b"/>
            <a:pathLst>
              <a:path w="300" h="245" extrusionOk="0">
                <a:moveTo>
                  <a:pt x="299" y="122"/>
                </a:moveTo>
                <a:lnTo>
                  <a:pt x="0" y="244"/>
                </a:lnTo>
                <a:lnTo>
                  <a:pt x="69" y="122"/>
                </a:lnTo>
                <a:lnTo>
                  <a:pt x="0" y="0"/>
                </a:lnTo>
                <a:lnTo>
                  <a:pt x="299" y="122"/>
                </a:lnTo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7" name="Google Shape;1617;p57"/>
          <p:cNvSpPr/>
          <p:nvPr/>
        </p:nvSpPr>
        <p:spPr>
          <a:xfrm>
            <a:off x="6261407" y="2475023"/>
            <a:ext cx="223125" cy="136209"/>
          </a:xfrm>
          <a:custGeom>
            <a:avLst/>
            <a:gdLst/>
            <a:ahLst/>
            <a:cxnLst/>
            <a:rect l="l" t="t" r="r" b="b"/>
            <a:pathLst>
              <a:path w="498" h="306" extrusionOk="0">
                <a:moveTo>
                  <a:pt x="398" y="305"/>
                </a:moveTo>
                <a:lnTo>
                  <a:pt x="398" y="305"/>
                </a:lnTo>
                <a:cubicBezTo>
                  <a:pt x="184" y="305"/>
                  <a:pt x="184" y="305"/>
                  <a:pt x="184" y="305"/>
                </a:cubicBezTo>
                <a:cubicBezTo>
                  <a:pt x="161" y="305"/>
                  <a:pt x="138" y="289"/>
                  <a:pt x="138" y="267"/>
                </a:cubicBezTo>
                <a:cubicBezTo>
                  <a:pt x="77" y="45"/>
                  <a:pt x="77" y="45"/>
                  <a:pt x="77" y="45"/>
                </a:cubicBezTo>
                <a:cubicBezTo>
                  <a:pt x="23" y="45"/>
                  <a:pt x="23" y="45"/>
                  <a:pt x="23" y="45"/>
                </a:cubicBezTo>
                <a:cubicBezTo>
                  <a:pt x="8" y="45"/>
                  <a:pt x="0" y="37"/>
                  <a:pt x="0" y="22"/>
                </a:cubicBezTo>
                <a:cubicBezTo>
                  <a:pt x="0" y="14"/>
                  <a:pt x="8" y="0"/>
                  <a:pt x="23" y="0"/>
                </a:cubicBezTo>
                <a:cubicBezTo>
                  <a:pt x="92" y="0"/>
                  <a:pt x="92" y="0"/>
                  <a:pt x="92" y="0"/>
                </a:cubicBezTo>
                <a:cubicBezTo>
                  <a:pt x="100" y="0"/>
                  <a:pt x="115" y="7"/>
                  <a:pt x="115" y="22"/>
                </a:cubicBezTo>
                <a:cubicBezTo>
                  <a:pt x="184" y="251"/>
                  <a:pt x="184" y="251"/>
                  <a:pt x="184" y="251"/>
                </a:cubicBezTo>
                <a:cubicBezTo>
                  <a:pt x="184" y="259"/>
                  <a:pt x="184" y="259"/>
                  <a:pt x="184" y="259"/>
                </a:cubicBezTo>
                <a:cubicBezTo>
                  <a:pt x="398" y="259"/>
                  <a:pt x="398" y="259"/>
                  <a:pt x="398" y="259"/>
                </a:cubicBezTo>
                <a:cubicBezTo>
                  <a:pt x="398" y="259"/>
                  <a:pt x="398" y="259"/>
                  <a:pt x="398" y="251"/>
                </a:cubicBezTo>
                <a:cubicBezTo>
                  <a:pt x="436" y="121"/>
                  <a:pt x="436" y="121"/>
                  <a:pt x="436" y="121"/>
                </a:cubicBezTo>
                <a:cubicBezTo>
                  <a:pt x="260" y="121"/>
                  <a:pt x="260" y="121"/>
                  <a:pt x="260" y="121"/>
                </a:cubicBezTo>
                <a:cubicBezTo>
                  <a:pt x="245" y="121"/>
                  <a:pt x="230" y="106"/>
                  <a:pt x="230" y="98"/>
                </a:cubicBezTo>
                <a:cubicBezTo>
                  <a:pt x="230" y="83"/>
                  <a:pt x="245" y="75"/>
                  <a:pt x="260" y="75"/>
                </a:cubicBezTo>
                <a:cubicBezTo>
                  <a:pt x="467" y="75"/>
                  <a:pt x="467" y="75"/>
                  <a:pt x="467" y="75"/>
                </a:cubicBezTo>
                <a:cubicBezTo>
                  <a:pt x="474" y="75"/>
                  <a:pt x="482" y="75"/>
                  <a:pt x="490" y="83"/>
                </a:cubicBezTo>
                <a:cubicBezTo>
                  <a:pt x="490" y="91"/>
                  <a:pt x="497" y="98"/>
                  <a:pt x="490" y="98"/>
                </a:cubicBezTo>
                <a:cubicBezTo>
                  <a:pt x="444" y="267"/>
                  <a:pt x="444" y="267"/>
                  <a:pt x="444" y="267"/>
                </a:cubicBezTo>
                <a:cubicBezTo>
                  <a:pt x="444" y="289"/>
                  <a:pt x="421" y="305"/>
                  <a:pt x="398" y="305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8" name="Google Shape;1618;p57"/>
          <p:cNvSpPr/>
          <p:nvPr/>
        </p:nvSpPr>
        <p:spPr>
          <a:xfrm>
            <a:off x="6312746" y="2634920"/>
            <a:ext cx="41465" cy="41456"/>
          </a:xfrm>
          <a:custGeom>
            <a:avLst/>
            <a:gdLst/>
            <a:ahLst/>
            <a:cxnLst/>
            <a:rect l="l" t="t" r="r" b="b"/>
            <a:pathLst>
              <a:path w="93" h="93" extrusionOk="0">
                <a:moveTo>
                  <a:pt x="0" y="46"/>
                </a:moveTo>
                <a:lnTo>
                  <a:pt x="0" y="46"/>
                </a:lnTo>
                <a:cubicBezTo>
                  <a:pt x="0" y="16"/>
                  <a:pt x="23" y="0"/>
                  <a:pt x="46" y="0"/>
                </a:cubicBezTo>
                <a:cubicBezTo>
                  <a:pt x="76" y="0"/>
                  <a:pt x="92" y="16"/>
                  <a:pt x="92" y="46"/>
                </a:cubicBezTo>
                <a:cubicBezTo>
                  <a:pt x="92" y="69"/>
                  <a:pt x="76" y="92"/>
                  <a:pt x="46" y="92"/>
                </a:cubicBezTo>
                <a:cubicBezTo>
                  <a:pt x="23" y="92"/>
                  <a:pt x="0" y="69"/>
                  <a:pt x="0" y="46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9" name="Google Shape;1619;p57"/>
          <p:cNvSpPr/>
          <p:nvPr/>
        </p:nvSpPr>
        <p:spPr>
          <a:xfrm>
            <a:off x="6429244" y="2634920"/>
            <a:ext cx="41467" cy="41456"/>
          </a:xfrm>
          <a:custGeom>
            <a:avLst/>
            <a:gdLst/>
            <a:ahLst/>
            <a:cxnLst/>
            <a:rect l="l" t="t" r="r" b="b"/>
            <a:pathLst>
              <a:path w="93" h="93" extrusionOk="0">
                <a:moveTo>
                  <a:pt x="0" y="46"/>
                </a:moveTo>
                <a:lnTo>
                  <a:pt x="0" y="46"/>
                </a:lnTo>
                <a:cubicBezTo>
                  <a:pt x="0" y="16"/>
                  <a:pt x="23" y="0"/>
                  <a:pt x="46" y="0"/>
                </a:cubicBezTo>
                <a:cubicBezTo>
                  <a:pt x="77" y="0"/>
                  <a:pt x="92" y="16"/>
                  <a:pt x="92" y="46"/>
                </a:cubicBezTo>
                <a:cubicBezTo>
                  <a:pt x="92" y="69"/>
                  <a:pt x="77" y="92"/>
                  <a:pt x="46" y="92"/>
                </a:cubicBezTo>
                <a:cubicBezTo>
                  <a:pt x="23" y="92"/>
                  <a:pt x="0" y="69"/>
                  <a:pt x="0" y="46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0" name="Google Shape;1620;p57"/>
          <p:cNvSpPr/>
          <p:nvPr/>
        </p:nvSpPr>
        <p:spPr>
          <a:xfrm>
            <a:off x="6429244" y="812871"/>
            <a:ext cx="63186" cy="59221"/>
          </a:xfrm>
          <a:custGeom>
            <a:avLst/>
            <a:gdLst/>
            <a:ahLst/>
            <a:cxnLst/>
            <a:rect l="l" t="t" r="r" b="b"/>
            <a:pathLst>
              <a:path w="139" h="131" extrusionOk="0">
                <a:moveTo>
                  <a:pt x="99" y="130"/>
                </a:moveTo>
                <a:lnTo>
                  <a:pt x="99" y="130"/>
                </a:lnTo>
                <a:cubicBezTo>
                  <a:pt x="38" y="130"/>
                  <a:pt x="38" y="130"/>
                  <a:pt x="38" y="130"/>
                </a:cubicBezTo>
                <a:cubicBezTo>
                  <a:pt x="15" y="130"/>
                  <a:pt x="0" y="107"/>
                  <a:pt x="0" y="91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15"/>
                  <a:pt x="15" y="0"/>
                  <a:pt x="38" y="0"/>
                </a:cubicBezTo>
                <a:cubicBezTo>
                  <a:pt x="99" y="0"/>
                  <a:pt x="99" y="0"/>
                  <a:pt x="99" y="0"/>
                </a:cubicBezTo>
                <a:cubicBezTo>
                  <a:pt x="122" y="0"/>
                  <a:pt x="138" y="15"/>
                  <a:pt x="138" y="30"/>
                </a:cubicBezTo>
                <a:cubicBezTo>
                  <a:pt x="138" y="91"/>
                  <a:pt x="138" y="91"/>
                  <a:pt x="138" y="91"/>
                </a:cubicBezTo>
                <a:cubicBezTo>
                  <a:pt x="138" y="107"/>
                  <a:pt x="122" y="130"/>
                  <a:pt x="99" y="130"/>
                </a:cubicBezTo>
                <a:lnTo>
                  <a:pt x="99" y="30"/>
                </a:lnTo>
                <a:lnTo>
                  <a:pt x="99" y="30"/>
                </a:lnTo>
                <a:cubicBezTo>
                  <a:pt x="38" y="30"/>
                  <a:pt x="38" y="30"/>
                  <a:pt x="38" y="30"/>
                </a:cubicBezTo>
                <a:cubicBezTo>
                  <a:pt x="38" y="91"/>
                  <a:pt x="38" y="91"/>
                  <a:pt x="38" y="91"/>
                </a:cubicBezTo>
                <a:cubicBezTo>
                  <a:pt x="99" y="91"/>
                  <a:pt x="99" y="91"/>
                  <a:pt x="99" y="91"/>
                </a:cubicBezTo>
                <a:lnTo>
                  <a:pt x="99" y="130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1" name="Google Shape;1621;p57"/>
          <p:cNvSpPr/>
          <p:nvPr/>
        </p:nvSpPr>
        <p:spPr>
          <a:xfrm>
            <a:off x="6251533" y="733909"/>
            <a:ext cx="240897" cy="191483"/>
          </a:xfrm>
          <a:custGeom>
            <a:avLst/>
            <a:gdLst/>
            <a:ahLst/>
            <a:cxnLst/>
            <a:rect l="l" t="t" r="r" b="b"/>
            <a:pathLst>
              <a:path w="537" h="429" extrusionOk="0">
                <a:moveTo>
                  <a:pt x="452" y="428"/>
                </a:moveTo>
                <a:lnTo>
                  <a:pt x="452" y="428"/>
                </a:lnTo>
                <a:cubicBezTo>
                  <a:pt x="84" y="428"/>
                  <a:pt x="84" y="428"/>
                  <a:pt x="84" y="428"/>
                </a:cubicBezTo>
                <a:cubicBezTo>
                  <a:pt x="38" y="428"/>
                  <a:pt x="0" y="390"/>
                  <a:pt x="0" y="344"/>
                </a:cubicBezTo>
                <a:cubicBezTo>
                  <a:pt x="0" y="0"/>
                  <a:pt x="0" y="0"/>
                  <a:pt x="0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6" y="344"/>
                  <a:pt x="46" y="344"/>
                  <a:pt x="46" y="344"/>
                </a:cubicBezTo>
                <a:cubicBezTo>
                  <a:pt x="46" y="367"/>
                  <a:pt x="61" y="382"/>
                  <a:pt x="84" y="382"/>
                </a:cubicBezTo>
                <a:cubicBezTo>
                  <a:pt x="452" y="382"/>
                  <a:pt x="452" y="382"/>
                  <a:pt x="452" y="382"/>
                </a:cubicBezTo>
                <a:cubicBezTo>
                  <a:pt x="475" y="382"/>
                  <a:pt x="490" y="367"/>
                  <a:pt x="490" y="344"/>
                </a:cubicBezTo>
                <a:cubicBezTo>
                  <a:pt x="490" y="122"/>
                  <a:pt x="490" y="122"/>
                  <a:pt x="490" y="122"/>
                </a:cubicBezTo>
                <a:cubicBezTo>
                  <a:pt x="490" y="107"/>
                  <a:pt x="475" y="84"/>
                  <a:pt x="452" y="84"/>
                </a:cubicBezTo>
                <a:cubicBezTo>
                  <a:pt x="84" y="84"/>
                  <a:pt x="84" y="84"/>
                  <a:pt x="84" y="84"/>
                </a:cubicBezTo>
                <a:cubicBezTo>
                  <a:pt x="84" y="38"/>
                  <a:pt x="84" y="38"/>
                  <a:pt x="84" y="38"/>
                </a:cubicBezTo>
                <a:cubicBezTo>
                  <a:pt x="452" y="38"/>
                  <a:pt x="452" y="38"/>
                  <a:pt x="452" y="38"/>
                </a:cubicBezTo>
                <a:cubicBezTo>
                  <a:pt x="497" y="38"/>
                  <a:pt x="536" y="76"/>
                  <a:pt x="536" y="122"/>
                </a:cubicBezTo>
                <a:cubicBezTo>
                  <a:pt x="536" y="344"/>
                  <a:pt x="536" y="344"/>
                  <a:pt x="536" y="344"/>
                </a:cubicBezTo>
                <a:cubicBezTo>
                  <a:pt x="536" y="390"/>
                  <a:pt x="497" y="428"/>
                  <a:pt x="452" y="428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2" name="Google Shape;1622;p57"/>
          <p:cNvSpPr/>
          <p:nvPr/>
        </p:nvSpPr>
        <p:spPr>
          <a:xfrm>
            <a:off x="6247584" y="692454"/>
            <a:ext cx="223126" cy="78962"/>
          </a:xfrm>
          <a:custGeom>
            <a:avLst/>
            <a:gdLst/>
            <a:ahLst/>
            <a:cxnLst/>
            <a:rect l="l" t="t" r="r" b="b"/>
            <a:pathLst>
              <a:path w="498" h="177" extrusionOk="0">
                <a:moveTo>
                  <a:pt x="99" y="176"/>
                </a:moveTo>
                <a:lnTo>
                  <a:pt x="99" y="176"/>
                </a:lnTo>
                <a:cubicBezTo>
                  <a:pt x="38" y="176"/>
                  <a:pt x="0" y="130"/>
                  <a:pt x="7" y="76"/>
                </a:cubicBezTo>
                <a:cubicBezTo>
                  <a:pt x="15" y="30"/>
                  <a:pt x="53" y="0"/>
                  <a:pt x="99" y="0"/>
                </a:cubicBezTo>
                <a:cubicBezTo>
                  <a:pt x="420" y="0"/>
                  <a:pt x="420" y="0"/>
                  <a:pt x="420" y="0"/>
                </a:cubicBezTo>
                <a:cubicBezTo>
                  <a:pt x="459" y="0"/>
                  <a:pt x="497" y="30"/>
                  <a:pt x="497" y="69"/>
                </a:cubicBezTo>
                <a:cubicBezTo>
                  <a:pt x="497" y="84"/>
                  <a:pt x="497" y="84"/>
                  <a:pt x="497" y="84"/>
                </a:cubicBezTo>
                <a:cubicBezTo>
                  <a:pt x="497" y="99"/>
                  <a:pt x="482" y="115"/>
                  <a:pt x="474" y="115"/>
                </a:cubicBezTo>
                <a:cubicBezTo>
                  <a:pt x="459" y="115"/>
                  <a:pt x="451" y="99"/>
                  <a:pt x="451" y="84"/>
                </a:cubicBezTo>
                <a:cubicBezTo>
                  <a:pt x="451" y="69"/>
                  <a:pt x="451" y="69"/>
                  <a:pt x="451" y="69"/>
                </a:cubicBezTo>
                <a:cubicBezTo>
                  <a:pt x="451" y="53"/>
                  <a:pt x="436" y="46"/>
                  <a:pt x="420" y="46"/>
                </a:cubicBezTo>
                <a:cubicBezTo>
                  <a:pt x="99" y="46"/>
                  <a:pt x="99" y="46"/>
                  <a:pt x="99" y="46"/>
                </a:cubicBezTo>
                <a:cubicBezTo>
                  <a:pt x="76" y="46"/>
                  <a:pt x="61" y="61"/>
                  <a:pt x="53" y="76"/>
                </a:cubicBezTo>
                <a:cubicBezTo>
                  <a:pt x="45" y="107"/>
                  <a:pt x="68" y="130"/>
                  <a:pt x="99" y="130"/>
                </a:cubicBezTo>
                <a:lnTo>
                  <a:pt x="99" y="176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3" name="Google Shape;1623;p57"/>
          <p:cNvSpPr/>
          <p:nvPr/>
        </p:nvSpPr>
        <p:spPr>
          <a:xfrm>
            <a:off x="6247584" y="4241797"/>
            <a:ext cx="246822" cy="232939"/>
          </a:xfrm>
          <a:custGeom>
            <a:avLst/>
            <a:gdLst/>
            <a:ahLst/>
            <a:cxnLst/>
            <a:rect l="l" t="t" r="r" b="b"/>
            <a:pathLst>
              <a:path w="551" h="522" extrusionOk="0">
                <a:moveTo>
                  <a:pt x="474" y="521"/>
                </a:moveTo>
                <a:lnTo>
                  <a:pt x="474" y="521"/>
                </a:lnTo>
                <a:cubicBezTo>
                  <a:pt x="76" y="521"/>
                  <a:pt x="76" y="521"/>
                  <a:pt x="76" y="521"/>
                </a:cubicBezTo>
                <a:cubicBezTo>
                  <a:pt x="38" y="521"/>
                  <a:pt x="0" y="490"/>
                  <a:pt x="0" y="444"/>
                </a:cubicBezTo>
                <a:cubicBezTo>
                  <a:pt x="0" y="77"/>
                  <a:pt x="0" y="77"/>
                  <a:pt x="0" y="77"/>
                </a:cubicBezTo>
                <a:cubicBezTo>
                  <a:pt x="0" y="31"/>
                  <a:pt x="38" y="0"/>
                  <a:pt x="76" y="0"/>
                </a:cubicBezTo>
                <a:cubicBezTo>
                  <a:pt x="114" y="0"/>
                  <a:pt x="114" y="0"/>
                  <a:pt x="114" y="0"/>
                </a:cubicBezTo>
                <a:cubicBezTo>
                  <a:pt x="114" y="46"/>
                  <a:pt x="114" y="46"/>
                  <a:pt x="114" y="46"/>
                </a:cubicBezTo>
                <a:cubicBezTo>
                  <a:pt x="76" y="46"/>
                  <a:pt x="76" y="46"/>
                  <a:pt x="76" y="46"/>
                </a:cubicBezTo>
                <a:cubicBezTo>
                  <a:pt x="61" y="46"/>
                  <a:pt x="53" y="61"/>
                  <a:pt x="53" y="77"/>
                </a:cubicBezTo>
                <a:cubicBezTo>
                  <a:pt x="53" y="444"/>
                  <a:pt x="53" y="444"/>
                  <a:pt x="53" y="444"/>
                </a:cubicBezTo>
                <a:cubicBezTo>
                  <a:pt x="53" y="459"/>
                  <a:pt x="61" y="474"/>
                  <a:pt x="76" y="474"/>
                </a:cubicBezTo>
                <a:cubicBezTo>
                  <a:pt x="474" y="474"/>
                  <a:pt x="474" y="474"/>
                  <a:pt x="474" y="474"/>
                </a:cubicBezTo>
                <a:cubicBezTo>
                  <a:pt x="489" y="474"/>
                  <a:pt x="497" y="459"/>
                  <a:pt x="497" y="444"/>
                </a:cubicBezTo>
                <a:cubicBezTo>
                  <a:pt x="497" y="77"/>
                  <a:pt x="497" y="77"/>
                  <a:pt x="497" y="77"/>
                </a:cubicBezTo>
                <a:cubicBezTo>
                  <a:pt x="497" y="61"/>
                  <a:pt x="489" y="46"/>
                  <a:pt x="474" y="46"/>
                </a:cubicBezTo>
                <a:cubicBezTo>
                  <a:pt x="428" y="46"/>
                  <a:pt x="428" y="46"/>
                  <a:pt x="428" y="46"/>
                </a:cubicBezTo>
                <a:cubicBezTo>
                  <a:pt x="428" y="0"/>
                  <a:pt x="428" y="0"/>
                  <a:pt x="428" y="0"/>
                </a:cubicBezTo>
                <a:cubicBezTo>
                  <a:pt x="474" y="0"/>
                  <a:pt x="474" y="0"/>
                  <a:pt x="474" y="0"/>
                </a:cubicBezTo>
                <a:cubicBezTo>
                  <a:pt x="512" y="0"/>
                  <a:pt x="550" y="31"/>
                  <a:pt x="550" y="77"/>
                </a:cubicBezTo>
                <a:cubicBezTo>
                  <a:pt x="550" y="444"/>
                  <a:pt x="550" y="444"/>
                  <a:pt x="550" y="444"/>
                </a:cubicBezTo>
                <a:cubicBezTo>
                  <a:pt x="550" y="490"/>
                  <a:pt x="512" y="521"/>
                  <a:pt x="474" y="521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4" name="Google Shape;1624;p57"/>
          <p:cNvSpPr/>
          <p:nvPr/>
        </p:nvSpPr>
        <p:spPr>
          <a:xfrm>
            <a:off x="6318668" y="4208239"/>
            <a:ext cx="106626" cy="23689"/>
          </a:xfrm>
          <a:custGeom>
            <a:avLst/>
            <a:gdLst/>
            <a:ahLst/>
            <a:cxnLst/>
            <a:rect l="l" t="t" r="r" b="b"/>
            <a:pathLst>
              <a:path w="238" h="54" extrusionOk="0">
                <a:moveTo>
                  <a:pt x="237" y="53"/>
                </a:moveTo>
                <a:lnTo>
                  <a:pt x="0" y="53"/>
                </a:lnTo>
                <a:lnTo>
                  <a:pt x="0" y="0"/>
                </a:lnTo>
                <a:lnTo>
                  <a:pt x="237" y="0"/>
                </a:lnTo>
                <a:lnTo>
                  <a:pt x="237" y="53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5" name="Google Shape;1625;p57"/>
          <p:cNvSpPr/>
          <p:nvPr/>
        </p:nvSpPr>
        <p:spPr>
          <a:xfrm>
            <a:off x="6385804" y="4208239"/>
            <a:ext cx="69110" cy="59221"/>
          </a:xfrm>
          <a:custGeom>
            <a:avLst/>
            <a:gdLst/>
            <a:ahLst/>
            <a:cxnLst/>
            <a:rect l="l" t="t" r="r" b="b"/>
            <a:pathLst>
              <a:path w="154" h="131" extrusionOk="0">
                <a:moveTo>
                  <a:pt x="30" y="114"/>
                </a:moveTo>
                <a:lnTo>
                  <a:pt x="30" y="114"/>
                </a:lnTo>
                <a:cubicBezTo>
                  <a:pt x="0" y="84"/>
                  <a:pt x="0" y="84"/>
                  <a:pt x="0" y="84"/>
                </a:cubicBezTo>
                <a:cubicBezTo>
                  <a:pt x="68" y="7"/>
                  <a:pt x="68" y="7"/>
                  <a:pt x="68" y="7"/>
                </a:cubicBezTo>
                <a:cubicBezTo>
                  <a:pt x="76" y="7"/>
                  <a:pt x="84" y="0"/>
                  <a:pt x="91" y="0"/>
                </a:cubicBezTo>
                <a:cubicBezTo>
                  <a:pt x="99" y="7"/>
                  <a:pt x="107" y="7"/>
                  <a:pt x="114" y="15"/>
                </a:cubicBezTo>
                <a:cubicBezTo>
                  <a:pt x="145" y="91"/>
                  <a:pt x="145" y="91"/>
                  <a:pt x="145" y="91"/>
                </a:cubicBezTo>
                <a:cubicBezTo>
                  <a:pt x="153" y="99"/>
                  <a:pt x="145" y="114"/>
                  <a:pt x="137" y="122"/>
                </a:cubicBezTo>
                <a:cubicBezTo>
                  <a:pt x="122" y="130"/>
                  <a:pt x="107" y="122"/>
                  <a:pt x="107" y="107"/>
                </a:cubicBezTo>
                <a:cubicBezTo>
                  <a:pt x="84" y="69"/>
                  <a:pt x="84" y="69"/>
                  <a:pt x="84" y="69"/>
                </a:cubicBezTo>
                <a:lnTo>
                  <a:pt x="30" y="114"/>
                </a:lnTo>
                <a:close/>
                <a:moveTo>
                  <a:pt x="107" y="46"/>
                </a:moveTo>
                <a:lnTo>
                  <a:pt x="107" y="4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6" name="Google Shape;1626;p57"/>
          <p:cNvSpPr/>
          <p:nvPr/>
        </p:nvSpPr>
        <p:spPr>
          <a:xfrm>
            <a:off x="6356186" y="4241797"/>
            <a:ext cx="96753" cy="65144"/>
          </a:xfrm>
          <a:custGeom>
            <a:avLst/>
            <a:gdLst/>
            <a:ahLst/>
            <a:cxnLst/>
            <a:rect l="l" t="t" r="r" b="b"/>
            <a:pathLst>
              <a:path w="216" h="147" extrusionOk="0">
                <a:moveTo>
                  <a:pt x="85" y="146"/>
                </a:moveTo>
                <a:lnTo>
                  <a:pt x="85" y="146"/>
                </a:lnTo>
                <a:lnTo>
                  <a:pt x="85" y="146"/>
                </a:lnTo>
                <a:cubicBezTo>
                  <a:pt x="77" y="146"/>
                  <a:pt x="62" y="146"/>
                  <a:pt x="54" y="130"/>
                </a:cubicBezTo>
                <a:cubicBezTo>
                  <a:pt x="0" y="69"/>
                  <a:pt x="0" y="69"/>
                  <a:pt x="0" y="69"/>
                </a:cubicBezTo>
                <a:cubicBezTo>
                  <a:pt x="62" y="8"/>
                  <a:pt x="62" y="8"/>
                  <a:pt x="62" y="8"/>
                </a:cubicBezTo>
                <a:cubicBezTo>
                  <a:pt x="92" y="38"/>
                  <a:pt x="92" y="38"/>
                  <a:pt x="92" y="38"/>
                </a:cubicBezTo>
                <a:cubicBezTo>
                  <a:pt x="62" y="69"/>
                  <a:pt x="62" y="69"/>
                  <a:pt x="62" y="69"/>
                </a:cubicBezTo>
                <a:cubicBezTo>
                  <a:pt x="85" y="100"/>
                  <a:pt x="85" y="100"/>
                  <a:pt x="85" y="100"/>
                </a:cubicBezTo>
                <a:cubicBezTo>
                  <a:pt x="169" y="8"/>
                  <a:pt x="169" y="8"/>
                  <a:pt x="169" y="8"/>
                </a:cubicBezTo>
                <a:cubicBezTo>
                  <a:pt x="176" y="0"/>
                  <a:pt x="192" y="0"/>
                  <a:pt x="199" y="8"/>
                </a:cubicBezTo>
                <a:cubicBezTo>
                  <a:pt x="215" y="15"/>
                  <a:pt x="215" y="31"/>
                  <a:pt x="207" y="38"/>
                </a:cubicBezTo>
                <a:cubicBezTo>
                  <a:pt x="115" y="138"/>
                  <a:pt x="115" y="138"/>
                  <a:pt x="115" y="138"/>
                </a:cubicBezTo>
                <a:cubicBezTo>
                  <a:pt x="107" y="146"/>
                  <a:pt x="100" y="146"/>
                  <a:pt x="85" y="146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7" name="Google Shape;1627;p57"/>
          <p:cNvSpPr/>
          <p:nvPr/>
        </p:nvSpPr>
        <p:spPr>
          <a:xfrm>
            <a:off x="6289051" y="4208239"/>
            <a:ext cx="69109" cy="59221"/>
          </a:xfrm>
          <a:custGeom>
            <a:avLst/>
            <a:gdLst/>
            <a:ahLst/>
            <a:cxnLst/>
            <a:rect l="l" t="t" r="r" b="b"/>
            <a:pathLst>
              <a:path w="154" h="131" extrusionOk="0">
                <a:moveTo>
                  <a:pt x="123" y="114"/>
                </a:moveTo>
                <a:lnTo>
                  <a:pt x="123" y="114"/>
                </a:lnTo>
                <a:cubicBezTo>
                  <a:pt x="153" y="84"/>
                  <a:pt x="153" y="84"/>
                  <a:pt x="153" y="84"/>
                </a:cubicBezTo>
                <a:cubicBezTo>
                  <a:pt x="85" y="7"/>
                  <a:pt x="85" y="7"/>
                  <a:pt x="85" y="7"/>
                </a:cubicBezTo>
                <a:cubicBezTo>
                  <a:pt x="77" y="7"/>
                  <a:pt x="69" y="0"/>
                  <a:pt x="62" y="0"/>
                </a:cubicBezTo>
                <a:cubicBezTo>
                  <a:pt x="54" y="7"/>
                  <a:pt x="46" y="7"/>
                  <a:pt x="39" y="15"/>
                </a:cubicBezTo>
                <a:cubicBezTo>
                  <a:pt x="8" y="91"/>
                  <a:pt x="8" y="91"/>
                  <a:pt x="8" y="91"/>
                </a:cubicBezTo>
                <a:cubicBezTo>
                  <a:pt x="0" y="99"/>
                  <a:pt x="8" y="114"/>
                  <a:pt x="16" y="122"/>
                </a:cubicBezTo>
                <a:cubicBezTo>
                  <a:pt x="31" y="130"/>
                  <a:pt x="46" y="122"/>
                  <a:pt x="46" y="107"/>
                </a:cubicBezTo>
                <a:cubicBezTo>
                  <a:pt x="69" y="69"/>
                  <a:pt x="69" y="69"/>
                  <a:pt x="69" y="69"/>
                </a:cubicBezTo>
                <a:lnTo>
                  <a:pt x="123" y="114"/>
                </a:lnTo>
                <a:close/>
                <a:moveTo>
                  <a:pt x="46" y="46"/>
                </a:moveTo>
                <a:lnTo>
                  <a:pt x="46" y="4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8" name="Google Shape;1628;p57"/>
          <p:cNvSpPr/>
          <p:nvPr/>
        </p:nvSpPr>
        <p:spPr>
          <a:xfrm>
            <a:off x="6289051" y="4241797"/>
            <a:ext cx="96753" cy="65144"/>
          </a:xfrm>
          <a:custGeom>
            <a:avLst/>
            <a:gdLst/>
            <a:ahLst/>
            <a:cxnLst/>
            <a:rect l="l" t="t" r="r" b="b"/>
            <a:pathLst>
              <a:path w="216" h="147" extrusionOk="0">
                <a:moveTo>
                  <a:pt x="130" y="146"/>
                </a:moveTo>
                <a:lnTo>
                  <a:pt x="130" y="146"/>
                </a:lnTo>
                <a:lnTo>
                  <a:pt x="130" y="146"/>
                </a:lnTo>
                <a:cubicBezTo>
                  <a:pt x="138" y="146"/>
                  <a:pt x="153" y="146"/>
                  <a:pt x="161" y="130"/>
                </a:cubicBezTo>
                <a:cubicBezTo>
                  <a:pt x="215" y="69"/>
                  <a:pt x="215" y="69"/>
                  <a:pt x="215" y="69"/>
                </a:cubicBezTo>
                <a:cubicBezTo>
                  <a:pt x="153" y="8"/>
                  <a:pt x="153" y="8"/>
                  <a:pt x="153" y="8"/>
                </a:cubicBezTo>
                <a:cubicBezTo>
                  <a:pt x="123" y="38"/>
                  <a:pt x="123" y="38"/>
                  <a:pt x="123" y="38"/>
                </a:cubicBezTo>
                <a:cubicBezTo>
                  <a:pt x="153" y="69"/>
                  <a:pt x="153" y="69"/>
                  <a:pt x="153" y="69"/>
                </a:cubicBezTo>
                <a:cubicBezTo>
                  <a:pt x="130" y="100"/>
                  <a:pt x="130" y="100"/>
                  <a:pt x="130" y="100"/>
                </a:cubicBezTo>
                <a:cubicBezTo>
                  <a:pt x="46" y="8"/>
                  <a:pt x="46" y="8"/>
                  <a:pt x="46" y="8"/>
                </a:cubicBezTo>
                <a:cubicBezTo>
                  <a:pt x="39" y="0"/>
                  <a:pt x="23" y="0"/>
                  <a:pt x="16" y="8"/>
                </a:cubicBezTo>
                <a:cubicBezTo>
                  <a:pt x="0" y="15"/>
                  <a:pt x="0" y="31"/>
                  <a:pt x="16" y="38"/>
                </a:cubicBezTo>
                <a:cubicBezTo>
                  <a:pt x="100" y="138"/>
                  <a:pt x="100" y="138"/>
                  <a:pt x="100" y="138"/>
                </a:cubicBezTo>
                <a:cubicBezTo>
                  <a:pt x="107" y="146"/>
                  <a:pt x="115" y="146"/>
                  <a:pt x="130" y="146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9" name="Google Shape;1629;p57"/>
          <p:cNvSpPr/>
          <p:nvPr/>
        </p:nvSpPr>
        <p:spPr>
          <a:xfrm>
            <a:off x="6401600" y="4336552"/>
            <a:ext cx="51339" cy="17767"/>
          </a:xfrm>
          <a:custGeom>
            <a:avLst/>
            <a:gdLst/>
            <a:ahLst/>
            <a:cxnLst/>
            <a:rect l="l" t="t" r="r" b="b"/>
            <a:pathLst>
              <a:path w="116" h="40" extrusionOk="0">
                <a:moveTo>
                  <a:pt x="0" y="23"/>
                </a:moveTo>
                <a:lnTo>
                  <a:pt x="0" y="23"/>
                </a:lnTo>
                <a:lnTo>
                  <a:pt x="0" y="23"/>
                </a:lnTo>
                <a:cubicBezTo>
                  <a:pt x="0" y="8"/>
                  <a:pt x="7" y="0"/>
                  <a:pt x="23" y="0"/>
                </a:cubicBezTo>
                <a:cubicBezTo>
                  <a:pt x="99" y="0"/>
                  <a:pt x="99" y="0"/>
                  <a:pt x="99" y="0"/>
                </a:cubicBezTo>
                <a:cubicBezTo>
                  <a:pt x="107" y="0"/>
                  <a:pt x="115" y="8"/>
                  <a:pt x="115" y="23"/>
                </a:cubicBezTo>
                <a:cubicBezTo>
                  <a:pt x="115" y="31"/>
                  <a:pt x="107" y="39"/>
                  <a:pt x="99" y="39"/>
                </a:cubicBezTo>
                <a:cubicBezTo>
                  <a:pt x="23" y="39"/>
                  <a:pt x="23" y="39"/>
                  <a:pt x="23" y="39"/>
                </a:cubicBezTo>
                <a:cubicBezTo>
                  <a:pt x="7" y="39"/>
                  <a:pt x="0" y="31"/>
                  <a:pt x="0" y="23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0" name="Google Shape;1630;p57"/>
          <p:cNvSpPr/>
          <p:nvPr/>
        </p:nvSpPr>
        <p:spPr>
          <a:xfrm>
            <a:off x="6360135" y="4340500"/>
            <a:ext cx="17771" cy="124366"/>
          </a:xfrm>
          <a:custGeom>
            <a:avLst/>
            <a:gdLst/>
            <a:ahLst/>
            <a:cxnLst/>
            <a:rect l="l" t="t" r="r" b="b"/>
            <a:pathLst>
              <a:path w="39" h="276" extrusionOk="0">
                <a:moveTo>
                  <a:pt x="38" y="275"/>
                </a:moveTo>
                <a:lnTo>
                  <a:pt x="38" y="275"/>
                </a:lnTo>
                <a:cubicBezTo>
                  <a:pt x="0" y="275"/>
                  <a:pt x="0" y="275"/>
                  <a:pt x="0" y="275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15"/>
                  <a:pt x="8" y="0"/>
                  <a:pt x="15" y="0"/>
                </a:cubicBezTo>
                <a:cubicBezTo>
                  <a:pt x="31" y="0"/>
                  <a:pt x="38" y="15"/>
                  <a:pt x="38" y="23"/>
                </a:cubicBezTo>
                <a:lnTo>
                  <a:pt x="38" y="275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1" name="Google Shape;1631;p57"/>
          <p:cNvSpPr/>
          <p:nvPr/>
        </p:nvSpPr>
        <p:spPr>
          <a:xfrm>
            <a:off x="6368033" y="3408748"/>
            <a:ext cx="86881" cy="100677"/>
          </a:xfrm>
          <a:custGeom>
            <a:avLst/>
            <a:gdLst/>
            <a:ahLst/>
            <a:cxnLst/>
            <a:rect l="l" t="t" r="r" b="b"/>
            <a:pathLst>
              <a:path w="193" h="223" extrusionOk="0">
                <a:moveTo>
                  <a:pt x="8" y="214"/>
                </a:moveTo>
                <a:lnTo>
                  <a:pt x="8" y="214"/>
                </a:lnTo>
                <a:lnTo>
                  <a:pt x="8" y="214"/>
                </a:lnTo>
                <a:cubicBezTo>
                  <a:pt x="0" y="206"/>
                  <a:pt x="0" y="199"/>
                  <a:pt x="0" y="191"/>
                </a:cubicBezTo>
                <a:cubicBezTo>
                  <a:pt x="161" y="15"/>
                  <a:pt x="161" y="15"/>
                  <a:pt x="161" y="15"/>
                </a:cubicBezTo>
                <a:cubicBezTo>
                  <a:pt x="169" y="7"/>
                  <a:pt x="176" y="0"/>
                  <a:pt x="184" y="7"/>
                </a:cubicBezTo>
                <a:cubicBezTo>
                  <a:pt x="192" y="15"/>
                  <a:pt x="192" y="30"/>
                  <a:pt x="184" y="38"/>
                </a:cubicBezTo>
                <a:cubicBezTo>
                  <a:pt x="31" y="214"/>
                  <a:pt x="31" y="214"/>
                  <a:pt x="31" y="214"/>
                </a:cubicBezTo>
                <a:cubicBezTo>
                  <a:pt x="23" y="222"/>
                  <a:pt x="16" y="222"/>
                  <a:pt x="8" y="214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2" name="Google Shape;1632;p57"/>
          <p:cNvSpPr/>
          <p:nvPr/>
        </p:nvSpPr>
        <p:spPr>
          <a:xfrm>
            <a:off x="6411474" y="3464021"/>
            <a:ext cx="51339" cy="55274"/>
          </a:xfrm>
          <a:custGeom>
            <a:avLst/>
            <a:gdLst/>
            <a:ahLst/>
            <a:cxnLst/>
            <a:rect l="l" t="t" r="r" b="b"/>
            <a:pathLst>
              <a:path w="116" h="124" extrusionOk="0">
                <a:moveTo>
                  <a:pt x="61" y="123"/>
                </a:moveTo>
                <a:lnTo>
                  <a:pt x="61" y="123"/>
                </a:lnTo>
                <a:cubicBezTo>
                  <a:pt x="23" y="123"/>
                  <a:pt x="0" y="92"/>
                  <a:pt x="0" y="61"/>
                </a:cubicBezTo>
                <a:cubicBezTo>
                  <a:pt x="0" y="31"/>
                  <a:pt x="23" y="0"/>
                  <a:pt x="61" y="0"/>
                </a:cubicBezTo>
                <a:cubicBezTo>
                  <a:pt x="92" y="0"/>
                  <a:pt x="115" y="31"/>
                  <a:pt x="115" y="61"/>
                </a:cubicBezTo>
                <a:cubicBezTo>
                  <a:pt x="115" y="92"/>
                  <a:pt x="92" y="123"/>
                  <a:pt x="61" y="123"/>
                </a:cubicBezTo>
                <a:lnTo>
                  <a:pt x="61" y="38"/>
                </a:lnTo>
                <a:lnTo>
                  <a:pt x="61" y="38"/>
                </a:lnTo>
                <a:cubicBezTo>
                  <a:pt x="46" y="38"/>
                  <a:pt x="38" y="46"/>
                  <a:pt x="38" y="61"/>
                </a:cubicBezTo>
                <a:cubicBezTo>
                  <a:pt x="38" y="77"/>
                  <a:pt x="46" y="84"/>
                  <a:pt x="61" y="84"/>
                </a:cubicBezTo>
                <a:cubicBezTo>
                  <a:pt x="69" y="84"/>
                  <a:pt x="84" y="77"/>
                  <a:pt x="84" y="61"/>
                </a:cubicBezTo>
                <a:cubicBezTo>
                  <a:pt x="84" y="46"/>
                  <a:pt x="69" y="38"/>
                  <a:pt x="61" y="38"/>
                </a:cubicBezTo>
                <a:lnTo>
                  <a:pt x="61" y="123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3" name="Google Shape;1633;p57"/>
          <p:cNvSpPr/>
          <p:nvPr/>
        </p:nvSpPr>
        <p:spPr>
          <a:xfrm>
            <a:off x="6350261" y="3402826"/>
            <a:ext cx="51339" cy="51326"/>
          </a:xfrm>
          <a:custGeom>
            <a:avLst/>
            <a:gdLst/>
            <a:ahLst/>
            <a:cxnLst/>
            <a:rect l="l" t="t" r="r" b="b"/>
            <a:pathLst>
              <a:path w="116" h="115" extrusionOk="0">
                <a:moveTo>
                  <a:pt x="61" y="114"/>
                </a:moveTo>
                <a:lnTo>
                  <a:pt x="61" y="114"/>
                </a:lnTo>
                <a:cubicBezTo>
                  <a:pt x="23" y="114"/>
                  <a:pt x="0" y="91"/>
                  <a:pt x="0" y="53"/>
                </a:cubicBezTo>
                <a:cubicBezTo>
                  <a:pt x="0" y="22"/>
                  <a:pt x="23" y="0"/>
                  <a:pt x="61" y="0"/>
                </a:cubicBezTo>
                <a:cubicBezTo>
                  <a:pt x="92" y="0"/>
                  <a:pt x="115" y="22"/>
                  <a:pt x="115" y="53"/>
                </a:cubicBezTo>
                <a:cubicBezTo>
                  <a:pt x="115" y="91"/>
                  <a:pt x="92" y="114"/>
                  <a:pt x="61" y="114"/>
                </a:cubicBezTo>
                <a:lnTo>
                  <a:pt x="61" y="30"/>
                </a:lnTo>
                <a:lnTo>
                  <a:pt x="61" y="30"/>
                </a:lnTo>
                <a:cubicBezTo>
                  <a:pt x="46" y="30"/>
                  <a:pt x="38" y="45"/>
                  <a:pt x="38" y="53"/>
                </a:cubicBezTo>
                <a:cubicBezTo>
                  <a:pt x="38" y="68"/>
                  <a:pt x="46" y="84"/>
                  <a:pt x="61" y="84"/>
                </a:cubicBezTo>
                <a:cubicBezTo>
                  <a:pt x="69" y="84"/>
                  <a:pt x="84" y="68"/>
                  <a:pt x="84" y="53"/>
                </a:cubicBezTo>
                <a:cubicBezTo>
                  <a:pt x="84" y="45"/>
                  <a:pt x="69" y="30"/>
                  <a:pt x="61" y="30"/>
                </a:cubicBezTo>
                <a:lnTo>
                  <a:pt x="61" y="114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4" name="Google Shape;1634;p57"/>
          <p:cNvSpPr/>
          <p:nvPr/>
        </p:nvSpPr>
        <p:spPr>
          <a:xfrm>
            <a:off x="6316694" y="3385059"/>
            <a:ext cx="9872" cy="17767"/>
          </a:xfrm>
          <a:custGeom>
            <a:avLst/>
            <a:gdLst/>
            <a:ahLst/>
            <a:cxnLst/>
            <a:rect l="l" t="t" r="r" b="b"/>
            <a:pathLst>
              <a:path w="24" h="40" extrusionOk="0">
                <a:moveTo>
                  <a:pt x="23" y="39"/>
                </a:moveTo>
                <a:lnTo>
                  <a:pt x="0" y="39"/>
                </a:lnTo>
                <a:lnTo>
                  <a:pt x="0" y="0"/>
                </a:lnTo>
                <a:lnTo>
                  <a:pt x="23" y="0"/>
                </a:lnTo>
                <a:lnTo>
                  <a:pt x="23" y="39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57"/>
          <p:cNvSpPr/>
          <p:nvPr/>
        </p:nvSpPr>
        <p:spPr>
          <a:xfrm>
            <a:off x="6316694" y="3418618"/>
            <a:ext cx="9872" cy="31585"/>
          </a:xfrm>
          <a:custGeom>
            <a:avLst/>
            <a:gdLst/>
            <a:ahLst/>
            <a:cxnLst/>
            <a:rect l="l" t="t" r="r" b="b"/>
            <a:pathLst>
              <a:path w="24" h="70" extrusionOk="0">
                <a:moveTo>
                  <a:pt x="23" y="69"/>
                </a:moveTo>
                <a:lnTo>
                  <a:pt x="0" y="69"/>
                </a:lnTo>
                <a:lnTo>
                  <a:pt x="0" y="0"/>
                </a:lnTo>
                <a:lnTo>
                  <a:pt x="23" y="0"/>
                </a:lnTo>
                <a:lnTo>
                  <a:pt x="23" y="69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6" name="Google Shape;1636;p57"/>
          <p:cNvSpPr/>
          <p:nvPr/>
        </p:nvSpPr>
        <p:spPr>
          <a:xfrm>
            <a:off x="6316694" y="3467969"/>
            <a:ext cx="9872" cy="31585"/>
          </a:xfrm>
          <a:custGeom>
            <a:avLst/>
            <a:gdLst/>
            <a:ahLst/>
            <a:cxnLst/>
            <a:rect l="l" t="t" r="r" b="b"/>
            <a:pathLst>
              <a:path w="24" h="70" extrusionOk="0">
                <a:moveTo>
                  <a:pt x="23" y="69"/>
                </a:moveTo>
                <a:lnTo>
                  <a:pt x="0" y="69"/>
                </a:lnTo>
                <a:lnTo>
                  <a:pt x="0" y="0"/>
                </a:lnTo>
                <a:lnTo>
                  <a:pt x="23" y="0"/>
                </a:lnTo>
                <a:lnTo>
                  <a:pt x="23" y="69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7" name="Google Shape;1637;p57"/>
          <p:cNvSpPr/>
          <p:nvPr/>
        </p:nvSpPr>
        <p:spPr>
          <a:xfrm>
            <a:off x="6316694" y="3511398"/>
            <a:ext cx="9872" cy="21715"/>
          </a:xfrm>
          <a:custGeom>
            <a:avLst/>
            <a:gdLst/>
            <a:ahLst/>
            <a:cxnLst/>
            <a:rect l="l" t="t" r="r" b="b"/>
            <a:pathLst>
              <a:path w="24" h="47" extrusionOk="0">
                <a:moveTo>
                  <a:pt x="23" y="46"/>
                </a:moveTo>
                <a:lnTo>
                  <a:pt x="0" y="46"/>
                </a:lnTo>
                <a:lnTo>
                  <a:pt x="0" y="0"/>
                </a:lnTo>
                <a:lnTo>
                  <a:pt x="23" y="0"/>
                </a:lnTo>
                <a:lnTo>
                  <a:pt x="23" y="46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8" name="Google Shape;1638;p57"/>
          <p:cNvSpPr/>
          <p:nvPr/>
        </p:nvSpPr>
        <p:spPr>
          <a:xfrm>
            <a:off x="6237712" y="3361371"/>
            <a:ext cx="268541" cy="195432"/>
          </a:xfrm>
          <a:custGeom>
            <a:avLst/>
            <a:gdLst/>
            <a:ahLst/>
            <a:cxnLst/>
            <a:rect l="l" t="t" r="r" b="b"/>
            <a:pathLst>
              <a:path w="598" h="437" extrusionOk="0">
                <a:moveTo>
                  <a:pt x="528" y="436"/>
                </a:moveTo>
                <a:lnTo>
                  <a:pt x="528" y="436"/>
                </a:lnTo>
                <a:cubicBezTo>
                  <a:pt x="24" y="436"/>
                  <a:pt x="24" y="436"/>
                  <a:pt x="24" y="436"/>
                </a:cubicBezTo>
                <a:cubicBezTo>
                  <a:pt x="16" y="436"/>
                  <a:pt x="0" y="428"/>
                  <a:pt x="0" y="413"/>
                </a:cubicBezTo>
                <a:cubicBezTo>
                  <a:pt x="0" y="313"/>
                  <a:pt x="0" y="313"/>
                  <a:pt x="0" y="313"/>
                </a:cubicBezTo>
                <a:cubicBezTo>
                  <a:pt x="0" y="306"/>
                  <a:pt x="8" y="290"/>
                  <a:pt x="24" y="290"/>
                </a:cubicBezTo>
                <a:cubicBezTo>
                  <a:pt x="62" y="283"/>
                  <a:pt x="85" y="252"/>
                  <a:pt x="85" y="214"/>
                </a:cubicBezTo>
                <a:cubicBezTo>
                  <a:pt x="85" y="183"/>
                  <a:pt x="62" y="145"/>
                  <a:pt x="24" y="145"/>
                </a:cubicBezTo>
                <a:cubicBezTo>
                  <a:pt x="8" y="145"/>
                  <a:pt x="0" y="130"/>
                  <a:pt x="0" y="122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7"/>
                  <a:pt x="16" y="0"/>
                  <a:pt x="24" y="0"/>
                </a:cubicBezTo>
                <a:cubicBezTo>
                  <a:pt x="528" y="0"/>
                  <a:pt x="528" y="0"/>
                  <a:pt x="528" y="0"/>
                </a:cubicBezTo>
                <a:cubicBezTo>
                  <a:pt x="567" y="0"/>
                  <a:pt x="597" y="30"/>
                  <a:pt x="597" y="68"/>
                </a:cubicBezTo>
                <a:cubicBezTo>
                  <a:pt x="597" y="367"/>
                  <a:pt x="597" y="367"/>
                  <a:pt x="597" y="367"/>
                </a:cubicBezTo>
                <a:cubicBezTo>
                  <a:pt x="597" y="405"/>
                  <a:pt x="567" y="436"/>
                  <a:pt x="528" y="436"/>
                </a:cubicBezTo>
                <a:lnTo>
                  <a:pt x="47" y="390"/>
                </a:lnTo>
                <a:lnTo>
                  <a:pt x="47" y="390"/>
                </a:lnTo>
                <a:cubicBezTo>
                  <a:pt x="528" y="390"/>
                  <a:pt x="528" y="390"/>
                  <a:pt x="528" y="390"/>
                </a:cubicBezTo>
                <a:cubicBezTo>
                  <a:pt x="536" y="390"/>
                  <a:pt x="551" y="382"/>
                  <a:pt x="551" y="367"/>
                </a:cubicBezTo>
                <a:cubicBezTo>
                  <a:pt x="551" y="68"/>
                  <a:pt x="551" y="68"/>
                  <a:pt x="551" y="68"/>
                </a:cubicBezTo>
                <a:cubicBezTo>
                  <a:pt x="551" y="53"/>
                  <a:pt x="536" y="45"/>
                  <a:pt x="528" y="45"/>
                </a:cubicBezTo>
                <a:cubicBezTo>
                  <a:pt x="47" y="45"/>
                  <a:pt x="47" y="45"/>
                  <a:pt x="47" y="45"/>
                </a:cubicBezTo>
                <a:cubicBezTo>
                  <a:pt x="47" y="99"/>
                  <a:pt x="47" y="99"/>
                  <a:pt x="47" y="99"/>
                </a:cubicBezTo>
                <a:cubicBezTo>
                  <a:pt x="100" y="114"/>
                  <a:pt x="138" y="160"/>
                  <a:pt x="138" y="214"/>
                </a:cubicBezTo>
                <a:cubicBezTo>
                  <a:pt x="138" y="275"/>
                  <a:pt x="100" y="321"/>
                  <a:pt x="47" y="336"/>
                </a:cubicBezTo>
                <a:lnTo>
                  <a:pt x="528" y="436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39" name="Google Shape;1639;p57"/>
          <p:cNvGrpSpPr/>
          <p:nvPr/>
        </p:nvGrpSpPr>
        <p:grpSpPr>
          <a:xfrm>
            <a:off x="540710" y="1931146"/>
            <a:ext cx="3341969" cy="937715"/>
            <a:chOff x="2232442" y="3643574"/>
            <a:chExt cx="8954902" cy="2500572"/>
          </a:xfrm>
        </p:grpSpPr>
        <p:sp>
          <p:nvSpPr>
            <p:cNvPr id="1640" name="Google Shape;1640;p57"/>
            <p:cNvSpPr txBox="1"/>
            <p:nvPr/>
          </p:nvSpPr>
          <p:spPr>
            <a:xfrm>
              <a:off x="2232442" y="3643574"/>
              <a:ext cx="8228700" cy="132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 dirty="0" err="1">
                  <a:solidFill>
                    <a:srgbClr val="1E4F67"/>
                  </a:solidFill>
                  <a:latin typeface="Montserrat" pitchFamily="2" charset="77"/>
                  <a:ea typeface="Lato Black"/>
                  <a:cs typeface="Lato Black"/>
                  <a:sym typeface="Lato Black"/>
                </a:rPr>
                <a:t>Ecosistema</a:t>
              </a:r>
              <a:endParaRPr sz="500" b="1" dirty="0">
                <a:solidFill>
                  <a:srgbClr val="1E4F67"/>
                </a:solidFill>
                <a:latin typeface="Montserrat" pitchFamily="2" charset="77"/>
              </a:endParaRPr>
            </a:p>
          </p:txBody>
        </p:sp>
        <p:sp>
          <p:nvSpPr>
            <p:cNvPr id="1641" name="Google Shape;1641;p57"/>
            <p:cNvSpPr txBox="1"/>
            <p:nvPr/>
          </p:nvSpPr>
          <p:spPr>
            <a:xfrm>
              <a:off x="2236244" y="4943846"/>
              <a:ext cx="89511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Cómo empieza un ecosistema </a:t>
              </a:r>
              <a:br>
                <a:rPr lang="en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</a:br>
              <a:r>
                <a:rPr lang="en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De Transformación Digital</a:t>
              </a:r>
              <a:r>
                <a:rPr lang="en" sz="14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 </a:t>
              </a:r>
              <a:endParaRPr sz="500"/>
            </a:p>
          </p:txBody>
        </p:sp>
      </p:grpSp>
      <p:grpSp>
        <p:nvGrpSpPr>
          <p:cNvPr id="1642" name="Google Shape;1642;p57"/>
          <p:cNvGrpSpPr/>
          <p:nvPr/>
        </p:nvGrpSpPr>
        <p:grpSpPr>
          <a:xfrm>
            <a:off x="6236556" y="1573397"/>
            <a:ext cx="241561" cy="237919"/>
            <a:chOff x="15523655" y="10717162"/>
            <a:chExt cx="643990" cy="634451"/>
          </a:xfrm>
        </p:grpSpPr>
        <p:sp>
          <p:nvSpPr>
            <p:cNvPr id="1643" name="Google Shape;1643;p57"/>
            <p:cNvSpPr/>
            <p:nvPr/>
          </p:nvSpPr>
          <p:spPr>
            <a:xfrm>
              <a:off x="15523655" y="10717162"/>
              <a:ext cx="643990" cy="634451"/>
            </a:xfrm>
            <a:custGeom>
              <a:avLst/>
              <a:gdLst/>
              <a:ahLst/>
              <a:cxnLst/>
              <a:rect l="l" t="t" r="r" b="b"/>
              <a:pathLst>
                <a:path w="597" h="588" extrusionOk="0">
                  <a:moveTo>
                    <a:pt x="298" y="587"/>
                  </a:moveTo>
                  <a:lnTo>
                    <a:pt x="298" y="587"/>
                  </a:lnTo>
                  <a:cubicBezTo>
                    <a:pt x="270" y="587"/>
                    <a:pt x="234" y="578"/>
                    <a:pt x="216" y="551"/>
                  </a:cubicBezTo>
                  <a:cubicBezTo>
                    <a:pt x="45" y="389"/>
                    <a:pt x="45" y="389"/>
                    <a:pt x="45" y="389"/>
                  </a:cubicBezTo>
                  <a:cubicBezTo>
                    <a:pt x="0" y="343"/>
                    <a:pt x="0" y="262"/>
                    <a:pt x="45" y="217"/>
                  </a:cubicBezTo>
                  <a:cubicBezTo>
                    <a:pt x="253" y="9"/>
                    <a:pt x="253" y="9"/>
                    <a:pt x="253" y="9"/>
                  </a:cubicBezTo>
                  <a:cubicBezTo>
                    <a:pt x="262" y="0"/>
                    <a:pt x="262" y="0"/>
                    <a:pt x="270" y="0"/>
                  </a:cubicBezTo>
                  <a:cubicBezTo>
                    <a:pt x="532" y="0"/>
                    <a:pt x="532" y="0"/>
                    <a:pt x="532" y="0"/>
                  </a:cubicBezTo>
                  <a:cubicBezTo>
                    <a:pt x="569" y="0"/>
                    <a:pt x="596" y="27"/>
                    <a:pt x="596" y="54"/>
                  </a:cubicBezTo>
                  <a:cubicBezTo>
                    <a:pt x="596" y="316"/>
                    <a:pt x="596" y="316"/>
                    <a:pt x="596" y="316"/>
                  </a:cubicBezTo>
                  <a:cubicBezTo>
                    <a:pt x="596" y="325"/>
                    <a:pt x="596" y="334"/>
                    <a:pt x="587" y="343"/>
                  </a:cubicBezTo>
                  <a:cubicBezTo>
                    <a:pt x="379" y="551"/>
                    <a:pt x="379" y="551"/>
                    <a:pt x="379" y="551"/>
                  </a:cubicBezTo>
                  <a:cubicBezTo>
                    <a:pt x="361" y="578"/>
                    <a:pt x="325" y="587"/>
                    <a:pt x="298" y="587"/>
                  </a:cubicBezTo>
                  <a:close/>
                  <a:moveTo>
                    <a:pt x="289" y="63"/>
                  </a:moveTo>
                  <a:lnTo>
                    <a:pt x="289" y="63"/>
                  </a:lnTo>
                  <a:cubicBezTo>
                    <a:pt x="90" y="262"/>
                    <a:pt x="90" y="262"/>
                    <a:pt x="90" y="262"/>
                  </a:cubicBezTo>
                  <a:cubicBezTo>
                    <a:pt x="63" y="280"/>
                    <a:pt x="63" y="325"/>
                    <a:pt x="90" y="343"/>
                  </a:cubicBezTo>
                  <a:cubicBezTo>
                    <a:pt x="253" y="506"/>
                    <a:pt x="253" y="506"/>
                    <a:pt x="253" y="506"/>
                  </a:cubicBezTo>
                  <a:cubicBezTo>
                    <a:pt x="279" y="533"/>
                    <a:pt x="316" y="533"/>
                    <a:pt x="334" y="506"/>
                  </a:cubicBezTo>
                  <a:cubicBezTo>
                    <a:pt x="532" y="307"/>
                    <a:pt x="532" y="307"/>
                    <a:pt x="532" y="307"/>
                  </a:cubicBezTo>
                  <a:cubicBezTo>
                    <a:pt x="532" y="54"/>
                    <a:pt x="532" y="54"/>
                    <a:pt x="532" y="54"/>
                  </a:cubicBezTo>
                  <a:lnTo>
                    <a:pt x="289" y="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4" name="Google Shape;1644;p57"/>
            <p:cNvSpPr/>
            <p:nvPr/>
          </p:nvSpPr>
          <p:spPr>
            <a:xfrm>
              <a:off x="15933900" y="10855502"/>
              <a:ext cx="109718" cy="109715"/>
            </a:xfrm>
            <a:custGeom>
              <a:avLst/>
              <a:gdLst/>
              <a:ahLst/>
              <a:cxnLst/>
              <a:rect l="l" t="t" r="r" b="b"/>
              <a:pathLst>
                <a:path w="100" h="101" extrusionOk="0">
                  <a:moveTo>
                    <a:pt x="81" y="82"/>
                  </a:moveTo>
                  <a:lnTo>
                    <a:pt x="81" y="82"/>
                  </a:lnTo>
                  <a:cubicBezTo>
                    <a:pt x="63" y="100"/>
                    <a:pt x="36" y="100"/>
                    <a:pt x="18" y="82"/>
                  </a:cubicBezTo>
                  <a:cubicBezTo>
                    <a:pt x="0" y="64"/>
                    <a:pt x="0" y="37"/>
                    <a:pt x="18" y="19"/>
                  </a:cubicBezTo>
                  <a:cubicBezTo>
                    <a:pt x="36" y="0"/>
                    <a:pt x="63" y="0"/>
                    <a:pt x="81" y="19"/>
                  </a:cubicBezTo>
                  <a:cubicBezTo>
                    <a:pt x="99" y="37"/>
                    <a:pt x="99" y="64"/>
                    <a:pt x="81" y="8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45" name="Google Shape;1645;p57"/>
          <p:cNvGrpSpPr/>
          <p:nvPr/>
        </p:nvGrpSpPr>
        <p:grpSpPr>
          <a:xfrm>
            <a:off x="7284379" y="547890"/>
            <a:ext cx="1589261" cy="567734"/>
            <a:chOff x="4247967" y="10620441"/>
            <a:chExt cx="4236900" cy="1513957"/>
          </a:xfrm>
        </p:grpSpPr>
        <p:sp>
          <p:nvSpPr>
            <p:cNvPr id="1646" name="Google Shape;1646;p57"/>
            <p:cNvSpPr txBox="1"/>
            <p:nvPr/>
          </p:nvSpPr>
          <p:spPr>
            <a:xfrm flipH="1">
              <a:off x="4263340" y="10620441"/>
              <a:ext cx="2382600" cy="58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Identificar</a:t>
              </a:r>
              <a:endParaRPr sz="500"/>
            </a:p>
          </p:txBody>
        </p:sp>
        <p:sp>
          <p:nvSpPr>
            <p:cNvPr id="1647" name="Google Shape;1647;p57"/>
            <p:cNvSpPr/>
            <p:nvPr/>
          </p:nvSpPr>
          <p:spPr>
            <a:xfrm>
              <a:off x="4247967" y="11180398"/>
              <a:ext cx="4236900" cy="9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666666"/>
                  </a:solidFill>
                  <a:latin typeface="Lato Light"/>
                  <a:ea typeface="Lato Light"/>
                  <a:cs typeface="Lato Light"/>
                  <a:sym typeface="Lato Light"/>
                </a:rPr>
                <a:t>Merma. Desperdicio. Gasto energético. Tiempos muertos</a:t>
              </a:r>
              <a:endParaRPr sz="500">
                <a:solidFill>
                  <a:srgbClr val="666666"/>
                </a:solidFill>
              </a:endParaRPr>
            </a:p>
          </p:txBody>
        </p:sp>
      </p:grpSp>
      <p:grpSp>
        <p:nvGrpSpPr>
          <p:cNvPr id="1648" name="Google Shape;1648;p57"/>
          <p:cNvGrpSpPr/>
          <p:nvPr/>
        </p:nvGrpSpPr>
        <p:grpSpPr>
          <a:xfrm>
            <a:off x="7278603" y="1400600"/>
            <a:ext cx="1700871" cy="567736"/>
            <a:chOff x="4247967" y="10620434"/>
            <a:chExt cx="4534447" cy="1513964"/>
          </a:xfrm>
        </p:grpSpPr>
        <p:sp>
          <p:nvSpPr>
            <p:cNvPr id="1649" name="Google Shape;1649;p57"/>
            <p:cNvSpPr txBox="1"/>
            <p:nvPr/>
          </p:nvSpPr>
          <p:spPr>
            <a:xfrm flipH="1">
              <a:off x="4263514" y="10620434"/>
              <a:ext cx="4518900" cy="58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Areas o departamento</a:t>
              </a:r>
              <a:endParaRPr sz="500"/>
            </a:p>
          </p:txBody>
        </p:sp>
        <p:sp>
          <p:nvSpPr>
            <p:cNvPr id="1650" name="Google Shape;1650;p57"/>
            <p:cNvSpPr/>
            <p:nvPr/>
          </p:nvSpPr>
          <p:spPr>
            <a:xfrm>
              <a:off x="4247967" y="11180398"/>
              <a:ext cx="4236900" cy="9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666666"/>
                  </a:solidFill>
                  <a:latin typeface="Lato Light"/>
                  <a:ea typeface="Lato Light"/>
                  <a:cs typeface="Lato Light"/>
                  <a:sym typeface="Lato Light"/>
                </a:rPr>
                <a:t>Que área o departamento está involucrado.</a:t>
              </a:r>
              <a:endParaRPr sz="500">
                <a:solidFill>
                  <a:srgbClr val="666666"/>
                </a:solidFill>
              </a:endParaRPr>
            </a:p>
          </p:txBody>
        </p:sp>
      </p:grpSp>
      <p:grpSp>
        <p:nvGrpSpPr>
          <p:cNvPr id="1651" name="Google Shape;1651;p57"/>
          <p:cNvGrpSpPr/>
          <p:nvPr/>
        </p:nvGrpSpPr>
        <p:grpSpPr>
          <a:xfrm>
            <a:off x="7279053" y="2282325"/>
            <a:ext cx="1589261" cy="567732"/>
            <a:chOff x="4247967" y="10620446"/>
            <a:chExt cx="4236900" cy="1513952"/>
          </a:xfrm>
        </p:grpSpPr>
        <p:sp>
          <p:nvSpPr>
            <p:cNvPr id="1652" name="Google Shape;1652;p57"/>
            <p:cNvSpPr txBox="1"/>
            <p:nvPr/>
          </p:nvSpPr>
          <p:spPr>
            <a:xfrm flipH="1">
              <a:off x="4263254" y="10620446"/>
              <a:ext cx="4128600" cy="58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Análisis - Discovery</a:t>
              </a:r>
              <a:endParaRPr sz="500"/>
            </a:p>
          </p:txBody>
        </p:sp>
        <p:sp>
          <p:nvSpPr>
            <p:cNvPr id="1653" name="Google Shape;1653;p57"/>
            <p:cNvSpPr/>
            <p:nvPr/>
          </p:nvSpPr>
          <p:spPr>
            <a:xfrm>
              <a:off x="4247967" y="11180398"/>
              <a:ext cx="4236900" cy="9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666666"/>
                  </a:solidFill>
                  <a:latin typeface="Lato Light"/>
                  <a:ea typeface="Lato Light"/>
                  <a:cs typeface="Lato Light"/>
                  <a:sym typeface="Lato Light"/>
                </a:rPr>
                <a:t>Se tienen datos. Se tienen indicios. Análisis descriptivo en DataLake</a:t>
              </a:r>
              <a:endParaRPr sz="500">
                <a:solidFill>
                  <a:srgbClr val="666666"/>
                </a:solidFill>
              </a:endParaRPr>
            </a:p>
          </p:txBody>
        </p:sp>
      </p:grpSp>
      <p:grpSp>
        <p:nvGrpSpPr>
          <p:cNvPr id="1654" name="Google Shape;1654;p57"/>
          <p:cNvGrpSpPr/>
          <p:nvPr/>
        </p:nvGrpSpPr>
        <p:grpSpPr>
          <a:xfrm>
            <a:off x="7279053" y="3180450"/>
            <a:ext cx="1589261" cy="567729"/>
            <a:chOff x="4247967" y="10620454"/>
            <a:chExt cx="4236900" cy="1513944"/>
          </a:xfrm>
        </p:grpSpPr>
        <p:sp>
          <p:nvSpPr>
            <p:cNvPr id="1655" name="Google Shape;1655;p57"/>
            <p:cNvSpPr txBox="1"/>
            <p:nvPr/>
          </p:nvSpPr>
          <p:spPr>
            <a:xfrm flipH="1">
              <a:off x="4263433" y="10620454"/>
              <a:ext cx="3228600" cy="58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Monetizalo</a:t>
              </a:r>
              <a:endParaRPr sz="500"/>
            </a:p>
          </p:txBody>
        </p:sp>
        <p:sp>
          <p:nvSpPr>
            <p:cNvPr id="1656" name="Google Shape;1656;p57"/>
            <p:cNvSpPr/>
            <p:nvPr/>
          </p:nvSpPr>
          <p:spPr>
            <a:xfrm>
              <a:off x="4247967" y="11180398"/>
              <a:ext cx="4236900" cy="9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666666"/>
                  </a:solidFill>
                  <a:latin typeface="Lato Light"/>
                  <a:ea typeface="Lato Light"/>
                  <a:cs typeface="Lato Light"/>
                  <a:sym typeface="Lato Light"/>
                </a:rPr>
                <a:t>Análisis de factibilidad para monetizar un proyecto</a:t>
              </a:r>
              <a:endParaRPr sz="500">
                <a:solidFill>
                  <a:srgbClr val="666666"/>
                </a:solidFill>
              </a:endParaRPr>
            </a:p>
          </p:txBody>
        </p:sp>
      </p:grpSp>
      <p:grpSp>
        <p:nvGrpSpPr>
          <p:cNvPr id="1657" name="Google Shape;1657;p57"/>
          <p:cNvGrpSpPr/>
          <p:nvPr/>
        </p:nvGrpSpPr>
        <p:grpSpPr>
          <a:xfrm>
            <a:off x="7279053" y="4046125"/>
            <a:ext cx="1589261" cy="567746"/>
            <a:chOff x="4247967" y="10620408"/>
            <a:chExt cx="4236900" cy="1513990"/>
          </a:xfrm>
        </p:grpSpPr>
        <p:sp>
          <p:nvSpPr>
            <p:cNvPr id="1658" name="Google Shape;1658;p57"/>
            <p:cNvSpPr txBox="1"/>
            <p:nvPr/>
          </p:nvSpPr>
          <p:spPr>
            <a:xfrm flipH="1">
              <a:off x="4263304" y="10620408"/>
              <a:ext cx="3984600" cy="58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Desarrollar un Piloto</a:t>
              </a:r>
              <a:endParaRPr sz="500"/>
            </a:p>
          </p:txBody>
        </p:sp>
        <p:sp>
          <p:nvSpPr>
            <p:cNvPr id="1659" name="Google Shape;1659;p57"/>
            <p:cNvSpPr/>
            <p:nvPr/>
          </p:nvSpPr>
          <p:spPr>
            <a:xfrm>
              <a:off x="4247967" y="11180398"/>
              <a:ext cx="4236900" cy="9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666666"/>
                  </a:solidFill>
                  <a:latin typeface="Lato Light"/>
                  <a:ea typeface="Lato Light"/>
                  <a:cs typeface="Lato Light"/>
                  <a:sym typeface="Lato Light"/>
                </a:rPr>
                <a:t>Desarrollamos pruebas de concepto.</a:t>
              </a:r>
              <a:endParaRPr sz="500">
                <a:solidFill>
                  <a:srgbClr val="666666"/>
                </a:solidFill>
              </a:endParaRPr>
            </a:p>
          </p:txBody>
        </p:sp>
      </p:grpSp>
      <p:sp>
        <p:nvSpPr>
          <p:cNvPr id="78" name="AutoShape 3">
            <a:extLst>
              <a:ext uri="{FF2B5EF4-FFF2-40B4-BE49-F238E27FC236}">
                <a16:creationId xmlns:a16="http://schemas.microsoft.com/office/drawing/2014/main" id="{452DE38B-881A-1942-8473-2BC5C8968B5C}"/>
              </a:ext>
            </a:extLst>
          </p:cNvPr>
          <p:cNvSpPr/>
          <p:nvPr/>
        </p:nvSpPr>
        <p:spPr>
          <a:xfrm rot="18900000">
            <a:off x="-1883404" y="4090344"/>
            <a:ext cx="3783699" cy="3782959"/>
          </a:xfrm>
          <a:prstGeom prst="rect">
            <a:avLst/>
          </a:prstGeom>
          <a:solidFill>
            <a:srgbClr val="97BCC7"/>
          </a:solidFill>
        </p:spPr>
      </p:sp>
      <p:sp>
        <p:nvSpPr>
          <p:cNvPr id="79" name="AutoShape 5">
            <a:extLst>
              <a:ext uri="{FF2B5EF4-FFF2-40B4-BE49-F238E27FC236}">
                <a16:creationId xmlns:a16="http://schemas.microsoft.com/office/drawing/2014/main" id="{DA6634DE-B39B-F043-8B55-70B1E12B0B21}"/>
              </a:ext>
            </a:extLst>
          </p:cNvPr>
          <p:cNvSpPr/>
          <p:nvPr/>
        </p:nvSpPr>
        <p:spPr>
          <a:xfrm rot="18900000">
            <a:off x="2247916" y="2179265"/>
            <a:ext cx="21017" cy="5608168"/>
          </a:xfrm>
          <a:prstGeom prst="rect">
            <a:avLst/>
          </a:prstGeom>
          <a:solidFill>
            <a:srgbClr val="053D57"/>
          </a:solidFill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5" name="Google Shape;1665;p58"/>
          <p:cNvSpPr/>
          <p:nvPr/>
        </p:nvSpPr>
        <p:spPr>
          <a:xfrm>
            <a:off x="601724" y="656025"/>
            <a:ext cx="1600004" cy="3869117"/>
          </a:xfrm>
          <a:custGeom>
            <a:avLst/>
            <a:gdLst/>
            <a:ahLst/>
            <a:cxnLst/>
            <a:rect l="l" t="t" r="r" b="b"/>
            <a:pathLst>
              <a:path w="4265" h="10314" extrusionOk="0">
                <a:moveTo>
                  <a:pt x="4264" y="3121"/>
                </a:moveTo>
                <a:lnTo>
                  <a:pt x="4264" y="3121"/>
                </a:lnTo>
                <a:cubicBezTo>
                  <a:pt x="4264" y="0"/>
                  <a:pt x="4264" y="0"/>
                  <a:pt x="426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3121"/>
                  <a:pt x="0" y="3121"/>
                  <a:pt x="0" y="3121"/>
                </a:cubicBezTo>
                <a:cubicBezTo>
                  <a:pt x="0" y="3825"/>
                  <a:pt x="395" y="4467"/>
                  <a:pt x="1028" y="4783"/>
                </a:cubicBezTo>
                <a:cubicBezTo>
                  <a:pt x="1196" y="4862"/>
                  <a:pt x="1196" y="4862"/>
                  <a:pt x="1196" y="4862"/>
                </a:cubicBezTo>
                <a:cubicBezTo>
                  <a:pt x="1442" y="4985"/>
                  <a:pt x="1442" y="5336"/>
                  <a:pt x="1196" y="5459"/>
                </a:cubicBezTo>
                <a:cubicBezTo>
                  <a:pt x="1028" y="5538"/>
                  <a:pt x="1028" y="5538"/>
                  <a:pt x="1028" y="5538"/>
                </a:cubicBezTo>
                <a:cubicBezTo>
                  <a:pt x="395" y="5846"/>
                  <a:pt x="0" y="6497"/>
                  <a:pt x="0" y="7200"/>
                </a:cubicBezTo>
                <a:cubicBezTo>
                  <a:pt x="0" y="10313"/>
                  <a:pt x="0" y="10313"/>
                  <a:pt x="0" y="10313"/>
                </a:cubicBezTo>
                <a:cubicBezTo>
                  <a:pt x="4264" y="10313"/>
                  <a:pt x="4264" y="10313"/>
                  <a:pt x="4264" y="10313"/>
                </a:cubicBezTo>
                <a:cubicBezTo>
                  <a:pt x="4264" y="7200"/>
                  <a:pt x="4264" y="7200"/>
                  <a:pt x="4264" y="7200"/>
                </a:cubicBezTo>
                <a:cubicBezTo>
                  <a:pt x="4264" y="6497"/>
                  <a:pt x="3869" y="5846"/>
                  <a:pt x="3235" y="5538"/>
                </a:cubicBezTo>
                <a:cubicBezTo>
                  <a:pt x="3068" y="5459"/>
                  <a:pt x="3068" y="5459"/>
                  <a:pt x="3068" y="5459"/>
                </a:cubicBezTo>
                <a:cubicBezTo>
                  <a:pt x="2822" y="5336"/>
                  <a:pt x="2822" y="4985"/>
                  <a:pt x="3068" y="4862"/>
                </a:cubicBezTo>
                <a:cubicBezTo>
                  <a:pt x="3235" y="4783"/>
                  <a:pt x="3235" y="4783"/>
                  <a:pt x="3235" y="4783"/>
                </a:cubicBezTo>
                <a:cubicBezTo>
                  <a:pt x="3869" y="4467"/>
                  <a:pt x="4264" y="3825"/>
                  <a:pt x="4264" y="3121"/>
                </a:cubicBezTo>
              </a:path>
            </a:pathLst>
          </a:custGeom>
          <a:solidFill>
            <a:srgbClr val="D2F4F9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6" name="Google Shape;1666;p58"/>
          <p:cNvSpPr/>
          <p:nvPr/>
        </p:nvSpPr>
        <p:spPr>
          <a:xfrm>
            <a:off x="485902" y="4462288"/>
            <a:ext cx="1851508" cy="62858"/>
          </a:xfrm>
          <a:custGeom>
            <a:avLst/>
            <a:gdLst/>
            <a:ahLst/>
            <a:cxnLst/>
            <a:rect l="l" t="t" r="r" b="b"/>
            <a:pathLst>
              <a:path w="4934" h="168" extrusionOk="0">
                <a:moveTo>
                  <a:pt x="4853" y="167"/>
                </a:moveTo>
                <a:lnTo>
                  <a:pt x="4853" y="167"/>
                </a:lnTo>
                <a:cubicBezTo>
                  <a:pt x="88" y="167"/>
                  <a:pt x="88" y="167"/>
                  <a:pt x="88" y="167"/>
                </a:cubicBezTo>
                <a:cubicBezTo>
                  <a:pt x="35" y="167"/>
                  <a:pt x="0" y="132"/>
                  <a:pt x="0" y="88"/>
                </a:cubicBezTo>
                <a:lnTo>
                  <a:pt x="0" y="88"/>
                </a:lnTo>
                <a:cubicBezTo>
                  <a:pt x="0" y="35"/>
                  <a:pt x="35" y="0"/>
                  <a:pt x="88" y="0"/>
                </a:cubicBezTo>
                <a:cubicBezTo>
                  <a:pt x="4853" y="0"/>
                  <a:pt x="4853" y="0"/>
                  <a:pt x="4853" y="0"/>
                </a:cubicBezTo>
                <a:cubicBezTo>
                  <a:pt x="4898" y="0"/>
                  <a:pt x="4933" y="35"/>
                  <a:pt x="4933" y="88"/>
                </a:cubicBezTo>
                <a:lnTo>
                  <a:pt x="4933" y="88"/>
                </a:lnTo>
                <a:cubicBezTo>
                  <a:pt x="4933" y="132"/>
                  <a:pt x="4898" y="167"/>
                  <a:pt x="4853" y="167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7" name="Google Shape;1667;p58"/>
          <p:cNvSpPr/>
          <p:nvPr/>
        </p:nvSpPr>
        <p:spPr>
          <a:xfrm>
            <a:off x="485902" y="626250"/>
            <a:ext cx="1851508" cy="62858"/>
          </a:xfrm>
          <a:custGeom>
            <a:avLst/>
            <a:gdLst/>
            <a:ahLst/>
            <a:cxnLst/>
            <a:rect l="l" t="t" r="r" b="b"/>
            <a:pathLst>
              <a:path w="4934" h="168" extrusionOk="0">
                <a:moveTo>
                  <a:pt x="4853" y="167"/>
                </a:moveTo>
                <a:lnTo>
                  <a:pt x="4853" y="167"/>
                </a:lnTo>
                <a:cubicBezTo>
                  <a:pt x="88" y="167"/>
                  <a:pt x="88" y="167"/>
                  <a:pt x="88" y="167"/>
                </a:cubicBezTo>
                <a:cubicBezTo>
                  <a:pt x="35" y="167"/>
                  <a:pt x="0" y="132"/>
                  <a:pt x="0" y="79"/>
                </a:cubicBezTo>
                <a:lnTo>
                  <a:pt x="0" y="79"/>
                </a:lnTo>
                <a:cubicBezTo>
                  <a:pt x="0" y="35"/>
                  <a:pt x="35" y="0"/>
                  <a:pt x="88" y="0"/>
                </a:cubicBezTo>
                <a:cubicBezTo>
                  <a:pt x="4853" y="0"/>
                  <a:pt x="4853" y="0"/>
                  <a:pt x="4853" y="0"/>
                </a:cubicBezTo>
                <a:cubicBezTo>
                  <a:pt x="4898" y="0"/>
                  <a:pt x="4933" y="35"/>
                  <a:pt x="4933" y="79"/>
                </a:cubicBezTo>
                <a:lnTo>
                  <a:pt x="4933" y="79"/>
                </a:lnTo>
                <a:cubicBezTo>
                  <a:pt x="4933" y="132"/>
                  <a:pt x="4898" y="167"/>
                  <a:pt x="4853" y="167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8" name="Google Shape;1668;p58"/>
          <p:cNvSpPr/>
          <p:nvPr/>
        </p:nvSpPr>
        <p:spPr>
          <a:xfrm>
            <a:off x="701001" y="1737857"/>
            <a:ext cx="1426268" cy="1283646"/>
          </a:xfrm>
          <a:custGeom>
            <a:avLst/>
            <a:gdLst/>
            <a:ahLst/>
            <a:cxnLst/>
            <a:rect l="l" t="t" r="r" b="b"/>
            <a:pathLst>
              <a:path w="3799" h="3420" extrusionOk="0">
                <a:moveTo>
                  <a:pt x="0" y="0"/>
                </a:moveTo>
                <a:lnTo>
                  <a:pt x="0" y="0"/>
                </a:lnTo>
                <a:cubicBezTo>
                  <a:pt x="0" y="185"/>
                  <a:pt x="0" y="185"/>
                  <a:pt x="0" y="185"/>
                </a:cubicBezTo>
                <a:cubicBezTo>
                  <a:pt x="0" y="493"/>
                  <a:pt x="79" y="783"/>
                  <a:pt x="237" y="1038"/>
                </a:cubicBezTo>
                <a:cubicBezTo>
                  <a:pt x="404" y="1302"/>
                  <a:pt x="624" y="1504"/>
                  <a:pt x="896" y="1635"/>
                </a:cubicBezTo>
                <a:cubicBezTo>
                  <a:pt x="914" y="1644"/>
                  <a:pt x="914" y="1644"/>
                  <a:pt x="914" y="1644"/>
                </a:cubicBezTo>
                <a:cubicBezTo>
                  <a:pt x="993" y="1688"/>
                  <a:pt x="1072" y="1724"/>
                  <a:pt x="1160" y="1750"/>
                </a:cubicBezTo>
                <a:cubicBezTo>
                  <a:pt x="1318" y="1811"/>
                  <a:pt x="1582" y="1943"/>
                  <a:pt x="1732" y="2225"/>
                </a:cubicBezTo>
                <a:cubicBezTo>
                  <a:pt x="1802" y="2364"/>
                  <a:pt x="1828" y="3208"/>
                  <a:pt x="1828" y="3349"/>
                </a:cubicBezTo>
                <a:lnTo>
                  <a:pt x="1828" y="3349"/>
                </a:lnTo>
                <a:lnTo>
                  <a:pt x="1828" y="3349"/>
                </a:lnTo>
                <a:cubicBezTo>
                  <a:pt x="1828" y="3384"/>
                  <a:pt x="1864" y="3419"/>
                  <a:pt x="1908" y="3419"/>
                </a:cubicBezTo>
                <a:cubicBezTo>
                  <a:pt x="1943" y="3419"/>
                  <a:pt x="1978" y="3384"/>
                  <a:pt x="1978" y="3349"/>
                </a:cubicBezTo>
                <a:cubicBezTo>
                  <a:pt x="1978" y="3208"/>
                  <a:pt x="1995" y="2364"/>
                  <a:pt x="2066" y="2225"/>
                </a:cubicBezTo>
                <a:cubicBezTo>
                  <a:pt x="2198" y="1952"/>
                  <a:pt x="2470" y="1811"/>
                  <a:pt x="2637" y="1750"/>
                </a:cubicBezTo>
                <a:cubicBezTo>
                  <a:pt x="2725" y="1724"/>
                  <a:pt x="2804" y="1679"/>
                  <a:pt x="2884" y="1644"/>
                </a:cubicBezTo>
                <a:cubicBezTo>
                  <a:pt x="2892" y="1635"/>
                  <a:pt x="2892" y="1635"/>
                  <a:pt x="2892" y="1635"/>
                </a:cubicBezTo>
                <a:cubicBezTo>
                  <a:pt x="3165" y="1504"/>
                  <a:pt x="3393" y="1302"/>
                  <a:pt x="3552" y="1038"/>
                </a:cubicBezTo>
                <a:cubicBezTo>
                  <a:pt x="3710" y="783"/>
                  <a:pt x="3798" y="493"/>
                  <a:pt x="3798" y="185"/>
                </a:cubicBezTo>
                <a:cubicBezTo>
                  <a:pt x="3798" y="0"/>
                  <a:pt x="3798" y="0"/>
                  <a:pt x="3798" y="0"/>
                </a:cubicBezTo>
                <a:lnTo>
                  <a:pt x="0" y="0"/>
                </a:ln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9" name="Google Shape;1669;p58"/>
          <p:cNvSpPr/>
          <p:nvPr/>
        </p:nvSpPr>
        <p:spPr>
          <a:xfrm>
            <a:off x="701001" y="3564069"/>
            <a:ext cx="1389870" cy="815511"/>
          </a:xfrm>
          <a:custGeom>
            <a:avLst/>
            <a:gdLst/>
            <a:ahLst/>
            <a:cxnLst/>
            <a:rect l="l" t="t" r="r" b="b"/>
            <a:pathLst>
              <a:path w="3702" h="2173" extrusionOk="0">
                <a:moveTo>
                  <a:pt x="2294" y="123"/>
                </a:moveTo>
                <a:lnTo>
                  <a:pt x="2294" y="123"/>
                </a:lnTo>
                <a:cubicBezTo>
                  <a:pt x="2013" y="0"/>
                  <a:pt x="1688" y="0"/>
                  <a:pt x="1407" y="123"/>
                </a:cubicBezTo>
                <a:lnTo>
                  <a:pt x="1407" y="123"/>
                </a:lnTo>
                <a:cubicBezTo>
                  <a:pt x="1248" y="194"/>
                  <a:pt x="1099" y="273"/>
                  <a:pt x="949" y="360"/>
                </a:cubicBezTo>
                <a:cubicBezTo>
                  <a:pt x="0" y="950"/>
                  <a:pt x="0" y="950"/>
                  <a:pt x="0" y="950"/>
                </a:cubicBezTo>
                <a:cubicBezTo>
                  <a:pt x="0" y="2172"/>
                  <a:pt x="0" y="2172"/>
                  <a:pt x="0" y="2172"/>
                </a:cubicBezTo>
                <a:cubicBezTo>
                  <a:pt x="3701" y="2172"/>
                  <a:pt x="3701" y="2172"/>
                  <a:pt x="3701" y="2172"/>
                </a:cubicBezTo>
                <a:cubicBezTo>
                  <a:pt x="3701" y="950"/>
                  <a:pt x="3701" y="950"/>
                  <a:pt x="3701" y="950"/>
                </a:cubicBezTo>
                <a:cubicBezTo>
                  <a:pt x="2752" y="360"/>
                  <a:pt x="2752" y="360"/>
                  <a:pt x="2752" y="360"/>
                </a:cubicBezTo>
                <a:cubicBezTo>
                  <a:pt x="2602" y="273"/>
                  <a:pt x="2453" y="194"/>
                  <a:pt x="2294" y="123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70" name="Google Shape;1670;p58"/>
          <p:cNvCxnSpPr/>
          <p:nvPr/>
        </p:nvCxnSpPr>
        <p:spPr>
          <a:xfrm>
            <a:off x="887851" y="816520"/>
            <a:ext cx="2359800" cy="0"/>
          </a:xfrm>
          <a:prstGeom prst="straightConnector1">
            <a:avLst/>
          </a:prstGeom>
          <a:noFill/>
          <a:ln w="38100" cap="flat" cmpd="sng">
            <a:solidFill>
              <a:srgbClr val="7F7F7F">
                <a:alpha val="498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71" name="Google Shape;1671;p58"/>
          <p:cNvSpPr/>
          <p:nvPr/>
        </p:nvSpPr>
        <p:spPr>
          <a:xfrm>
            <a:off x="836513" y="763221"/>
            <a:ext cx="102677" cy="102651"/>
          </a:xfrm>
          <a:custGeom>
            <a:avLst/>
            <a:gdLst/>
            <a:ahLst/>
            <a:cxnLst/>
            <a:rect l="l" t="t" r="r" b="b"/>
            <a:pathLst>
              <a:path w="231" h="231" extrusionOk="0">
                <a:moveTo>
                  <a:pt x="115" y="230"/>
                </a:moveTo>
                <a:lnTo>
                  <a:pt x="115" y="230"/>
                </a:lnTo>
                <a:cubicBezTo>
                  <a:pt x="46" y="230"/>
                  <a:pt x="0" y="176"/>
                  <a:pt x="0" y="115"/>
                </a:cubicBezTo>
                <a:cubicBezTo>
                  <a:pt x="0" y="54"/>
                  <a:pt x="46" y="0"/>
                  <a:pt x="115" y="0"/>
                </a:cubicBezTo>
                <a:cubicBezTo>
                  <a:pt x="176" y="0"/>
                  <a:pt x="230" y="54"/>
                  <a:pt x="230" y="115"/>
                </a:cubicBezTo>
                <a:cubicBezTo>
                  <a:pt x="230" y="176"/>
                  <a:pt x="176" y="230"/>
                  <a:pt x="115" y="230"/>
                </a:cubicBezTo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2" name="Google Shape;1672;p58"/>
          <p:cNvSpPr/>
          <p:nvPr/>
        </p:nvSpPr>
        <p:spPr>
          <a:xfrm>
            <a:off x="3208065" y="759273"/>
            <a:ext cx="134270" cy="110547"/>
          </a:xfrm>
          <a:custGeom>
            <a:avLst/>
            <a:gdLst/>
            <a:ahLst/>
            <a:cxnLst/>
            <a:rect l="l" t="t" r="r" b="b"/>
            <a:pathLst>
              <a:path w="300" h="246" extrusionOk="0">
                <a:moveTo>
                  <a:pt x="299" y="123"/>
                </a:moveTo>
                <a:lnTo>
                  <a:pt x="0" y="245"/>
                </a:lnTo>
                <a:lnTo>
                  <a:pt x="69" y="123"/>
                </a:lnTo>
                <a:lnTo>
                  <a:pt x="0" y="0"/>
                </a:lnTo>
                <a:lnTo>
                  <a:pt x="299" y="123"/>
                </a:lnTo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3" name="Google Shape;1673;p58"/>
          <p:cNvSpPr/>
          <p:nvPr/>
        </p:nvSpPr>
        <p:spPr>
          <a:xfrm>
            <a:off x="1183289" y="553972"/>
            <a:ext cx="521285" cy="521149"/>
          </a:xfrm>
          <a:custGeom>
            <a:avLst/>
            <a:gdLst/>
            <a:ahLst/>
            <a:cxnLst/>
            <a:rect l="l" t="t" r="r" b="b"/>
            <a:pathLst>
              <a:path w="1165" h="1164" extrusionOk="0">
                <a:moveTo>
                  <a:pt x="1164" y="582"/>
                </a:moveTo>
                <a:lnTo>
                  <a:pt x="1164" y="582"/>
                </a:lnTo>
                <a:cubicBezTo>
                  <a:pt x="1164" y="903"/>
                  <a:pt x="903" y="1163"/>
                  <a:pt x="582" y="1163"/>
                </a:cubicBezTo>
                <a:cubicBezTo>
                  <a:pt x="260" y="1163"/>
                  <a:pt x="0" y="903"/>
                  <a:pt x="0" y="582"/>
                </a:cubicBezTo>
                <a:cubicBezTo>
                  <a:pt x="0" y="261"/>
                  <a:pt x="260" y="0"/>
                  <a:pt x="582" y="0"/>
                </a:cubicBezTo>
                <a:cubicBezTo>
                  <a:pt x="903" y="0"/>
                  <a:pt x="1164" y="261"/>
                  <a:pt x="1164" y="582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74" name="Google Shape;1674;p58"/>
          <p:cNvCxnSpPr/>
          <p:nvPr/>
        </p:nvCxnSpPr>
        <p:spPr>
          <a:xfrm>
            <a:off x="887851" y="1700895"/>
            <a:ext cx="2359800" cy="0"/>
          </a:xfrm>
          <a:prstGeom prst="straightConnector1">
            <a:avLst/>
          </a:prstGeom>
          <a:noFill/>
          <a:ln w="38100" cap="flat" cmpd="sng">
            <a:solidFill>
              <a:srgbClr val="7F7F7F">
                <a:alpha val="498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75" name="Google Shape;1675;p58"/>
          <p:cNvSpPr/>
          <p:nvPr/>
        </p:nvSpPr>
        <p:spPr>
          <a:xfrm>
            <a:off x="836513" y="1647596"/>
            <a:ext cx="102677" cy="102651"/>
          </a:xfrm>
          <a:custGeom>
            <a:avLst/>
            <a:gdLst/>
            <a:ahLst/>
            <a:cxnLst/>
            <a:rect l="l" t="t" r="r" b="b"/>
            <a:pathLst>
              <a:path w="231" h="231" extrusionOk="0">
                <a:moveTo>
                  <a:pt x="115" y="230"/>
                </a:moveTo>
                <a:lnTo>
                  <a:pt x="115" y="230"/>
                </a:lnTo>
                <a:cubicBezTo>
                  <a:pt x="46" y="230"/>
                  <a:pt x="0" y="176"/>
                  <a:pt x="0" y="115"/>
                </a:cubicBezTo>
                <a:cubicBezTo>
                  <a:pt x="0" y="46"/>
                  <a:pt x="46" y="0"/>
                  <a:pt x="115" y="0"/>
                </a:cubicBezTo>
                <a:cubicBezTo>
                  <a:pt x="176" y="0"/>
                  <a:pt x="230" y="46"/>
                  <a:pt x="230" y="115"/>
                </a:cubicBezTo>
                <a:cubicBezTo>
                  <a:pt x="230" y="176"/>
                  <a:pt x="176" y="230"/>
                  <a:pt x="115" y="230"/>
                </a:cubicBezTo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6" name="Google Shape;1676;p58"/>
          <p:cNvSpPr/>
          <p:nvPr/>
        </p:nvSpPr>
        <p:spPr>
          <a:xfrm>
            <a:off x="3208065" y="1643648"/>
            <a:ext cx="134270" cy="110547"/>
          </a:xfrm>
          <a:custGeom>
            <a:avLst/>
            <a:gdLst/>
            <a:ahLst/>
            <a:cxnLst/>
            <a:rect l="l" t="t" r="r" b="b"/>
            <a:pathLst>
              <a:path w="300" h="246" extrusionOk="0">
                <a:moveTo>
                  <a:pt x="299" y="122"/>
                </a:moveTo>
                <a:lnTo>
                  <a:pt x="0" y="245"/>
                </a:lnTo>
                <a:lnTo>
                  <a:pt x="69" y="122"/>
                </a:lnTo>
                <a:lnTo>
                  <a:pt x="0" y="0"/>
                </a:lnTo>
                <a:lnTo>
                  <a:pt x="299" y="122"/>
                </a:lnTo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7" name="Google Shape;1677;p58"/>
          <p:cNvSpPr/>
          <p:nvPr/>
        </p:nvSpPr>
        <p:spPr>
          <a:xfrm>
            <a:off x="1183289" y="1438347"/>
            <a:ext cx="521285" cy="517200"/>
          </a:xfrm>
          <a:custGeom>
            <a:avLst/>
            <a:gdLst/>
            <a:ahLst/>
            <a:cxnLst/>
            <a:rect l="l" t="t" r="r" b="b"/>
            <a:pathLst>
              <a:path w="1165" h="1156" extrusionOk="0">
                <a:moveTo>
                  <a:pt x="1164" y="581"/>
                </a:moveTo>
                <a:lnTo>
                  <a:pt x="1164" y="581"/>
                </a:lnTo>
                <a:cubicBezTo>
                  <a:pt x="1164" y="902"/>
                  <a:pt x="903" y="1155"/>
                  <a:pt x="582" y="1155"/>
                </a:cubicBezTo>
                <a:cubicBezTo>
                  <a:pt x="260" y="1155"/>
                  <a:pt x="0" y="902"/>
                  <a:pt x="0" y="581"/>
                </a:cubicBezTo>
                <a:cubicBezTo>
                  <a:pt x="0" y="260"/>
                  <a:pt x="260" y="0"/>
                  <a:pt x="582" y="0"/>
                </a:cubicBezTo>
                <a:cubicBezTo>
                  <a:pt x="903" y="0"/>
                  <a:pt x="1164" y="260"/>
                  <a:pt x="1164" y="581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78" name="Google Shape;1678;p58"/>
          <p:cNvCxnSpPr/>
          <p:nvPr/>
        </p:nvCxnSpPr>
        <p:spPr>
          <a:xfrm>
            <a:off x="887851" y="2583296"/>
            <a:ext cx="2359800" cy="0"/>
          </a:xfrm>
          <a:prstGeom prst="straightConnector1">
            <a:avLst/>
          </a:prstGeom>
          <a:noFill/>
          <a:ln w="38100" cap="flat" cmpd="sng">
            <a:solidFill>
              <a:srgbClr val="7F7F7F">
                <a:alpha val="498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79" name="Google Shape;1679;p58"/>
          <p:cNvSpPr/>
          <p:nvPr/>
        </p:nvSpPr>
        <p:spPr>
          <a:xfrm>
            <a:off x="836513" y="2531971"/>
            <a:ext cx="102677" cy="102651"/>
          </a:xfrm>
          <a:custGeom>
            <a:avLst/>
            <a:gdLst/>
            <a:ahLst/>
            <a:cxnLst/>
            <a:rect l="l" t="t" r="r" b="b"/>
            <a:pathLst>
              <a:path w="231" h="230" extrusionOk="0">
                <a:moveTo>
                  <a:pt x="115" y="229"/>
                </a:moveTo>
                <a:lnTo>
                  <a:pt x="115" y="229"/>
                </a:lnTo>
                <a:cubicBezTo>
                  <a:pt x="46" y="229"/>
                  <a:pt x="0" y="175"/>
                  <a:pt x="0" y="114"/>
                </a:cubicBezTo>
                <a:cubicBezTo>
                  <a:pt x="0" y="45"/>
                  <a:pt x="46" y="0"/>
                  <a:pt x="115" y="0"/>
                </a:cubicBezTo>
                <a:cubicBezTo>
                  <a:pt x="176" y="0"/>
                  <a:pt x="230" y="45"/>
                  <a:pt x="230" y="114"/>
                </a:cubicBezTo>
                <a:cubicBezTo>
                  <a:pt x="230" y="175"/>
                  <a:pt x="176" y="229"/>
                  <a:pt x="115" y="229"/>
                </a:cubicBezTo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0" name="Google Shape;1680;p58"/>
          <p:cNvSpPr/>
          <p:nvPr/>
        </p:nvSpPr>
        <p:spPr>
          <a:xfrm>
            <a:off x="3208065" y="2524075"/>
            <a:ext cx="134270" cy="114495"/>
          </a:xfrm>
          <a:custGeom>
            <a:avLst/>
            <a:gdLst/>
            <a:ahLst/>
            <a:cxnLst/>
            <a:rect l="l" t="t" r="r" b="b"/>
            <a:pathLst>
              <a:path w="300" h="254" extrusionOk="0">
                <a:moveTo>
                  <a:pt x="299" y="130"/>
                </a:moveTo>
                <a:lnTo>
                  <a:pt x="0" y="253"/>
                </a:lnTo>
                <a:lnTo>
                  <a:pt x="69" y="130"/>
                </a:lnTo>
                <a:lnTo>
                  <a:pt x="0" y="0"/>
                </a:lnTo>
                <a:lnTo>
                  <a:pt x="299" y="130"/>
                </a:lnTo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1" name="Google Shape;1681;p58"/>
          <p:cNvSpPr/>
          <p:nvPr/>
        </p:nvSpPr>
        <p:spPr>
          <a:xfrm>
            <a:off x="1183289" y="2322722"/>
            <a:ext cx="521285" cy="517200"/>
          </a:xfrm>
          <a:custGeom>
            <a:avLst/>
            <a:gdLst/>
            <a:ahLst/>
            <a:cxnLst/>
            <a:rect l="l" t="t" r="r" b="b"/>
            <a:pathLst>
              <a:path w="1165" h="1155" extrusionOk="0">
                <a:moveTo>
                  <a:pt x="1164" y="580"/>
                </a:moveTo>
                <a:lnTo>
                  <a:pt x="1164" y="580"/>
                </a:lnTo>
                <a:cubicBezTo>
                  <a:pt x="1164" y="894"/>
                  <a:pt x="903" y="1154"/>
                  <a:pt x="582" y="1154"/>
                </a:cubicBezTo>
                <a:cubicBezTo>
                  <a:pt x="260" y="1154"/>
                  <a:pt x="0" y="894"/>
                  <a:pt x="0" y="580"/>
                </a:cubicBezTo>
                <a:cubicBezTo>
                  <a:pt x="0" y="260"/>
                  <a:pt x="260" y="0"/>
                  <a:pt x="582" y="0"/>
                </a:cubicBezTo>
                <a:cubicBezTo>
                  <a:pt x="903" y="0"/>
                  <a:pt x="1164" y="260"/>
                  <a:pt x="1164" y="58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82" name="Google Shape;1682;p58"/>
          <p:cNvCxnSpPr/>
          <p:nvPr/>
        </p:nvCxnSpPr>
        <p:spPr>
          <a:xfrm>
            <a:off x="887851" y="3463723"/>
            <a:ext cx="2359800" cy="0"/>
          </a:xfrm>
          <a:prstGeom prst="straightConnector1">
            <a:avLst/>
          </a:prstGeom>
          <a:noFill/>
          <a:ln w="38100" cap="flat" cmpd="sng">
            <a:solidFill>
              <a:srgbClr val="7F7F7F">
                <a:alpha val="498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83" name="Google Shape;1683;p58"/>
          <p:cNvSpPr/>
          <p:nvPr/>
        </p:nvSpPr>
        <p:spPr>
          <a:xfrm>
            <a:off x="836513" y="3410423"/>
            <a:ext cx="102677" cy="102651"/>
          </a:xfrm>
          <a:custGeom>
            <a:avLst/>
            <a:gdLst/>
            <a:ahLst/>
            <a:cxnLst/>
            <a:rect l="l" t="t" r="r" b="b"/>
            <a:pathLst>
              <a:path w="231" h="231" extrusionOk="0">
                <a:moveTo>
                  <a:pt x="115" y="230"/>
                </a:moveTo>
                <a:lnTo>
                  <a:pt x="115" y="230"/>
                </a:lnTo>
                <a:cubicBezTo>
                  <a:pt x="46" y="230"/>
                  <a:pt x="0" y="184"/>
                  <a:pt x="0" y="115"/>
                </a:cubicBezTo>
                <a:cubicBezTo>
                  <a:pt x="0" y="54"/>
                  <a:pt x="46" y="0"/>
                  <a:pt x="115" y="0"/>
                </a:cubicBezTo>
                <a:cubicBezTo>
                  <a:pt x="176" y="0"/>
                  <a:pt x="230" y="54"/>
                  <a:pt x="230" y="115"/>
                </a:cubicBezTo>
                <a:cubicBezTo>
                  <a:pt x="230" y="184"/>
                  <a:pt x="176" y="230"/>
                  <a:pt x="115" y="230"/>
                </a:cubicBezTo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4" name="Google Shape;1684;p58"/>
          <p:cNvSpPr/>
          <p:nvPr/>
        </p:nvSpPr>
        <p:spPr>
          <a:xfrm>
            <a:off x="3208065" y="3408450"/>
            <a:ext cx="134270" cy="112520"/>
          </a:xfrm>
          <a:custGeom>
            <a:avLst/>
            <a:gdLst/>
            <a:ahLst/>
            <a:cxnLst/>
            <a:rect l="l" t="t" r="r" b="b"/>
            <a:pathLst>
              <a:path w="300" h="253" extrusionOk="0">
                <a:moveTo>
                  <a:pt x="299" y="122"/>
                </a:moveTo>
                <a:lnTo>
                  <a:pt x="0" y="252"/>
                </a:lnTo>
                <a:lnTo>
                  <a:pt x="69" y="122"/>
                </a:lnTo>
                <a:lnTo>
                  <a:pt x="0" y="0"/>
                </a:lnTo>
                <a:lnTo>
                  <a:pt x="299" y="122"/>
                </a:lnTo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5" name="Google Shape;1685;p58"/>
          <p:cNvSpPr/>
          <p:nvPr/>
        </p:nvSpPr>
        <p:spPr>
          <a:xfrm>
            <a:off x="1183289" y="3205122"/>
            <a:ext cx="521285" cy="517200"/>
          </a:xfrm>
          <a:custGeom>
            <a:avLst/>
            <a:gdLst/>
            <a:ahLst/>
            <a:cxnLst/>
            <a:rect l="l" t="t" r="r" b="b"/>
            <a:pathLst>
              <a:path w="1165" h="1156" extrusionOk="0">
                <a:moveTo>
                  <a:pt x="1164" y="574"/>
                </a:moveTo>
                <a:lnTo>
                  <a:pt x="1164" y="574"/>
                </a:lnTo>
                <a:cubicBezTo>
                  <a:pt x="1164" y="895"/>
                  <a:pt x="903" y="1155"/>
                  <a:pt x="582" y="1155"/>
                </a:cubicBezTo>
                <a:cubicBezTo>
                  <a:pt x="260" y="1155"/>
                  <a:pt x="0" y="895"/>
                  <a:pt x="0" y="574"/>
                </a:cubicBezTo>
                <a:cubicBezTo>
                  <a:pt x="0" y="260"/>
                  <a:pt x="260" y="0"/>
                  <a:pt x="582" y="0"/>
                </a:cubicBezTo>
                <a:cubicBezTo>
                  <a:pt x="903" y="0"/>
                  <a:pt x="1164" y="260"/>
                  <a:pt x="1164" y="574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86" name="Google Shape;1686;p58"/>
          <p:cNvCxnSpPr/>
          <p:nvPr/>
        </p:nvCxnSpPr>
        <p:spPr>
          <a:xfrm>
            <a:off x="887851" y="4348098"/>
            <a:ext cx="2359800" cy="0"/>
          </a:xfrm>
          <a:prstGeom prst="straightConnector1">
            <a:avLst/>
          </a:prstGeom>
          <a:noFill/>
          <a:ln w="38100" cap="flat" cmpd="sng">
            <a:solidFill>
              <a:srgbClr val="7F7F7F">
                <a:alpha val="498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87" name="Google Shape;1687;p58"/>
          <p:cNvSpPr/>
          <p:nvPr/>
        </p:nvSpPr>
        <p:spPr>
          <a:xfrm>
            <a:off x="836513" y="4294798"/>
            <a:ext cx="102677" cy="102651"/>
          </a:xfrm>
          <a:custGeom>
            <a:avLst/>
            <a:gdLst/>
            <a:ahLst/>
            <a:cxnLst/>
            <a:rect l="l" t="t" r="r" b="b"/>
            <a:pathLst>
              <a:path w="231" h="231" extrusionOk="0">
                <a:moveTo>
                  <a:pt x="115" y="230"/>
                </a:moveTo>
                <a:lnTo>
                  <a:pt x="115" y="230"/>
                </a:lnTo>
                <a:cubicBezTo>
                  <a:pt x="46" y="230"/>
                  <a:pt x="0" y="184"/>
                  <a:pt x="0" y="115"/>
                </a:cubicBezTo>
                <a:cubicBezTo>
                  <a:pt x="0" y="54"/>
                  <a:pt x="46" y="0"/>
                  <a:pt x="115" y="0"/>
                </a:cubicBezTo>
                <a:cubicBezTo>
                  <a:pt x="176" y="0"/>
                  <a:pt x="230" y="54"/>
                  <a:pt x="230" y="115"/>
                </a:cubicBezTo>
                <a:cubicBezTo>
                  <a:pt x="230" y="184"/>
                  <a:pt x="176" y="230"/>
                  <a:pt x="115" y="230"/>
                </a:cubicBezTo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8" name="Google Shape;1688;p58"/>
          <p:cNvSpPr/>
          <p:nvPr/>
        </p:nvSpPr>
        <p:spPr>
          <a:xfrm>
            <a:off x="3208065" y="4290850"/>
            <a:ext cx="134270" cy="110547"/>
          </a:xfrm>
          <a:custGeom>
            <a:avLst/>
            <a:gdLst/>
            <a:ahLst/>
            <a:cxnLst/>
            <a:rect l="l" t="t" r="r" b="b"/>
            <a:pathLst>
              <a:path w="300" h="245" extrusionOk="0">
                <a:moveTo>
                  <a:pt x="299" y="122"/>
                </a:moveTo>
                <a:lnTo>
                  <a:pt x="0" y="244"/>
                </a:lnTo>
                <a:lnTo>
                  <a:pt x="69" y="122"/>
                </a:lnTo>
                <a:lnTo>
                  <a:pt x="0" y="0"/>
                </a:lnTo>
                <a:lnTo>
                  <a:pt x="299" y="122"/>
                </a:lnTo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9" name="Google Shape;1689;p58"/>
          <p:cNvSpPr/>
          <p:nvPr/>
        </p:nvSpPr>
        <p:spPr>
          <a:xfrm>
            <a:off x="1183289" y="4089497"/>
            <a:ext cx="521285" cy="517202"/>
          </a:xfrm>
          <a:custGeom>
            <a:avLst/>
            <a:gdLst/>
            <a:ahLst/>
            <a:cxnLst/>
            <a:rect l="l" t="t" r="r" b="b"/>
            <a:pathLst>
              <a:path w="1165" h="1157" extrusionOk="0">
                <a:moveTo>
                  <a:pt x="1164" y="574"/>
                </a:moveTo>
                <a:lnTo>
                  <a:pt x="1164" y="574"/>
                </a:lnTo>
                <a:cubicBezTo>
                  <a:pt x="1164" y="896"/>
                  <a:pt x="903" y="1156"/>
                  <a:pt x="582" y="1156"/>
                </a:cubicBezTo>
                <a:cubicBezTo>
                  <a:pt x="260" y="1156"/>
                  <a:pt x="0" y="896"/>
                  <a:pt x="0" y="574"/>
                </a:cubicBezTo>
                <a:cubicBezTo>
                  <a:pt x="0" y="253"/>
                  <a:pt x="260" y="0"/>
                  <a:pt x="582" y="0"/>
                </a:cubicBezTo>
                <a:cubicBezTo>
                  <a:pt x="903" y="0"/>
                  <a:pt x="1164" y="253"/>
                  <a:pt x="1164" y="574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0" name="Google Shape;1690;p58"/>
          <p:cNvSpPr/>
          <p:nvPr/>
        </p:nvSpPr>
        <p:spPr>
          <a:xfrm>
            <a:off x="1333356" y="2480646"/>
            <a:ext cx="223125" cy="136209"/>
          </a:xfrm>
          <a:custGeom>
            <a:avLst/>
            <a:gdLst/>
            <a:ahLst/>
            <a:cxnLst/>
            <a:rect l="l" t="t" r="r" b="b"/>
            <a:pathLst>
              <a:path w="498" h="306" extrusionOk="0">
                <a:moveTo>
                  <a:pt x="398" y="305"/>
                </a:moveTo>
                <a:lnTo>
                  <a:pt x="398" y="305"/>
                </a:lnTo>
                <a:cubicBezTo>
                  <a:pt x="184" y="305"/>
                  <a:pt x="184" y="305"/>
                  <a:pt x="184" y="305"/>
                </a:cubicBezTo>
                <a:cubicBezTo>
                  <a:pt x="161" y="305"/>
                  <a:pt x="138" y="289"/>
                  <a:pt x="138" y="267"/>
                </a:cubicBezTo>
                <a:cubicBezTo>
                  <a:pt x="77" y="45"/>
                  <a:pt x="77" y="45"/>
                  <a:pt x="77" y="45"/>
                </a:cubicBezTo>
                <a:cubicBezTo>
                  <a:pt x="23" y="45"/>
                  <a:pt x="23" y="45"/>
                  <a:pt x="23" y="45"/>
                </a:cubicBezTo>
                <a:cubicBezTo>
                  <a:pt x="8" y="45"/>
                  <a:pt x="0" y="37"/>
                  <a:pt x="0" y="22"/>
                </a:cubicBezTo>
                <a:cubicBezTo>
                  <a:pt x="0" y="14"/>
                  <a:pt x="8" y="0"/>
                  <a:pt x="23" y="0"/>
                </a:cubicBezTo>
                <a:cubicBezTo>
                  <a:pt x="92" y="0"/>
                  <a:pt x="92" y="0"/>
                  <a:pt x="92" y="0"/>
                </a:cubicBezTo>
                <a:cubicBezTo>
                  <a:pt x="100" y="0"/>
                  <a:pt x="115" y="7"/>
                  <a:pt x="115" y="22"/>
                </a:cubicBezTo>
                <a:cubicBezTo>
                  <a:pt x="184" y="251"/>
                  <a:pt x="184" y="251"/>
                  <a:pt x="184" y="251"/>
                </a:cubicBezTo>
                <a:cubicBezTo>
                  <a:pt x="184" y="259"/>
                  <a:pt x="184" y="259"/>
                  <a:pt x="184" y="259"/>
                </a:cubicBezTo>
                <a:cubicBezTo>
                  <a:pt x="398" y="259"/>
                  <a:pt x="398" y="259"/>
                  <a:pt x="398" y="259"/>
                </a:cubicBezTo>
                <a:cubicBezTo>
                  <a:pt x="398" y="259"/>
                  <a:pt x="398" y="259"/>
                  <a:pt x="398" y="251"/>
                </a:cubicBezTo>
                <a:cubicBezTo>
                  <a:pt x="436" y="121"/>
                  <a:pt x="436" y="121"/>
                  <a:pt x="436" y="121"/>
                </a:cubicBezTo>
                <a:cubicBezTo>
                  <a:pt x="260" y="121"/>
                  <a:pt x="260" y="121"/>
                  <a:pt x="260" y="121"/>
                </a:cubicBezTo>
                <a:cubicBezTo>
                  <a:pt x="245" y="121"/>
                  <a:pt x="230" y="106"/>
                  <a:pt x="230" y="98"/>
                </a:cubicBezTo>
                <a:cubicBezTo>
                  <a:pt x="230" y="83"/>
                  <a:pt x="245" y="75"/>
                  <a:pt x="260" y="75"/>
                </a:cubicBezTo>
                <a:cubicBezTo>
                  <a:pt x="467" y="75"/>
                  <a:pt x="467" y="75"/>
                  <a:pt x="467" y="75"/>
                </a:cubicBezTo>
                <a:cubicBezTo>
                  <a:pt x="474" y="75"/>
                  <a:pt x="482" y="75"/>
                  <a:pt x="490" y="83"/>
                </a:cubicBezTo>
                <a:cubicBezTo>
                  <a:pt x="490" y="91"/>
                  <a:pt x="497" y="98"/>
                  <a:pt x="490" y="98"/>
                </a:cubicBezTo>
                <a:cubicBezTo>
                  <a:pt x="444" y="267"/>
                  <a:pt x="444" y="267"/>
                  <a:pt x="444" y="267"/>
                </a:cubicBezTo>
                <a:cubicBezTo>
                  <a:pt x="444" y="289"/>
                  <a:pt x="421" y="305"/>
                  <a:pt x="398" y="305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1" name="Google Shape;1691;p58"/>
          <p:cNvSpPr/>
          <p:nvPr/>
        </p:nvSpPr>
        <p:spPr>
          <a:xfrm>
            <a:off x="1384695" y="2640543"/>
            <a:ext cx="41465" cy="41456"/>
          </a:xfrm>
          <a:custGeom>
            <a:avLst/>
            <a:gdLst/>
            <a:ahLst/>
            <a:cxnLst/>
            <a:rect l="l" t="t" r="r" b="b"/>
            <a:pathLst>
              <a:path w="93" h="93" extrusionOk="0">
                <a:moveTo>
                  <a:pt x="0" y="46"/>
                </a:moveTo>
                <a:lnTo>
                  <a:pt x="0" y="46"/>
                </a:lnTo>
                <a:cubicBezTo>
                  <a:pt x="0" y="16"/>
                  <a:pt x="23" y="0"/>
                  <a:pt x="46" y="0"/>
                </a:cubicBezTo>
                <a:cubicBezTo>
                  <a:pt x="76" y="0"/>
                  <a:pt x="92" y="16"/>
                  <a:pt x="92" y="46"/>
                </a:cubicBezTo>
                <a:cubicBezTo>
                  <a:pt x="92" y="69"/>
                  <a:pt x="76" y="92"/>
                  <a:pt x="46" y="92"/>
                </a:cubicBezTo>
                <a:cubicBezTo>
                  <a:pt x="23" y="92"/>
                  <a:pt x="0" y="69"/>
                  <a:pt x="0" y="46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2" name="Google Shape;1692;p58"/>
          <p:cNvSpPr/>
          <p:nvPr/>
        </p:nvSpPr>
        <p:spPr>
          <a:xfrm>
            <a:off x="1501193" y="2640543"/>
            <a:ext cx="41467" cy="41456"/>
          </a:xfrm>
          <a:custGeom>
            <a:avLst/>
            <a:gdLst/>
            <a:ahLst/>
            <a:cxnLst/>
            <a:rect l="l" t="t" r="r" b="b"/>
            <a:pathLst>
              <a:path w="93" h="93" extrusionOk="0">
                <a:moveTo>
                  <a:pt x="0" y="46"/>
                </a:moveTo>
                <a:lnTo>
                  <a:pt x="0" y="46"/>
                </a:lnTo>
                <a:cubicBezTo>
                  <a:pt x="0" y="16"/>
                  <a:pt x="23" y="0"/>
                  <a:pt x="46" y="0"/>
                </a:cubicBezTo>
                <a:cubicBezTo>
                  <a:pt x="77" y="0"/>
                  <a:pt x="92" y="16"/>
                  <a:pt x="92" y="46"/>
                </a:cubicBezTo>
                <a:cubicBezTo>
                  <a:pt x="92" y="69"/>
                  <a:pt x="77" y="92"/>
                  <a:pt x="46" y="92"/>
                </a:cubicBezTo>
                <a:cubicBezTo>
                  <a:pt x="23" y="92"/>
                  <a:pt x="0" y="69"/>
                  <a:pt x="0" y="46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3" name="Google Shape;1693;p58"/>
          <p:cNvSpPr/>
          <p:nvPr/>
        </p:nvSpPr>
        <p:spPr>
          <a:xfrm>
            <a:off x="1501193" y="818495"/>
            <a:ext cx="63186" cy="59221"/>
          </a:xfrm>
          <a:custGeom>
            <a:avLst/>
            <a:gdLst/>
            <a:ahLst/>
            <a:cxnLst/>
            <a:rect l="l" t="t" r="r" b="b"/>
            <a:pathLst>
              <a:path w="139" h="131" extrusionOk="0">
                <a:moveTo>
                  <a:pt x="99" y="130"/>
                </a:moveTo>
                <a:lnTo>
                  <a:pt x="99" y="130"/>
                </a:lnTo>
                <a:cubicBezTo>
                  <a:pt x="38" y="130"/>
                  <a:pt x="38" y="130"/>
                  <a:pt x="38" y="130"/>
                </a:cubicBezTo>
                <a:cubicBezTo>
                  <a:pt x="15" y="130"/>
                  <a:pt x="0" y="107"/>
                  <a:pt x="0" y="91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15"/>
                  <a:pt x="15" y="0"/>
                  <a:pt x="38" y="0"/>
                </a:cubicBezTo>
                <a:cubicBezTo>
                  <a:pt x="99" y="0"/>
                  <a:pt x="99" y="0"/>
                  <a:pt x="99" y="0"/>
                </a:cubicBezTo>
                <a:cubicBezTo>
                  <a:pt x="122" y="0"/>
                  <a:pt x="138" y="15"/>
                  <a:pt x="138" y="30"/>
                </a:cubicBezTo>
                <a:cubicBezTo>
                  <a:pt x="138" y="91"/>
                  <a:pt x="138" y="91"/>
                  <a:pt x="138" y="91"/>
                </a:cubicBezTo>
                <a:cubicBezTo>
                  <a:pt x="138" y="107"/>
                  <a:pt x="122" y="130"/>
                  <a:pt x="99" y="130"/>
                </a:cubicBezTo>
                <a:lnTo>
                  <a:pt x="99" y="30"/>
                </a:lnTo>
                <a:lnTo>
                  <a:pt x="99" y="30"/>
                </a:lnTo>
                <a:cubicBezTo>
                  <a:pt x="38" y="30"/>
                  <a:pt x="38" y="30"/>
                  <a:pt x="38" y="30"/>
                </a:cubicBezTo>
                <a:cubicBezTo>
                  <a:pt x="38" y="91"/>
                  <a:pt x="38" y="91"/>
                  <a:pt x="38" y="91"/>
                </a:cubicBezTo>
                <a:cubicBezTo>
                  <a:pt x="99" y="91"/>
                  <a:pt x="99" y="91"/>
                  <a:pt x="99" y="91"/>
                </a:cubicBezTo>
                <a:lnTo>
                  <a:pt x="99" y="130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4" name="Google Shape;1694;p58"/>
          <p:cNvSpPr/>
          <p:nvPr/>
        </p:nvSpPr>
        <p:spPr>
          <a:xfrm>
            <a:off x="1323483" y="739533"/>
            <a:ext cx="240897" cy="191483"/>
          </a:xfrm>
          <a:custGeom>
            <a:avLst/>
            <a:gdLst/>
            <a:ahLst/>
            <a:cxnLst/>
            <a:rect l="l" t="t" r="r" b="b"/>
            <a:pathLst>
              <a:path w="537" h="429" extrusionOk="0">
                <a:moveTo>
                  <a:pt x="452" y="428"/>
                </a:moveTo>
                <a:lnTo>
                  <a:pt x="452" y="428"/>
                </a:lnTo>
                <a:cubicBezTo>
                  <a:pt x="84" y="428"/>
                  <a:pt x="84" y="428"/>
                  <a:pt x="84" y="428"/>
                </a:cubicBezTo>
                <a:cubicBezTo>
                  <a:pt x="38" y="428"/>
                  <a:pt x="0" y="390"/>
                  <a:pt x="0" y="344"/>
                </a:cubicBezTo>
                <a:cubicBezTo>
                  <a:pt x="0" y="0"/>
                  <a:pt x="0" y="0"/>
                  <a:pt x="0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6" y="344"/>
                  <a:pt x="46" y="344"/>
                  <a:pt x="46" y="344"/>
                </a:cubicBezTo>
                <a:cubicBezTo>
                  <a:pt x="46" y="367"/>
                  <a:pt x="61" y="382"/>
                  <a:pt x="84" y="382"/>
                </a:cubicBezTo>
                <a:cubicBezTo>
                  <a:pt x="452" y="382"/>
                  <a:pt x="452" y="382"/>
                  <a:pt x="452" y="382"/>
                </a:cubicBezTo>
                <a:cubicBezTo>
                  <a:pt x="475" y="382"/>
                  <a:pt x="490" y="367"/>
                  <a:pt x="490" y="344"/>
                </a:cubicBezTo>
                <a:cubicBezTo>
                  <a:pt x="490" y="122"/>
                  <a:pt x="490" y="122"/>
                  <a:pt x="490" y="122"/>
                </a:cubicBezTo>
                <a:cubicBezTo>
                  <a:pt x="490" y="107"/>
                  <a:pt x="475" y="84"/>
                  <a:pt x="452" y="84"/>
                </a:cubicBezTo>
                <a:cubicBezTo>
                  <a:pt x="84" y="84"/>
                  <a:pt x="84" y="84"/>
                  <a:pt x="84" y="84"/>
                </a:cubicBezTo>
                <a:cubicBezTo>
                  <a:pt x="84" y="38"/>
                  <a:pt x="84" y="38"/>
                  <a:pt x="84" y="38"/>
                </a:cubicBezTo>
                <a:cubicBezTo>
                  <a:pt x="452" y="38"/>
                  <a:pt x="452" y="38"/>
                  <a:pt x="452" y="38"/>
                </a:cubicBezTo>
                <a:cubicBezTo>
                  <a:pt x="497" y="38"/>
                  <a:pt x="536" y="76"/>
                  <a:pt x="536" y="122"/>
                </a:cubicBezTo>
                <a:cubicBezTo>
                  <a:pt x="536" y="344"/>
                  <a:pt x="536" y="344"/>
                  <a:pt x="536" y="344"/>
                </a:cubicBezTo>
                <a:cubicBezTo>
                  <a:pt x="536" y="390"/>
                  <a:pt x="497" y="428"/>
                  <a:pt x="452" y="428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5" name="Google Shape;1695;p58"/>
          <p:cNvSpPr/>
          <p:nvPr/>
        </p:nvSpPr>
        <p:spPr>
          <a:xfrm>
            <a:off x="1319534" y="698077"/>
            <a:ext cx="223126" cy="78962"/>
          </a:xfrm>
          <a:custGeom>
            <a:avLst/>
            <a:gdLst/>
            <a:ahLst/>
            <a:cxnLst/>
            <a:rect l="l" t="t" r="r" b="b"/>
            <a:pathLst>
              <a:path w="498" h="177" extrusionOk="0">
                <a:moveTo>
                  <a:pt x="99" y="176"/>
                </a:moveTo>
                <a:lnTo>
                  <a:pt x="99" y="176"/>
                </a:lnTo>
                <a:cubicBezTo>
                  <a:pt x="38" y="176"/>
                  <a:pt x="0" y="130"/>
                  <a:pt x="7" y="76"/>
                </a:cubicBezTo>
                <a:cubicBezTo>
                  <a:pt x="15" y="30"/>
                  <a:pt x="53" y="0"/>
                  <a:pt x="99" y="0"/>
                </a:cubicBezTo>
                <a:cubicBezTo>
                  <a:pt x="420" y="0"/>
                  <a:pt x="420" y="0"/>
                  <a:pt x="420" y="0"/>
                </a:cubicBezTo>
                <a:cubicBezTo>
                  <a:pt x="459" y="0"/>
                  <a:pt x="497" y="30"/>
                  <a:pt x="497" y="69"/>
                </a:cubicBezTo>
                <a:cubicBezTo>
                  <a:pt x="497" y="84"/>
                  <a:pt x="497" y="84"/>
                  <a:pt x="497" y="84"/>
                </a:cubicBezTo>
                <a:cubicBezTo>
                  <a:pt x="497" y="99"/>
                  <a:pt x="482" y="115"/>
                  <a:pt x="474" y="115"/>
                </a:cubicBezTo>
                <a:cubicBezTo>
                  <a:pt x="459" y="115"/>
                  <a:pt x="451" y="99"/>
                  <a:pt x="451" y="84"/>
                </a:cubicBezTo>
                <a:cubicBezTo>
                  <a:pt x="451" y="69"/>
                  <a:pt x="451" y="69"/>
                  <a:pt x="451" y="69"/>
                </a:cubicBezTo>
                <a:cubicBezTo>
                  <a:pt x="451" y="53"/>
                  <a:pt x="436" y="46"/>
                  <a:pt x="420" y="46"/>
                </a:cubicBezTo>
                <a:cubicBezTo>
                  <a:pt x="99" y="46"/>
                  <a:pt x="99" y="46"/>
                  <a:pt x="99" y="46"/>
                </a:cubicBezTo>
                <a:cubicBezTo>
                  <a:pt x="76" y="46"/>
                  <a:pt x="61" y="61"/>
                  <a:pt x="53" y="76"/>
                </a:cubicBezTo>
                <a:cubicBezTo>
                  <a:pt x="45" y="107"/>
                  <a:pt x="68" y="130"/>
                  <a:pt x="99" y="130"/>
                </a:cubicBezTo>
                <a:lnTo>
                  <a:pt x="99" y="176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6" name="Google Shape;1696;p58"/>
          <p:cNvSpPr/>
          <p:nvPr/>
        </p:nvSpPr>
        <p:spPr>
          <a:xfrm>
            <a:off x="1319534" y="4247421"/>
            <a:ext cx="246822" cy="232939"/>
          </a:xfrm>
          <a:custGeom>
            <a:avLst/>
            <a:gdLst/>
            <a:ahLst/>
            <a:cxnLst/>
            <a:rect l="l" t="t" r="r" b="b"/>
            <a:pathLst>
              <a:path w="551" h="522" extrusionOk="0">
                <a:moveTo>
                  <a:pt x="474" y="521"/>
                </a:moveTo>
                <a:lnTo>
                  <a:pt x="474" y="521"/>
                </a:lnTo>
                <a:cubicBezTo>
                  <a:pt x="76" y="521"/>
                  <a:pt x="76" y="521"/>
                  <a:pt x="76" y="521"/>
                </a:cubicBezTo>
                <a:cubicBezTo>
                  <a:pt x="38" y="521"/>
                  <a:pt x="0" y="490"/>
                  <a:pt x="0" y="444"/>
                </a:cubicBezTo>
                <a:cubicBezTo>
                  <a:pt x="0" y="77"/>
                  <a:pt x="0" y="77"/>
                  <a:pt x="0" y="77"/>
                </a:cubicBezTo>
                <a:cubicBezTo>
                  <a:pt x="0" y="31"/>
                  <a:pt x="38" y="0"/>
                  <a:pt x="76" y="0"/>
                </a:cubicBezTo>
                <a:cubicBezTo>
                  <a:pt x="114" y="0"/>
                  <a:pt x="114" y="0"/>
                  <a:pt x="114" y="0"/>
                </a:cubicBezTo>
                <a:cubicBezTo>
                  <a:pt x="114" y="46"/>
                  <a:pt x="114" y="46"/>
                  <a:pt x="114" y="46"/>
                </a:cubicBezTo>
                <a:cubicBezTo>
                  <a:pt x="76" y="46"/>
                  <a:pt x="76" y="46"/>
                  <a:pt x="76" y="46"/>
                </a:cubicBezTo>
                <a:cubicBezTo>
                  <a:pt x="61" y="46"/>
                  <a:pt x="53" y="61"/>
                  <a:pt x="53" y="77"/>
                </a:cubicBezTo>
                <a:cubicBezTo>
                  <a:pt x="53" y="444"/>
                  <a:pt x="53" y="444"/>
                  <a:pt x="53" y="444"/>
                </a:cubicBezTo>
                <a:cubicBezTo>
                  <a:pt x="53" y="459"/>
                  <a:pt x="61" y="474"/>
                  <a:pt x="76" y="474"/>
                </a:cubicBezTo>
                <a:cubicBezTo>
                  <a:pt x="474" y="474"/>
                  <a:pt x="474" y="474"/>
                  <a:pt x="474" y="474"/>
                </a:cubicBezTo>
                <a:cubicBezTo>
                  <a:pt x="489" y="474"/>
                  <a:pt x="497" y="459"/>
                  <a:pt x="497" y="444"/>
                </a:cubicBezTo>
                <a:cubicBezTo>
                  <a:pt x="497" y="77"/>
                  <a:pt x="497" y="77"/>
                  <a:pt x="497" y="77"/>
                </a:cubicBezTo>
                <a:cubicBezTo>
                  <a:pt x="497" y="61"/>
                  <a:pt x="489" y="46"/>
                  <a:pt x="474" y="46"/>
                </a:cubicBezTo>
                <a:cubicBezTo>
                  <a:pt x="428" y="46"/>
                  <a:pt x="428" y="46"/>
                  <a:pt x="428" y="46"/>
                </a:cubicBezTo>
                <a:cubicBezTo>
                  <a:pt x="428" y="0"/>
                  <a:pt x="428" y="0"/>
                  <a:pt x="428" y="0"/>
                </a:cubicBezTo>
                <a:cubicBezTo>
                  <a:pt x="474" y="0"/>
                  <a:pt x="474" y="0"/>
                  <a:pt x="474" y="0"/>
                </a:cubicBezTo>
                <a:cubicBezTo>
                  <a:pt x="512" y="0"/>
                  <a:pt x="550" y="31"/>
                  <a:pt x="550" y="77"/>
                </a:cubicBezTo>
                <a:cubicBezTo>
                  <a:pt x="550" y="444"/>
                  <a:pt x="550" y="444"/>
                  <a:pt x="550" y="444"/>
                </a:cubicBezTo>
                <a:cubicBezTo>
                  <a:pt x="550" y="490"/>
                  <a:pt x="512" y="521"/>
                  <a:pt x="474" y="521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7" name="Google Shape;1697;p58"/>
          <p:cNvSpPr/>
          <p:nvPr/>
        </p:nvSpPr>
        <p:spPr>
          <a:xfrm>
            <a:off x="1390618" y="4213863"/>
            <a:ext cx="106626" cy="23689"/>
          </a:xfrm>
          <a:custGeom>
            <a:avLst/>
            <a:gdLst/>
            <a:ahLst/>
            <a:cxnLst/>
            <a:rect l="l" t="t" r="r" b="b"/>
            <a:pathLst>
              <a:path w="238" h="54" extrusionOk="0">
                <a:moveTo>
                  <a:pt x="237" y="53"/>
                </a:moveTo>
                <a:lnTo>
                  <a:pt x="0" y="53"/>
                </a:lnTo>
                <a:lnTo>
                  <a:pt x="0" y="0"/>
                </a:lnTo>
                <a:lnTo>
                  <a:pt x="237" y="0"/>
                </a:lnTo>
                <a:lnTo>
                  <a:pt x="237" y="53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8" name="Google Shape;1698;p58"/>
          <p:cNvSpPr/>
          <p:nvPr/>
        </p:nvSpPr>
        <p:spPr>
          <a:xfrm>
            <a:off x="1457753" y="4213863"/>
            <a:ext cx="69110" cy="59221"/>
          </a:xfrm>
          <a:custGeom>
            <a:avLst/>
            <a:gdLst/>
            <a:ahLst/>
            <a:cxnLst/>
            <a:rect l="l" t="t" r="r" b="b"/>
            <a:pathLst>
              <a:path w="154" h="131" extrusionOk="0">
                <a:moveTo>
                  <a:pt x="30" y="114"/>
                </a:moveTo>
                <a:lnTo>
                  <a:pt x="30" y="114"/>
                </a:lnTo>
                <a:cubicBezTo>
                  <a:pt x="0" y="84"/>
                  <a:pt x="0" y="84"/>
                  <a:pt x="0" y="84"/>
                </a:cubicBezTo>
                <a:cubicBezTo>
                  <a:pt x="68" y="7"/>
                  <a:pt x="68" y="7"/>
                  <a:pt x="68" y="7"/>
                </a:cubicBezTo>
                <a:cubicBezTo>
                  <a:pt x="76" y="7"/>
                  <a:pt x="84" y="0"/>
                  <a:pt x="91" y="0"/>
                </a:cubicBezTo>
                <a:cubicBezTo>
                  <a:pt x="99" y="7"/>
                  <a:pt x="107" y="7"/>
                  <a:pt x="114" y="15"/>
                </a:cubicBezTo>
                <a:cubicBezTo>
                  <a:pt x="145" y="91"/>
                  <a:pt x="145" y="91"/>
                  <a:pt x="145" y="91"/>
                </a:cubicBezTo>
                <a:cubicBezTo>
                  <a:pt x="153" y="99"/>
                  <a:pt x="145" y="114"/>
                  <a:pt x="137" y="122"/>
                </a:cubicBezTo>
                <a:cubicBezTo>
                  <a:pt x="122" y="130"/>
                  <a:pt x="107" y="122"/>
                  <a:pt x="107" y="107"/>
                </a:cubicBezTo>
                <a:cubicBezTo>
                  <a:pt x="84" y="69"/>
                  <a:pt x="84" y="69"/>
                  <a:pt x="84" y="69"/>
                </a:cubicBezTo>
                <a:lnTo>
                  <a:pt x="30" y="114"/>
                </a:lnTo>
                <a:close/>
                <a:moveTo>
                  <a:pt x="107" y="46"/>
                </a:moveTo>
                <a:lnTo>
                  <a:pt x="107" y="4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9" name="Google Shape;1699;p58"/>
          <p:cNvSpPr/>
          <p:nvPr/>
        </p:nvSpPr>
        <p:spPr>
          <a:xfrm>
            <a:off x="1428135" y="4247421"/>
            <a:ext cx="96753" cy="65144"/>
          </a:xfrm>
          <a:custGeom>
            <a:avLst/>
            <a:gdLst/>
            <a:ahLst/>
            <a:cxnLst/>
            <a:rect l="l" t="t" r="r" b="b"/>
            <a:pathLst>
              <a:path w="216" h="147" extrusionOk="0">
                <a:moveTo>
                  <a:pt x="85" y="146"/>
                </a:moveTo>
                <a:lnTo>
                  <a:pt x="85" y="146"/>
                </a:lnTo>
                <a:lnTo>
                  <a:pt x="85" y="146"/>
                </a:lnTo>
                <a:cubicBezTo>
                  <a:pt x="77" y="146"/>
                  <a:pt x="62" y="146"/>
                  <a:pt x="54" y="130"/>
                </a:cubicBezTo>
                <a:cubicBezTo>
                  <a:pt x="0" y="69"/>
                  <a:pt x="0" y="69"/>
                  <a:pt x="0" y="69"/>
                </a:cubicBezTo>
                <a:cubicBezTo>
                  <a:pt x="62" y="8"/>
                  <a:pt x="62" y="8"/>
                  <a:pt x="62" y="8"/>
                </a:cubicBezTo>
                <a:cubicBezTo>
                  <a:pt x="92" y="38"/>
                  <a:pt x="92" y="38"/>
                  <a:pt x="92" y="38"/>
                </a:cubicBezTo>
                <a:cubicBezTo>
                  <a:pt x="62" y="69"/>
                  <a:pt x="62" y="69"/>
                  <a:pt x="62" y="69"/>
                </a:cubicBezTo>
                <a:cubicBezTo>
                  <a:pt x="85" y="100"/>
                  <a:pt x="85" y="100"/>
                  <a:pt x="85" y="100"/>
                </a:cubicBezTo>
                <a:cubicBezTo>
                  <a:pt x="169" y="8"/>
                  <a:pt x="169" y="8"/>
                  <a:pt x="169" y="8"/>
                </a:cubicBezTo>
                <a:cubicBezTo>
                  <a:pt x="176" y="0"/>
                  <a:pt x="192" y="0"/>
                  <a:pt x="199" y="8"/>
                </a:cubicBezTo>
                <a:cubicBezTo>
                  <a:pt x="215" y="15"/>
                  <a:pt x="215" y="31"/>
                  <a:pt x="207" y="38"/>
                </a:cubicBezTo>
                <a:cubicBezTo>
                  <a:pt x="115" y="138"/>
                  <a:pt x="115" y="138"/>
                  <a:pt x="115" y="138"/>
                </a:cubicBezTo>
                <a:cubicBezTo>
                  <a:pt x="107" y="146"/>
                  <a:pt x="100" y="146"/>
                  <a:pt x="85" y="146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0" name="Google Shape;1700;p58"/>
          <p:cNvSpPr/>
          <p:nvPr/>
        </p:nvSpPr>
        <p:spPr>
          <a:xfrm>
            <a:off x="1361000" y="4213863"/>
            <a:ext cx="69109" cy="59221"/>
          </a:xfrm>
          <a:custGeom>
            <a:avLst/>
            <a:gdLst/>
            <a:ahLst/>
            <a:cxnLst/>
            <a:rect l="l" t="t" r="r" b="b"/>
            <a:pathLst>
              <a:path w="154" h="131" extrusionOk="0">
                <a:moveTo>
                  <a:pt x="123" y="114"/>
                </a:moveTo>
                <a:lnTo>
                  <a:pt x="123" y="114"/>
                </a:lnTo>
                <a:cubicBezTo>
                  <a:pt x="153" y="84"/>
                  <a:pt x="153" y="84"/>
                  <a:pt x="153" y="84"/>
                </a:cubicBezTo>
                <a:cubicBezTo>
                  <a:pt x="85" y="7"/>
                  <a:pt x="85" y="7"/>
                  <a:pt x="85" y="7"/>
                </a:cubicBezTo>
                <a:cubicBezTo>
                  <a:pt x="77" y="7"/>
                  <a:pt x="69" y="0"/>
                  <a:pt x="62" y="0"/>
                </a:cubicBezTo>
                <a:cubicBezTo>
                  <a:pt x="54" y="7"/>
                  <a:pt x="46" y="7"/>
                  <a:pt x="39" y="15"/>
                </a:cubicBezTo>
                <a:cubicBezTo>
                  <a:pt x="8" y="91"/>
                  <a:pt x="8" y="91"/>
                  <a:pt x="8" y="91"/>
                </a:cubicBezTo>
                <a:cubicBezTo>
                  <a:pt x="0" y="99"/>
                  <a:pt x="8" y="114"/>
                  <a:pt x="16" y="122"/>
                </a:cubicBezTo>
                <a:cubicBezTo>
                  <a:pt x="31" y="130"/>
                  <a:pt x="46" y="122"/>
                  <a:pt x="46" y="107"/>
                </a:cubicBezTo>
                <a:cubicBezTo>
                  <a:pt x="69" y="69"/>
                  <a:pt x="69" y="69"/>
                  <a:pt x="69" y="69"/>
                </a:cubicBezTo>
                <a:lnTo>
                  <a:pt x="123" y="114"/>
                </a:lnTo>
                <a:close/>
                <a:moveTo>
                  <a:pt x="46" y="46"/>
                </a:moveTo>
                <a:lnTo>
                  <a:pt x="46" y="4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1" name="Google Shape;1701;p58"/>
          <p:cNvSpPr/>
          <p:nvPr/>
        </p:nvSpPr>
        <p:spPr>
          <a:xfrm>
            <a:off x="1361000" y="4247421"/>
            <a:ext cx="96753" cy="65144"/>
          </a:xfrm>
          <a:custGeom>
            <a:avLst/>
            <a:gdLst/>
            <a:ahLst/>
            <a:cxnLst/>
            <a:rect l="l" t="t" r="r" b="b"/>
            <a:pathLst>
              <a:path w="216" h="147" extrusionOk="0">
                <a:moveTo>
                  <a:pt x="130" y="146"/>
                </a:moveTo>
                <a:lnTo>
                  <a:pt x="130" y="146"/>
                </a:lnTo>
                <a:lnTo>
                  <a:pt x="130" y="146"/>
                </a:lnTo>
                <a:cubicBezTo>
                  <a:pt x="138" y="146"/>
                  <a:pt x="153" y="146"/>
                  <a:pt x="161" y="130"/>
                </a:cubicBezTo>
                <a:cubicBezTo>
                  <a:pt x="215" y="69"/>
                  <a:pt x="215" y="69"/>
                  <a:pt x="215" y="69"/>
                </a:cubicBezTo>
                <a:cubicBezTo>
                  <a:pt x="153" y="8"/>
                  <a:pt x="153" y="8"/>
                  <a:pt x="153" y="8"/>
                </a:cubicBezTo>
                <a:cubicBezTo>
                  <a:pt x="123" y="38"/>
                  <a:pt x="123" y="38"/>
                  <a:pt x="123" y="38"/>
                </a:cubicBezTo>
                <a:cubicBezTo>
                  <a:pt x="153" y="69"/>
                  <a:pt x="153" y="69"/>
                  <a:pt x="153" y="69"/>
                </a:cubicBezTo>
                <a:cubicBezTo>
                  <a:pt x="130" y="100"/>
                  <a:pt x="130" y="100"/>
                  <a:pt x="130" y="100"/>
                </a:cubicBezTo>
                <a:cubicBezTo>
                  <a:pt x="46" y="8"/>
                  <a:pt x="46" y="8"/>
                  <a:pt x="46" y="8"/>
                </a:cubicBezTo>
                <a:cubicBezTo>
                  <a:pt x="39" y="0"/>
                  <a:pt x="23" y="0"/>
                  <a:pt x="16" y="8"/>
                </a:cubicBezTo>
                <a:cubicBezTo>
                  <a:pt x="0" y="15"/>
                  <a:pt x="0" y="31"/>
                  <a:pt x="16" y="38"/>
                </a:cubicBezTo>
                <a:cubicBezTo>
                  <a:pt x="100" y="138"/>
                  <a:pt x="100" y="138"/>
                  <a:pt x="100" y="138"/>
                </a:cubicBezTo>
                <a:cubicBezTo>
                  <a:pt x="107" y="146"/>
                  <a:pt x="115" y="146"/>
                  <a:pt x="130" y="146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2" name="Google Shape;1702;p58"/>
          <p:cNvSpPr/>
          <p:nvPr/>
        </p:nvSpPr>
        <p:spPr>
          <a:xfrm>
            <a:off x="1473550" y="4342175"/>
            <a:ext cx="51339" cy="17767"/>
          </a:xfrm>
          <a:custGeom>
            <a:avLst/>
            <a:gdLst/>
            <a:ahLst/>
            <a:cxnLst/>
            <a:rect l="l" t="t" r="r" b="b"/>
            <a:pathLst>
              <a:path w="116" h="40" extrusionOk="0">
                <a:moveTo>
                  <a:pt x="0" y="23"/>
                </a:moveTo>
                <a:lnTo>
                  <a:pt x="0" y="23"/>
                </a:lnTo>
                <a:lnTo>
                  <a:pt x="0" y="23"/>
                </a:lnTo>
                <a:cubicBezTo>
                  <a:pt x="0" y="8"/>
                  <a:pt x="7" y="0"/>
                  <a:pt x="23" y="0"/>
                </a:cubicBezTo>
                <a:cubicBezTo>
                  <a:pt x="99" y="0"/>
                  <a:pt x="99" y="0"/>
                  <a:pt x="99" y="0"/>
                </a:cubicBezTo>
                <a:cubicBezTo>
                  <a:pt x="107" y="0"/>
                  <a:pt x="115" y="8"/>
                  <a:pt x="115" y="23"/>
                </a:cubicBezTo>
                <a:cubicBezTo>
                  <a:pt x="115" y="31"/>
                  <a:pt x="107" y="39"/>
                  <a:pt x="99" y="39"/>
                </a:cubicBezTo>
                <a:cubicBezTo>
                  <a:pt x="23" y="39"/>
                  <a:pt x="23" y="39"/>
                  <a:pt x="23" y="39"/>
                </a:cubicBezTo>
                <a:cubicBezTo>
                  <a:pt x="7" y="39"/>
                  <a:pt x="0" y="31"/>
                  <a:pt x="0" y="23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3" name="Google Shape;1703;p58"/>
          <p:cNvSpPr/>
          <p:nvPr/>
        </p:nvSpPr>
        <p:spPr>
          <a:xfrm>
            <a:off x="1432084" y="4346123"/>
            <a:ext cx="17771" cy="124366"/>
          </a:xfrm>
          <a:custGeom>
            <a:avLst/>
            <a:gdLst/>
            <a:ahLst/>
            <a:cxnLst/>
            <a:rect l="l" t="t" r="r" b="b"/>
            <a:pathLst>
              <a:path w="39" h="276" extrusionOk="0">
                <a:moveTo>
                  <a:pt x="38" y="275"/>
                </a:moveTo>
                <a:lnTo>
                  <a:pt x="38" y="275"/>
                </a:lnTo>
                <a:cubicBezTo>
                  <a:pt x="0" y="275"/>
                  <a:pt x="0" y="275"/>
                  <a:pt x="0" y="275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15"/>
                  <a:pt x="8" y="0"/>
                  <a:pt x="15" y="0"/>
                </a:cubicBezTo>
                <a:cubicBezTo>
                  <a:pt x="31" y="0"/>
                  <a:pt x="38" y="15"/>
                  <a:pt x="38" y="23"/>
                </a:cubicBezTo>
                <a:lnTo>
                  <a:pt x="38" y="275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4" name="Google Shape;1704;p58"/>
          <p:cNvSpPr/>
          <p:nvPr/>
        </p:nvSpPr>
        <p:spPr>
          <a:xfrm>
            <a:off x="1439983" y="3414371"/>
            <a:ext cx="86881" cy="100677"/>
          </a:xfrm>
          <a:custGeom>
            <a:avLst/>
            <a:gdLst/>
            <a:ahLst/>
            <a:cxnLst/>
            <a:rect l="l" t="t" r="r" b="b"/>
            <a:pathLst>
              <a:path w="193" h="223" extrusionOk="0">
                <a:moveTo>
                  <a:pt x="8" y="214"/>
                </a:moveTo>
                <a:lnTo>
                  <a:pt x="8" y="214"/>
                </a:lnTo>
                <a:lnTo>
                  <a:pt x="8" y="214"/>
                </a:lnTo>
                <a:cubicBezTo>
                  <a:pt x="0" y="206"/>
                  <a:pt x="0" y="199"/>
                  <a:pt x="0" y="191"/>
                </a:cubicBezTo>
                <a:cubicBezTo>
                  <a:pt x="161" y="15"/>
                  <a:pt x="161" y="15"/>
                  <a:pt x="161" y="15"/>
                </a:cubicBezTo>
                <a:cubicBezTo>
                  <a:pt x="169" y="7"/>
                  <a:pt x="176" y="0"/>
                  <a:pt x="184" y="7"/>
                </a:cubicBezTo>
                <a:cubicBezTo>
                  <a:pt x="192" y="15"/>
                  <a:pt x="192" y="30"/>
                  <a:pt x="184" y="38"/>
                </a:cubicBezTo>
                <a:cubicBezTo>
                  <a:pt x="31" y="214"/>
                  <a:pt x="31" y="214"/>
                  <a:pt x="31" y="214"/>
                </a:cubicBezTo>
                <a:cubicBezTo>
                  <a:pt x="23" y="222"/>
                  <a:pt x="16" y="222"/>
                  <a:pt x="8" y="214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5" name="Google Shape;1705;p58"/>
          <p:cNvSpPr/>
          <p:nvPr/>
        </p:nvSpPr>
        <p:spPr>
          <a:xfrm>
            <a:off x="1483423" y="3469645"/>
            <a:ext cx="51339" cy="55274"/>
          </a:xfrm>
          <a:custGeom>
            <a:avLst/>
            <a:gdLst/>
            <a:ahLst/>
            <a:cxnLst/>
            <a:rect l="l" t="t" r="r" b="b"/>
            <a:pathLst>
              <a:path w="116" h="124" extrusionOk="0">
                <a:moveTo>
                  <a:pt x="61" y="123"/>
                </a:moveTo>
                <a:lnTo>
                  <a:pt x="61" y="123"/>
                </a:lnTo>
                <a:cubicBezTo>
                  <a:pt x="23" y="123"/>
                  <a:pt x="0" y="92"/>
                  <a:pt x="0" y="61"/>
                </a:cubicBezTo>
                <a:cubicBezTo>
                  <a:pt x="0" y="31"/>
                  <a:pt x="23" y="0"/>
                  <a:pt x="61" y="0"/>
                </a:cubicBezTo>
                <a:cubicBezTo>
                  <a:pt x="92" y="0"/>
                  <a:pt x="115" y="31"/>
                  <a:pt x="115" y="61"/>
                </a:cubicBezTo>
                <a:cubicBezTo>
                  <a:pt x="115" y="92"/>
                  <a:pt x="92" y="123"/>
                  <a:pt x="61" y="123"/>
                </a:cubicBezTo>
                <a:lnTo>
                  <a:pt x="61" y="38"/>
                </a:lnTo>
                <a:lnTo>
                  <a:pt x="61" y="38"/>
                </a:lnTo>
                <a:cubicBezTo>
                  <a:pt x="46" y="38"/>
                  <a:pt x="38" y="46"/>
                  <a:pt x="38" y="61"/>
                </a:cubicBezTo>
                <a:cubicBezTo>
                  <a:pt x="38" y="77"/>
                  <a:pt x="46" y="84"/>
                  <a:pt x="61" y="84"/>
                </a:cubicBezTo>
                <a:cubicBezTo>
                  <a:pt x="69" y="84"/>
                  <a:pt x="84" y="77"/>
                  <a:pt x="84" y="61"/>
                </a:cubicBezTo>
                <a:cubicBezTo>
                  <a:pt x="84" y="46"/>
                  <a:pt x="69" y="38"/>
                  <a:pt x="61" y="38"/>
                </a:cubicBezTo>
                <a:lnTo>
                  <a:pt x="61" y="123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6" name="Google Shape;1706;p58"/>
          <p:cNvSpPr/>
          <p:nvPr/>
        </p:nvSpPr>
        <p:spPr>
          <a:xfrm>
            <a:off x="1422211" y="3408450"/>
            <a:ext cx="51339" cy="51326"/>
          </a:xfrm>
          <a:custGeom>
            <a:avLst/>
            <a:gdLst/>
            <a:ahLst/>
            <a:cxnLst/>
            <a:rect l="l" t="t" r="r" b="b"/>
            <a:pathLst>
              <a:path w="116" h="115" extrusionOk="0">
                <a:moveTo>
                  <a:pt x="61" y="114"/>
                </a:moveTo>
                <a:lnTo>
                  <a:pt x="61" y="114"/>
                </a:lnTo>
                <a:cubicBezTo>
                  <a:pt x="23" y="114"/>
                  <a:pt x="0" y="91"/>
                  <a:pt x="0" y="53"/>
                </a:cubicBezTo>
                <a:cubicBezTo>
                  <a:pt x="0" y="22"/>
                  <a:pt x="23" y="0"/>
                  <a:pt x="61" y="0"/>
                </a:cubicBezTo>
                <a:cubicBezTo>
                  <a:pt x="92" y="0"/>
                  <a:pt x="115" y="22"/>
                  <a:pt x="115" y="53"/>
                </a:cubicBezTo>
                <a:cubicBezTo>
                  <a:pt x="115" y="91"/>
                  <a:pt x="92" y="114"/>
                  <a:pt x="61" y="114"/>
                </a:cubicBezTo>
                <a:lnTo>
                  <a:pt x="61" y="30"/>
                </a:lnTo>
                <a:lnTo>
                  <a:pt x="61" y="30"/>
                </a:lnTo>
                <a:cubicBezTo>
                  <a:pt x="46" y="30"/>
                  <a:pt x="38" y="45"/>
                  <a:pt x="38" y="53"/>
                </a:cubicBezTo>
                <a:cubicBezTo>
                  <a:pt x="38" y="68"/>
                  <a:pt x="46" y="84"/>
                  <a:pt x="61" y="84"/>
                </a:cubicBezTo>
                <a:cubicBezTo>
                  <a:pt x="69" y="84"/>
                  <a:pt x="84" y="68"/>
                  <a:pt x="84" y="53"/>
                </a:cubicBezTo>
                <a:cubicBezTo>
                  <a:pt x="84" y="45"/>
                  <a:pt x="69" y="30"/>
                  <a:pt x="61" y="30"/>
                </a:cubicBezTo>
                <a:lnTo>
                  <a:pt x="61" y="114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7" name="Google Shape;1707;p58"/>
          <p:cNvSpPr/>
          <p:nvPr/>
        </p:nvSpPr>
        <p:spPr>
          <a:xfrm>
            <a:off x="1388644" y="3390683"/>
            <a:ext cx="9872" cy="17767"/>
          </a:xfrm>
          <a:custGeom>
            <a:avLst/>
            <a:gdLst/>
            <a:ahLst/>
            <a:cxnLst/>
            <a:rect l="l" t="t" r="r" b="b"/>
            <a:pathLst>
              <a:path w="24" h="40" extrusionOk="0">
                <a:moveTo>
                  <a:pt x="23" y="39"/>
                </a:moveTo>
                <a:lnTo>
                  <a:pt x="0" y="39"/>
                </a:lnTo>
                <a:lnTo>
                  <a:pt x="0" y="0"/>
                </a:lnTo>
                <a:lnTo>
                  <a:pt x="23" y="0"/>
                </a:lnTo>
                <a:lnTo>
                  <a:pt x="23" y="39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8" name="Google Shape;1708;p58"/>
          <p:cNvSpPr/>
          <p:nvPr/>
        </p:nvSpPr>
        <p:spPr>
          <a:xfrm>
            <a:off x="1388644" y="3424242"/>
            <a:ext cx="9872" cy="31585"/>
          </a:xfrm>
          <a:custGeom>
            <a:avLst/>
            <a:gdLst/>
            <a:ahLst/>
            <a:cxnLst/>
            <a:rect l="l" t="t" r="r" b="b"/>
            <a:pathLst>
              <a:path w="24" h="70" extrusionOk="0">
                <a:moveTo>
                  <a:pt x="23" y="69"/>
                </a:moveTo>
                <a:lnTo>
                  <a:pt x="0" y="69"/>
                </a:lnTo>
                <a:lnTo>
                  <a:pt x="0" y="0"/>
                </a:lnTo>
                <a:lnTo>
                  <a:pt x="23" y="0"/>
                </a:lnTo>
                <a:lnTo>
                  <a:pt x="23" y="69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9" name="Google Shape;1709;p58"/>
          <p:cNvSpPr/>
          <p:nvPr/>
        </p:nvSpPr>
        <p:spPr>
          <a:xfrm>
            <a:off x="1388644" y="3473593"/>
            <a:ext cx="9872" cy="31585"/>
          </a:xfrm>
          <a:custGeom>
            <a:avLst/>
            <a:gdLst/>
            <a:ahLst/>
            <a:cxnLst/>
            <a:rect l="l" t="t" r="r" b="b"/>
            <a:pathLst>
              <a:path w="24" h="70" extrusionOk="0">
                <a:moveTo>
                  <a:pt x="23" y="69"/>
                </a:moveTo>
                <a:lnTo>
                  <a:pt x="0" y="69"/>
                </a:lnTo>
                <a:lnTo>
                  <a:pt x="0" y="0"/>
                </a:lnTo>
                <a:lnTo>
                  <a:pt x="23" y="0"/>
                </a:lnTo>
                <a:lnTo>
                  <a:pt x="23" y="69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0" name="Google Shape;1710;p58"/>
          <p:cNvSpPr/>
          <p:nvPr/>
        </p:nvSpPr>
        <p:spPr>
          <a:xfrm>
            <a:off x="1388644" y="3517022"/>
            <a:ext cx="9872" cy="21715"/>
          </a:xfrm>
          <a:custGeom>
            <a:avLst/>
            <a:gdLst/>
            <a:ahLst/>
            <a:cxnLst/>
            <a:rect l="l" t="t" r="r" b="b"/>
            <a:pathLst>
              <a:path w="24" h="47" extrusionOk="0">
                <a:moveTo>
                  <a:pt x="23" y="46"/>
                </a:moveTo>
                <a:lnTo>
                  <a:pt x="0" y="46"/>
                </a:lnTo>
                <a:lnTo>
                  <a:pt x="0" y="0"/>
                </a:lnTo>
                <a:lnTo>
                  <a:pt x="23" y="0"/>
                </a:lnTo>
                <a:lnTo>
                  <a:pt x="23" y="46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1" name="Google Shape;1711;p58"/>
          <p:cNvSpPr/>
          <p:nvPr/>
        </p:nvSpPr>
        <p:spPr>
          <a:xfrm>
            <a:off x="1309661" y="3366994"/>
            <a:ext cx="268541" cy="195432"/>
          </a:xfrm>
          <a:custGeom>
            <a:avLst/>
            <a:gdLst/>
            <a:ahLst/>
            <a:cxnLst/>
            <a:rect l="l" t="t" r="r" b="b"/>
            <a:pathLst>
              <a:path w="598" h="437" extrusionOk="0">
                <a:moveTo>
                  <a:pt x="528" y="436"/>
                </a:moveTo>
                <a:lnTo>
                  <a:pt x="528" y="436"/>
                </a:lnTo>
                <a:cubicBezTo>
                  <a:pt x="24" y="436"/>
                  <a:pt x="24" y="436"/>
                  <a:pt x="24" y="436"/>
                </a:cubicBezTo>
                <a:cubicBezTo>
                  <a:pt x="16" y="436"/>
                  <a:pt x="0" y="428"/>
                  <a:pt x="0" y="413"/>
                </a:cubicBezTo>
                <a:cubicBezTo>
                  <a:pt x="0" y="313"/>
                  <a:pt x="0" y="313"/>
                  <a:pt x="0" y="313"/>
                </a:cubicBezTo>
                <a:cubicBezTo>
                  <a:pt x="0" y="306"/>
                  <a:pt x="8" y="290"/>
                  <a:pt x="24" y="290"/>
                </a:cubicBezTo>
                <a:cubicBezTo>
                  <a:pt x="62" y="283"/>
                  <a:pt x="85" y="252"/>
                  <a:pt x="85" y="214"/>
                </a:cubicBezTo>
                <a:cubicBezTo>
                  <a:pt x="85" y="183"/>
                  <a:pt x="62" y="145"/>
                  <a:pt x="24" y="145"/>
                </a:cubicBezTo>
                <a:cubicBezTo>
                  <a:pt x="8" y="145"/>
                  <a:pt x="0" y="130"/>
                  <a:pt x="0" y="122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7"/>
                  <a:pt x="16" y="0"/>
                  <a:pt x="24" y="0"/>
                </a:cubicBezTo>
                <a:cubicBezTo>
                  <a:pt x="528" y="0"/>
                  <a:pt x="528" y="0"/>
                  <a:pt x="528" y="0"/>
                </a:cubicBezTo>
                <a:cubicBezTo>
                  <a:pt x="567" y="0"/>
                  <a:pt x="597" y="30"/>
                  <a:pt x="597" y="68"/>
                </a:cubicBezTo>
                <a:cubicBezTo>
                  <a:pt x="597" y="367"/>
                  <a:pt x="597" y="367"/>
                  <a:pt x="597" y="367"/>
                </a:cubicBezTo>
                <a:cubicBezTo>
                  <a:pt x="597" y="405"/>
                  <a:pt x="567" y="436"/>
                  <a:pt x="528" y="436"/>
                </a:cubicBezTo>
                <a:lnTo>
                  <a:pt x="47" y="390"/>
                </a:lnTo>
                <a:lnTo>
                  <a:pt x="47" y="390"/>
                </a:lnTo>
                <a:cubicBezTo>
                  <a:pt x="528" y="390"/>
                  <a:pt x="528" y="390"/>
                  <a:pt x="528" y="390"/>
                </a:cubicBezTo>
                <a:cubicBezTo>
                  <a:pt x="536" y="390"/>
                  <a:pt x="551" y="382"/>
                  <a:pt x="551" y="367"/>
                </a:cubicBezTo>
                <a:cubicBezTo>
                  <a:pt x="551" y="68"/>
                  <a:pt x="551" y="68"/>
                  <a:pt x="551" y="68"/>
                </a:cubicBezTo>
                <a:cubicBezTo>
                  <a:pt x="551" y="53"/>
                  <a:pt x="536" y="45"/>
                  <a:pt x="528" y="45"/>
                </a:cubicBezTo>
                <a:cubicBezTo>
                  <a:pt x="47" y="45"/>
                  <a:pt x="47" y="45"/>
                  <a:pt x="47" y="45"/>
                </a:cubicBezTo>
                <a:cubicBezTo>
                  <a:pt x="47" y="99"/>
                  <a:pt x="47" y="99"/>
                  <a:pt x="47" y="99"/>
                </a:cubicBezTo>
                <a:cubicBezTo>
                  <a:pt x="100" y="114"/>
                  <a:pt x="138" y="160"/>
                  <a:pt x="138" y="214"/>
                </a:cubicBezTo>
                <a:cubicBezTo>
                  <a:pt x="138" y="275"/>
                  <a:pt x="100" y="321"/>
                  <a:pt x="47" y="336"/>
                </a:cubicBezTo>
                <a:lnTo>
                  <a:pt x="528" y="436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12" name="Google Shape;1712;p58"/>
          <p:cNvGrpSpPr/>
          <p:nvPr/>
        </p:nvGrpSpPr>
        <p:grpSpPr>
          <a:xfrm>
            <a:off x="1308505" y="1579021"/>
            <a:ext cx="241561" cy="237919"/>
            <a:chOff x="15523655" y="10717162"/>
            <a:chExt cx="643990" cy="634451"/>
          </a:xfrm>
        </p:grpSpPr>
        <p:sp>
          <p:nvSpPr>
            <p:cNvPr id="1713" name="Google Shape;1713;p58"/>
            <p:cNvSpPr/>
            <p:nvPr/>
          </p:nvSpPr>
          <p:spPr>
            <a:xfrm>
              <a:off x="15523655" y="10717162"/>
              <a:ext cx="643990" cy="634451"/>
            </a:xfrm>
            <a:custGeom>
              <a:avLst/>
              <a:gdLst/>
              <a:ahLst/>
              <a:cxnLst/>
              <a:rect l="l" t="t" r="r" b="b"/>
              <a:pathLst>
                <a:path w="597" h="588" extrusionOk="0">
                  <a:moveTo>
                    <a:pt x="298" y="587"/>
                  </a:moveTo>
                  <a:lnTo>
                    <a:pt x="298" y="587"/>
                  </a:lnTo>
                  <a:cubicBezTo>
                    <a:pt x="270" y="587"/>
                    <a:pt x="234" y="578"/>
                    <a:pt x="216" y="551"/>
                  </a:cubicBezTo>
                  <a:cubicBezTo>
                    <a:pt x="45" y="389"/>
                    <a:pt x="45" y="389"/>
                    <a:pt x="45" y="389"/>
                  </a:cubicBezTo>
                  <a:cubicBezTo>
                    <a:pt x="0" y="343"/>
                    <a:pt x="0" y="262"/>
                    <a:pt x="45" y="217"/>
                  </a:cubicBezTo>
                  <a:cubicBezTo>
                    <a:pt x="253" y="9"/>
                    <a:pt x="253" y="9"/>
                    <a:pt x="253" y="9"/>
                  </a:cubicBezTo>
                  <a:cubicBezTo>
                    <a:pt x="262" y="0"/>
                    <a:pt x="262" y="0"/>
                    <a:pt x="270" y="0"/>
                  </a:cubicBezTo>
                  <a:cubicBezTo>
                    <a:pt x="532" y="0"/>
                    <a:pt x="532" y="0"/>
                    <a:pt x="532" y="0"/>
                  </a:cubicBezTo>
                  <a:cubicBezTo>
                    <a:pt x="569" y="0"/>
                    <a:pt x="596" y="27"/>
                    <a:pt x="596" y="54"/>
                  </a:cubicBezTo>
                  <a:cubicBezTo>
                    <a:pt x="596" y="316"/>
                    <a:pt x="596" y="316"/>
                    <a:pt x="596" y="316"/>
                  </a:cubicBezTo>
                  <a:cubicBezTo>
                    <a:pt x="596" y="325"/>
                    <a:pt x="596" y="334"/>
                    <a:pt x="587" y="343"/>
                  </a:cubicBezTo>
                  <a:cubicBezTo>
                    <a:pt x="379" y="551"/>
                    <a:pt x="379" y="551"/>
                    <a:pt x="379" y="551"/>
                  </a:cubicBezTo>
                  <a:cubicBezTo>
                    <a:pt x="361" y="578"/>
                    <a:pt x="325" y="587"/>
                    <a:pt x="298" y="587"/>
                  </a:cubicBezTo>
                  <a:close/>
                  <a:moveTo>
                    <a:pt x="289" y="63"/>
                  </a:moveTo>
                  <a:lnTo>
                    <a:pt x="289" y="63"/>
                  </a:lnTo>
                  <a:cubicBezTo>
                    <a:pt x="90" y="262"/>
                    <a:pt x="90" y="262"/>
                    <a:pt x="90" y="262"/>
                  </a:cubicBezTo>
                  <a:cubicBezTo>
                    <a:pt x="63" y="280"/>
                    <a:pt x="63" y="325"/>
                    <a:pt x="90" y="343"/>
                  </a:cubicBezTo>
                  <a:cubicBezTo>
                    <a:pt x="253" y="506"/>
                    <a:pt x="253" y="506"/>
                    <a:pt x="253" y="506"/>
                  </a:cubicBezTo>
                  <a:cubicBezTo>
                    <a:pt x="279" y="533"/>
                    <a:pt x="316" y="533"/>
                    <a:pt x="334" y="506"/>
                  </a:cubicBezTo>
                  <a:cubicBezTo>
                    <a:pt x="532" y="307"/>
                    <a:pt x="532" y="307"/>
                    <a:pt x="532" y="307"/>
                  </a:cubicBezTo>
                  <a:cubicBezTo>
                    <a:pt x="532" y="54"/>
                    <a:pt x="532" y="54"/>
                    <a:pt x="532" y="54"/>
                  </a:cubicBezTo>
                  <a:lnTo>
                    <a:pt x="289" y="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4" name="Google Shape;1714;p58"/>
            <p:cNvSpPr/>
            <p:nvPr/>
          </p:nvSpPr>
          <p:spPr>
            <a:xfrm>
              <a:off x="15933900" y="10855502"/>
              <a:ext cx="109718" cy="109715"/>
            </a:xfrm>
            <a:custGeom>
              <a:avLst/>
              <a:gdLst/>
              <a:ahLst/>
              <a:cxnLst/>
              <a:rect l="l" t="t" r="r" b="b"/>
              <a:pathLst>
                <a:path w="100" h="101" extrusionOk="0">
                  <a:moveTo>
                    <a:pt x="81" y="82"/>
                  </a:moveTo>
                  <a:lnTo>
                    <a:pt x="81" y="82"/>
                  </a:lnTo>
                  <a:cubicBezTo>
                    <a:pt x="63" y="100"/>
                    <a:pt x="36" y="100"/>
                    <a:pt x="18" y="82"/>
                  </a:cubicBezTo>
                  <a:cubicBezTo>
                    <a:pt x="0" y="64"/>
                    <a:pt x="0" y="37"/>
                    <a:pt x="18" y="19"/>
                  </a:cubicBezTo>
                  <a:cubicBezTo>
                    <a:pt x="36" y="0"/>
                    <a:pt x="63" y="0"/>
                    <a:pt x="81" y="19"/>
                  </a:cubicBezTo>
                  <a:cubicBezTo>
                    <a:pt x="99" y="37"/>
                    <a:pt x="99" y="64"/>
                    <a:pt x="81" y="8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15" name="Google Shape;1715;p58"/>
          <p:cNvGrpSpPr/>
          <p:nvPr/>
        </p:nvGrpSpPr>
        <p:grpSpPr>
          <a:xfrm>
            <a:off x="3437262" y="553514"/>
            <a:ext cx="1589261" cy="521609"/>
            <a:chOff x="4247967" y="10620441"/>
            <a:chExt cx="4236900" cy="1390957"/>
          </a:xfrm>
        </p:grpSpPr>
        <p:sp>
          <p:nvSpPr>
            <p:cNvPr id="1716" name="Google Shape;1716;p58"/>
            <p:cNvSpPr txBox="1"/>
            <p:nvPr/>
          </p:nvSpPr>
          <p:spPr>
            <a:xfrm flipH="1">
              <a:off x="4263340" y="10620441"/>
              <a:ext cx="23826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Merma</a:t>
              </a:r>
              <a:endParaRPr sz="500"/>
            </a:p>
          </p:txBody>
        </p:sp>
        <p:sp>
          <p:nvSpPr>
            <p:cNvPr id="1717" name="Google Shape;1717;p58"/>
            <p:cNvSpPr/>
            <p:nvPr/>
          </p:nvSpPr>
          <p:spPr>
            <a:xfrm>
              <a:off x="4247967" y="11180398"/>
              <a:ext cx="42369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30% de mi producto se convierte en merma.</a:t>
              </a:r>
              <a:endParaRPr sz="500"/>
            </a:p>
          </p:txBody>
        </p:sp>
      </p:grpSp>
      <p:grpSp>
        <p:nvGrpSpPr>
          <p:cNvPr id="1718" name="Google Shape;1718;p58"/>
          <p:cNvGrpSpPr/>
          <p:nvPr/>
        </p:nvGrpSpPr>
        <p:grpSpPr>
          <a:xfrm>
            <a:off x="3431486" y="1406225"/>
            <a:ext cx="1589261" cy="521610"/>
            <a:chOff x="4247967" y="10620438"/>
            <a:chExt cx="4236900" cy="1390960"/>
          </a:xfrm>
        </p:grpSpPr>
        <p:sp>
          <p:nvSpPr>
            <p:cNvPr id="1719" name="Google Shape;1719;p58"/>
            <p:cNvSpPr txBox="1"/>
            <p:nvPr/>
          </p:nvSpPr>
          <p:spPr>
            <a:xfrm flipH="1">
              <a:off x="4263301" y="10620438"/>
              <a:ext cx="34869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Variables / Tags</a:t>
              </a:r>
              <a:endParaRPr sz="500"/>
            </a:p>
          </p:txBody>
        </p:sp>
        <p:sp>
          <p:nvSpPr>
            <p:cNvPr id="1720" name="Google Shape;1720;p58"/>
            <p:cNvSpPr/>
            <p:nvPr/>
          </p:nvSpPr>
          <p:spPr>
            <a:xfrm>
              <a:off x="4247967" y="11180398"/>
              <a:ext cx="42369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Qué variables están involucradas. 1000 variables sospechosas</a:t>
              </a:r>
              <a:endParaRPr sz="500"/>
            </a:p>
          </p:txBody>
        </p:sp>
      </p:grpSp>
      <p:grpSp>
        <p:nvGrpSpPr>
          <p:cNvPr id="1721" name="Google Shape;1721;p58"/>
          <p:cNvGrpSpPr/>
          <p:nvPr/>
        </p:nvGrpSpPr>
        <p:grpSpPr>
          <a:xfrm>
            <a:off x="3431925" y="2287950"/>
            <a:ext cx="1589261" cy="665016"/>
            <a:chOff x="4247937" y="10620450"/>
            <a:chExt cx="4236900" cy="1773376"/>
          </a:xfrm>
        </p:grpSpPr>
        <p:sp>
          <p:nvSpPr>
            <p:cNvPr id="1722" name="Google Shape;1722;p58"/>
            <p:cNvSpPr txBox="1"/>
            <p:nvPr/>
          </p:nvSpPr>
          <p:spPr>
            <a:xfrm flipH="1">
              <a:off x="4263215" y="10620450"/>
              <a:ext cx="38025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Análisis &amp; Machine Learning</a:t>
              </a:r>
              <a:endParaRPr sz="500"/>
            </a:p>
          </p:txBody>
        </p:sp>
        <p:sp>
          <p:nvSpPr>
            <p:cNvPr id="1723" name="Google Shape;1723;p58"/>
            <p:cNvSpPr/>
            <p:nvPr/>
          </p:nvSpPr>
          <p:spPr>
            <a:xfrm>
              <a:off x="4247937" y="11560726"/>
              <a:ext cx="4236900" cy="83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Reducir de 1000 variables a solo 50 que son las importantes.</a:t>
              </a:r>
              <a:endParaRPr sz="500"/>
            </a:p>
          </p:txBody>
        </p:sp>
      </p:grpSp>
      <p:grpSp>
        <p:nvGrpSpPr>
          <p:cNvPr id="1724" name="Google Shape;1724;p58"/>
          <p:cNvGrpSpPr/>
          <p:nvPr/>
        </p:nvGrpSpPr>
        <p:grpSpPr>
          <a:xfrm>
            <a:off x="3431936" y="3186075"/>
            <a:ext cx="1589261" cy="521602"/>
            <a:chOff x="4247967" y="10620458"/>
            <a:chExt cx="4236900" cy="1390940"/>
          </a:xfrm>
        </p:grpSpPr>
        <p:sp>
          <p:nvSpPr>
            <p:cNvPr id="1725" name="Google Shape;1725;p58"/>
            <p:cNvSpPr txBox="1"/>
            <p:nvPr/>
          </p:nvSpPr>
          <p:spPr>
            <a:xfrm flipH="1">
              <a:off x="4263215" y="10620458"/>
              <a:ext cx="38025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Validar Monetización</a:t>
              </a:r>
              <a:endParaRPr sz="500"/>
            </a:p>
          </p:txBody>
        </p:sp>
        <p:sp>
          <p:nvSpPr>
            <p:cNvPr id="1726" name="Google Shape;1726;p58"/>
            <p:cNvSpPr/>
            <p:nvPr/>
          </p:nvSpPr>
          <p:spPr>
            <a:xfrm>
              <a:off x="4247967" y="11180398"/>
              <a:ext cx="42369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Las decisiones que se toman impactan al proceso.</a:t>
              </a:r>
              <a:endParaRPr sz="500"/>
            </a:p>
          </p:txBody>
        </p:sp>
      </p:grpSp>
      <p:grpSp>
        <p:nvGrpSpPr>
          <p:cNvPr id="1727" name="Google Shape;1727;p58"/>
          <p:cNvGrpSpPr/>
          <p:nvPr/>
        </p:nvGrpSpPr>
        <p:grpSpPr>
          <a:xfrm>
            <a:off x="3431925" y="4051750"/>
            <a:ext cx="1589261" cy="727237"/>
            <a:chOff x="4247937" y="10620412"/>
            <a:chExt cx="4236900" cy="1939299"/>
          </a:xfrm>
        </p:grpSpPr>
        <p:sp>
          <p:nvSpPr>
            <p:cNvPr id="1728" name="Google Shape;1728;p58"/>
            <p:cNvSpPr txBox="1"/>
            <p:nvPr/>
          </p:nvSpPr>
          <p:spPr>
            <a:xfrm flipH="1">
              <a:off x="4263199" y="10620412"/>
              <a:ext cx="41091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Obtienes un modelo nuevo</a:t>
              </a:r>
              <a:endParaRPr sz="500"/>
            </a:p>
          </p:txBody>
        </p:sp>
        <p:sp>
          <p:nvSpPr>
            <p:cNvPr id="1729" name="Google Shape;1729;p58"/>
            <p:cNvSpPr/>
            <p:nvPr/>
          </p:nvSpPr>
          <p:spPr>
            <a:xfrm>
              <a:off x="4247937" y="11715211"/>
              <a:ext cx="4236900" cy="84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Crear un modelo nuevo para trabajar en tu proceso.</a:t>
              </a:r>
              <a:endParaRPr sz="500"/>
            </a:p>
          </p:txBody>
        </p:sp>
      </p:grpSp>
      <p:grpSp>
        <p:nvGrpSpPr>
          <p:cNvPr id="1730" name="Google Shape;1730;p58"/>
          <p:cNvGrpSpPr/>
          <p:nvPr/>
        </p:nvGrpSpPr>
        <p:grpSpPr>
          <a:xfrm>
            <a:off x="5148258" y="2070214"/>
            <a:ext cx="4268396" cy="820863"/>
            <a:chOff x="1081151" y="3643603"/>
            <a:chExt cx="11265232" cy="2188967"/>
          </a:xfrm>
        </p:grpSpPr>
        <p:sp>
          <p:nvSpPr>
            <p:cNvPr id="1731" name="Google Shape;1731;p58"/>
            <p:cNvSpPr txBox="1"/>
            <p:nvPr/>
          </p:nvSpPr>
          <p:spPr>
            <a:xfrm>
              <a:off x="1096403" y="3643603"/>
              <a:ext cx="11249980" cy="13233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 dirty="0">
                  <a:solidFill>
                    <a:srgbClr val="1E4F67"/>
                  </a:solidFill>
                  <a:latin typeface="Montserrat" pitchFamily="2" charset="77"/>
                  <a:ea typeface="Lato Black"/>
                  <a:cs typeface="Lato Black"/>
                  <a:sym typeface="Lato Black"/>
                </a:rPr>
                <a:t>Variable de </a:t>
              </a:r>
              <a:r>
                <a:rPr lang="en" sz="2400" b="1" dirty="0" err="1">
                  <a:solidFill>
                    <a:srgbClr val="1E4F67"/>
                  </a:solidFill>
                  <a:latin typeface="Montserrat" pitchFamily="2" charset="77"/>
                  <a:ea typeface="Lato Black"/>
                  <a:cs typeface="Lato Black"/>
                  <a:sym typeface="Lato Black"/>
                </a:rPr>
                <a:t>respuesta</a:t>
              </a:r>
              <a:endParaRPr sz="2400" b="1" dirty="0">
                <a:solidFill>
                  <a:srgbClr val="1E4F67"/>
                </a:solidFill>
                <a:latin typeface="Montserrat" pitchFamily="2" charset="77"/>
              </a:endParaRPr>
            </a:p>
          </p:txBody>
        </p:sp>
        <p:sp>
          <p:nvSpPr>
            <p:cNvPr id="1732" name="Google Shape;1732;p58"/>
            <p:cNvSpPr txBox="1"/>
            <p:nvPr/>
          </p:nvSpPr>
          <p:spPr>
            <a:xfrm>
              <a:off x="1081151" y="4632269"/>
              <a:ext cx="8951099" cy="12003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¿</a:t>
              </a:r>
              <a:r>
                <a:rPr lang="en" dirty="0" err="1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Cómo</a:t>
              </a:r>
              <a:r>
                <a:rPr lang="en" dirty="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 </a:t>
              </a:r>
              <a:r>
                <a:rPr lang="en" dirty="0" err="1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explicas</a:t>
              </a:r>
              <a:r>
                <a:rPr lang="en" dirty="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 </a:t>
              </a:r>
              <a:r>
                <a:rPr lang="en" dirty="0" err="1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una</a:t>
              </a:r>
              <a:r>
                <a:rPr lang="en" dirty="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 </a:t>
              </a:r>
              <a:r>
                <a:rPr lang="en" dirty="0" err="1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situación</a:t>
              </a:r>
              <a:r>
                <a:rPr lang="en" dirty="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 y la </a:t>
              </a:r>
              <a:r>
                <a:rPr lang="en" dirty="0" err="1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repites</a:t>
              </a:r>
              <a:r>
                <a:rPr lang="en" dirty="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 para un </a:t>
              </a:r>
              <a:r>
                <a:rPr lang="en" dirty="0" err="1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análisis</a:t>
              </a:r>
              <a:r>
                <a:rPr lang="en" dirty="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 </a:t>
              </a:r>
              <a:r>
                <a:rPr lang="en" dirty="0" err="1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consistente</a:t>
              </a:r>
              <a:r>
                <a:rPr lang="en" dirty="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?</a:t>
              </a:r>
              <a:r>
                <a:rPr lang="en" sz="1400" dirty="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. </a:t>
              </a:r>
              <a:endParaRPr sz="500" dirty="0"/>
            </a:p>
          </p:txBody>
        </p:sp>
      </p:grpSp>
      <p:sp>
        <p:nvSpPr>
          <p:cNvPr id="1733" name="Google Shape;1733;p58"/>
          <p:cNvSpPr txBox="1"/>
          <p:nvPr/>
        </p:nvSpPr>
        <p:spPr>
          <a:xfrm>
            <a:off x="5888175" y="320375"/>
            <a:ext cx="1602000" cy="5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Caso Merma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AutoShape 3">
            <a:extLst>
              <a:ext uri="{FF2B5EF4-FFF2-40B4-BE49-F238E27FC236}">
                <a16:creationId xmlns:a16="http://schemas.microsoft.com/office/drawing/2014/main" id="{40A48AB9-FD72-E74C-A70C-DF8C91FA99A5}"/>
              </a:ext>
            </a:extLst>
          </p:cNvPr>
          <p:cNvSpPr/>
          <p:nvPr/>
        </p:nvSpPr>
        <p:spPr>
          <a:xfrm rot="18900000">
            <a:off x="7285345" y="3866626"/>
            <a:ext cx="3783699" cy="3782959"/>
          </a:xfrm>
          <a:prstGeom prst="rect">
            <a:avLst/>
          </a:prstGeom>
          <a:solidFill>
            <a:srgbClr val="97BCC7"/>
          </a:solidFill>
        </p:spPr>
      </p:sp>
      <p:sp>
        <p:nvSpPr>
          <p:cNvPr id="73" name="AutoShape 5">
            <a:extLst>
              <a:ext uri="{FF2B5EF4-FFF2-40B4-BE49-F238E27FC236}">
                <a16:creationId xmlns:a16="http://schemas.microsoft.com/office/drawing/2014/main" id="{8494D7D5-997E-5A48-81C3-B8380F4309BF}"/>
              </a:ext>
            </a:extLst>
          </p:cNvPr>
          <p:cNvSpPr/>
          <p:nvPr/>
        </p:nvSpPr>
        <p:spPr>
          <a:xfrm rot="2658656">
            <a:off x="6819784" y="2187854"/>
            <a:ext cx="21017" cy="5608168"/>
          </a:xfrm>
          <a:prstGeom prst="rect">
            <a:avLst/>
          </a:prstGeom>
          <a:solidFill>
            <a:srgbClr val="053D57"/>
          </a:solidFill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8" name="Google Shape;1738;p59"/>
          <p:cNvGrpSpPr/>
          <p:nvPr/>
        </p:nvGrpSpPr>
        <p:grpSpPr>
          <a:xfrm>
            <a:off x="1000882" y="383321"/>
            <a:ext cx="7142279" cy="960533"/>
            <a:chOff x="2668308" y="861425"/>
            <a:chExt cx="19041000" cy="2561421"/>
          </a:xfrm>
        </p:grpSpPr>
        <p:sp>
          <p:nvSpPr>
            <p:cNvPr id="1739" name="Google Shape;1739;p59"/>
            <p:cNvSpPr txBox="1"/>
            <p:nvPr/>
          </p:nvSpPr>
          <p:spPr>
            <a:xfrm>
              <a:off x="7309157" y="861425"/>
              <a:ext cx="9759300" cy="132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 u="none" strike="noStrike" cap="none" dirty="0">
                  <a:solidFill>
                    <a:srgbClr val="1E4F67"/>
                  </a:solidFill>
                  <a:latin typeface="Montserrat" pitchFamily="2" charset="77"/>
                  <a:ea typeface="Poppins"/>
                  <a:cs typeface="Poppins"/>
                  <a:sym typeface="Poppins"/>
                </a:rPr>
                <a:t>Roadmap</a:t>
              </a:r>
              <a:endParaRPr sz="500" b="1" dirty="0">
                <a:solidFill>
                  <a:srgbClr val="1E4F67"/>
                </a:solidFill>
                <a:latin typeface="Montserrat" pitchFamily="2" charset="77"/>
              </a:endParaRPr>
            </a:p>
          </p:txBody>
        </p:sp>
        <p:sp>
          <p:nvSpPr>
            <p:cNvPr id="1740" name="Google Shape;1740;p59"/>
            <p:cNvSpPr txBox="1"/>
            <p:nvPr/>
          </p:nvSpPr>
          <p:spPr>
            <a:xfrm>
              <a:off x="2668308" y="2222546"/>
              <a:ext cx="190410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Construimos un roadmap para cada empresa</a:t>
              </a:r>
              <a:endParaRPr sz="50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aphicFrame>
        <p:nvGraphicFramePr>
          <p:cNvPr id="1741" name="Google Shape;1741;p59"/>
          <p:cNvGraphicFramePr/>
          <p:nvPr/>
        </p:nvGraphicFramePr>
        <p:xfrm>
          <a:off x="2218131" y="1975351"/>
          <a:ext cx="6597250" cy="887450"/>
        </p:xfrm>
        <a:graphic>
          <a:graphicData uri="http://schemas.openxmlformats.org/drawingml/2006/table">
            <a:tbl>
              <a:tblPr firstRow="1" bandRow="1">
                <a:noFill/>
                <a:tableStyleId>{5B17A37A-C259-48A5-A9CA-B0A741EBA050}</a:tableStyleId>
              </a:tblPr>
              <a:tblGrid>
                <a:gridCol w="1319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87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42" name="Google Shape;1742;p59"/>
          <p:cNvGraphicFramePr/>
          <p:nvPr/>
        </p:nvGraphicFramePr>
        <p:xfrm>
          <a:off x="2218131" y="2969761"/>
          <a:ext cx="6597250" cy="887450"/>
        </p:xfrm>
        <a:graphic>
          <a:graphicData uri="http://schemas.openxmlformats.org/drawingml/2006/table">
            <a:tbl>
              <a:tblPr firstRow="1" bandRow="1">
                <a:noFill/>
                <a:tableStyleId>{5B17A37A-C259-48A5-A9CA-B0A741EBA050}</a:tableStyleId>
              </a:tblPr>
              <a:tblGrid>
                <a:gridCol w="1319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87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43" name="Google Shape;1743;p59"/>
          <p:cNvGraphicFramePr/>
          <p:nvPr/>
        </p:nvGraphicFramePr>
        <p:xfrm>
          <a:off x="2218131" y="3964171"/>
          <a:ext cx="6597250" cy="887450"/>
        </p:xfrm>
        <a:graphic>
          <a:graphicData uri="http://schemas.openxmlformats.org/drawingml/2006/table">
            <a:tbl>
              <a:tblPr firstRow="1" bandRow="1">
                <a:noFill/>
                <a:tableStyleId>{5B17A37A-C259-48A5-A9CA-B0A741EBA050}</a:tableStyleId>
              </a:tblPr>
              <a:tblGrid>
                <a:gridCol w="1319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87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744" name="Google Shape;1744;p59"/>
          <p:cNvGrpSpPr/>
          <p:nvPr/>
        </p:nvGrpSpPr>
        <p:grpSpPr>
          <a:xfrm>
            <a:off x="328610" y="1975351"/>
            <a:ext cx="1786753" cy="886500"/>
            <a:chOff x="1058939" y="4735313"/>
            <a:chExt cx="4763403" cy="2364000"/>
          </a:xfrm>
        </p:grpSpPr>
        <p:sp>
          <p:nvSpPr>
            <p:cNvPr id="1745" name="Google Shape;1745;p59"/>
            <p:cNvSpPr/>
            <p:nvPr/>
          </p:nvSpPr>
          <p:spPr>
            <a:xfrm>
              <a:off x="1058939" y="4735313"/>
              <a:ext cx="4763400" cy="236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46" name="Google Shape;1746;p59"/>
            <p:cNvGrpSpPr/>
            <p:nvPr/>
          </p:nvGrpSpPr>
          <p:grpSpPr>
            <a:xfrm>
              <a:off x="1058942" y="5210636"/>
              <a:ext cx="4763400" cy="1413439"/>
              <a:chOff x="15634952" y="4593393"/>
              <a:chExt cx="4763400" cy="1413439"/>
            </a:xfrm>
          </p:grpSpPr>
          <p:sp>
            <p:nvSpPr>
              <p:cNvPr id="1747" name="Google Shape;1747;p59"/>
              <p:cNvSpPr txBox="1"/>
              <p:nvPr/>
            </p:nvSpPr>
            <p:spPr>
              <a:xfrm>
                <a:off x="16072909" y="5175832"/>
                <a:ext cx="3887400" cy="83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chemeClr val="lt1"/>
                    </a:solidFill>
                    <a:latin typeface="Lato Light"/>
                    <a:ea typeface="Lato Light"/>
                    <a:cs typeface="Lato Light"/>
                    <a:sym typeface="Lato Light"/>
                  </a:rPr>
                  <a:t>Definición de fases y trabajos</a:t>
                </a:r>
                <a:endParaRPr sz="500"/>
              </a:p>
            </p:txBody>
          </p:sp>
          <p:sp>
            <p:nvSpPr>
              <p:cNvPr id="1748" name="Google Shape;1748;p59"/>
              <p:cNvSpPr/>
              <p:nvPr/>
            </p:nvSpPr>
            <p:spPr>
              <a:xfrm>
                <a:off x="15634952" y="4593393"/>
                <a:ext cx="4763400" cy="584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lt1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Modelado</a:t>
                </a:r>
                <a:endParaRPr sz="1800" b="0" i="0" u="none" strike="noStrike" cap="none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</p:grpSp>
      <p:grpSp>
        <p:nvGrpSpPr>
          <p:cNvPr id="1749" name="Google Shape;1749;p59"/>
          <p:cNvGrpSpPr/>
          <p:nvPr/>
        </p:nvGrpSpPr>
        <p:grpSpPr>
          <a:xfrm>
            <a:off x="328610" y="2970678"/>
            <a:ext cx="1786753" cy="886500"/>
            <a:chOff x="1058939" y="4735313"/>
            <a:chExt cx="4763403" cy="2364000"/>
          </a:xfrm>
        </p:grpSpPr>
        <p:sp>
          <p:nvSpPr>
            <p:cNvPr id="1750" name="Google Shape;1750;p59"/>
            <p:cNvSpPr/>
            <p:nvPr/>
          </p:nvSpPr>
          <p:spPr>
            <a:xfrm>
              <a:off x="1058939" y="4735313"/>
              <a:ext cx="4763400" cy="2364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51" name="Google Shape;1751;p59"/>
            <p:cNvGrpSpPr/>
            <p:nvPr/>
          </p:nvGrpSpPr>
          <p:grpSpPr>
            <a:xfrm>
              <a:off x="1058942" y="5210636"/>
              <a:ext cx="4763400" cy="1413439"/>
              <a:chOff x="15634952" y="4593393"/>
              <a:chExt cx="4763400" cy="1413439"/>
            </a:xfrm>
          </p:grpSpPr>
          <p:sp>
            <p:nvSpPr>
              <p:cNvPr id="1752" name="Google Shape;1752;p59"/>
              <p:cNvSpPr txBox="1"/>
              <p:nvPr/>
            </p:nvSpPr>
            <p:spPr>
              <a:xfrm>
                <a:off x="16072909" y="5175832"/>
                <a:ext cx="3887400" cy="83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chemeClr val="lt1"/>
                    </a:solidFill>
                    <a:latin typeface="Lato Light"/>
                    <a:ea typeface="Lato Light"/>
                    <a:cs typeface="Lato Light"/>
                    <a:sym typeface="Lato Light"/>
                  </a:rPr>
                  <a:t>Conectividad por cada activo + Almacenamiento</a:t>
                </a:r>
                <a:endParaRPr sz="500"/>
              </a:p>
            </p:txBody>
          </p:sp>
          <p:sp>
            <p:nvSpPr>
              <p:cNvPr id="1753" name="Google Shape;1753;p59"/>
              <p:cNvSpPr/>
              <p:nvPr/>
            </p:nvSpPr>
            <p:spPr>
              <a:xfrm>
                <a:off x="15634952" y="4593393"/>
                <a:ext cx="4763400" cy="584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lt1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Conectividad</a:t>
                </a:r>
                <a:endParaRPr sz="1800" b="0" i="0" u="none" strike="noStrike" cap="none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</p:grpSp>
      <p:grpSp>
        <p:nvGrpSpPr>
          <p:cNvPr id="1754" name="Google Shape;1754;p59"/>
          <p:cNvGrpSpPr/>
          <p:nvPr/>
        </p:nvGrpSpPr>
        <p:grpSpPr>
          <a:xfrm>
            <a:off x="328610" y="3965088"/>
            <a:ext cx="1786753" cy="886500"/>
            <a:chOff x="1058939" y="4735313"/>
            <a:chExt cx="4763403" cy="2364000"/>
          </a:xfrm>
        </p:grpSpPr>
        <p:sp>
          <p:nvSpPr>
            <p:cNvPr id="1755" name="Google Shape;1755;p59"/>
            <p:cNvSpPr/>
            <p:nvPr/>
          </p:nvSpPr>
          <p:spPr>
            <a:xfrm>
              <a:off x="1058939" y="4735313"/>
              <a:ext cx="4763400" cy="236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56" name="Google Shape;1756;p59"/>
            <p:cNvGrpSpPr/>
            <p:nvPr/>
          </p:nvGrpSpPr>
          <p:grpSpPr>
            <a:xfrm>
              <a:off x="1058942" y="5210636"/>
              <a:ext cx="4763400" cy="1413439"/>
              <a:chOff x="15634952" y="4593393"/>
              <a:chExt cx="4763400" cy="1413439"/>
            </a:xfrm>
          </p:grpSpPr>
          <p:sp>
            <p:nvSpPr>
              <p:cNvPr id="1757" name="Google Shape;1757;p59"/>
              <p:cNvSpPr txBox="1"/>
              <p:nvPr/>
            </p:nvSpPr>
            <p:spPr>
              <a:xfrm>
                <a:off x="16072909" y="5175832"/>
                <a:ext cx="3887400" cy="83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chemeClr val="lt1"/>
                    </a:solidFill>
                    <a:latin typeface="Lato Light"/>
                    <a:ea typeface="Lato Light"/>
                    <a:cs typeface="Lato Light"/>
                    <a:sym typeface="Lato Light"/>
                  </a:rPr>
                  <a:t>Preparar a la organización al cambio</a:t>
                </a:r>
                <a:r>
                  <a:rPr lang="en" sz="900" b="0" i="0" u="none" strike="noStrike" cap="none">
                    <a:solidFill>
                      <a:schemeClr val="lt1"/>
                    </a:solidFill>
                    <a:latin typeface="Lato Light"/>
                    <a:ea typeface="Lato Light"/>
                    <a:cs typeface="Lato Light"/>
                    <a:sym typeface="Lato Light"/>
                  </a:rPr>
                  <a:t>.</a:t>
                </a:r>
                <a:endParaRPr sz="500"/>
              </a:p>
            </p:txBody>
          </p:sp>
          <p:sp>
            <p:nvSpPr>
              <p:cNvPr id="1758" name="Google Shape;1758;p59"/>
              <p:cNvSpPr/>
              <p:nvPr/>
            </p:nvSpPr>
            <p:spPr>
              <a:xfrm>
                <a:off x="15634952" y="4593393"/>
                <a:ext cx="4763400" cy="584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lt1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Capacitación / RH / ROI</a:t>
                </a:r>
                <a:endParaRPr sz="1800" b="0" i="0" u="none" strike="noStrike" cap="none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</p:grpSp>
      <p:graphicFrame>
        <p:nvGraphicFramePr>
          <p:cNvPr id="1759" name="Google Shape;1759;p59"/>
          <p:cNvGraphicFramePr/>
          <p:nvPr/>
        </p:nvGraphicFramePr>
        <p:xfrm>
          <a:off x="2218131" y="1628406"/>
          <a:ext cx="6597250" cy="237700"/>
        </p:xfrm>
        <a:graphic>
          <a:graphicData uri="http://schemas.openxmlformats.org/drawingml/2006/table">
            <a:tbl>
              <a:tblPr firstRow="1" bandRow="1">
                <a:noFill/>
                <a:tableStyleId>{5B17A37A-C259-48A5-A9CA-B0A741EBA050}</a:tableStyleId>
              </a:tblPr>
              <a:tblGrid>
                <a:gridCol w="1319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77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i="0" u="none" strike="noStrike" cap="none">
                          <a:solidFill>
                            <a:schemeClr val="dk2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Q1</a:t>
                      </a:r>
                      <a:endParaRPr sz="500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i="0" u="none" strike="noStrike" cap="none">
                          <a:solidFill>
                            <a:schemeClr val="dk2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Q2</a:t>
                      </a:r>
                      <a:endParaRPr sz="500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i="0" u="none" strike="noStrike" cap="none">
                          <a:solidFill>
                            <a:schemeClr val="dk2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Q3</a:t>
                      </a:r>
                      <a:endParaRPr sz="500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i="0" u="none" strike="noStrike" cap="none">
                          <a:solidFill>
                            <a:schemeClr val="dk2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Q4</a:t>
                      </a:r>
                      <a:endParaRPr sz="500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i="0" u="none" strike="noStrike" cap="none">
                          <a:solidFill>
                            <a:schemeClr val="dk2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Q5</a:t>
                      </a:r>
                      <a:endParaRPr sz="500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60" name="Google Shape;1760;p59"/>
          <p:cNvGraphicFramePr/>
          <p:nvPr/>
        </p:nvGraphicFramePr>
        <p:xfrm>
          <a:off x="328610" y="1628406"/>
          <a:ext cx="1786750" cy="237700"/>
        </p:xfrm>
        <a:graphic>
          <a:graphicData uri="http://schemas.openxmlformats.org/drawingml/2006/table">
            <a:tbl>
              <a:tblPr firstRow="1" bandRow="1">
                <a:noFill/>
                <a:tableStyleId>{5B17A37A-C259-48A5-A9CA-B0A741EBA050}</a:tableStyleId>
              </a:tblPr>
              <a:tblGrid>
                <a:gridCol w="1786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77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>
                          <a:solidFill>
                            <a:schemeClr val="dk2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Historia de cliente</a:t>
                      </a:r>
                      <a:endParaRPr sz="500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61" name="Google Shape;1761;p59"/>
          <p:cNvSpPr/>
          <p:nvPr/>
        </p:nvSpPr>
        <p:spPr>
          <a:xfrm>
            <a:off x="2741650" y="2076775"/>
            <a:ext cx="1159200" cy="169500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2" name="Google Shape;1762;p59"/>
          <p:cNvSpPr/>
          <p:nvPr/>
        </p:nvSpPr>
        <p:spPr>
          <a:xfrm>
            <a:off x="3622047" y="2569214"/>
            <a:ext cx="3075300" cy="169500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3" name="Google Shape;1763;p59"/>
          <p:cNvSpPr/>
          <p:nvPr/>
        </p:nvSpPr>
        <p:spPr>
          <a:xfrm>
            <a:off x="6402377" y="2076786"/>
            <a:ext cx="1646400" cy="169500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64" name="Google Shape;1764;p59"/>
          <p:cNvGrpSpPr/>
          <p:nvPr/>
        </p:nvGrpSpPr>
        <p:grpSpPr>
          <a:xfrm>
            <a:off x="2741666" y="2266800"/>
            <a:ext cx="1149623" cy="173138"/>
            <a:chOff x="7881127" y="6925544"/>
            <a:chExt cx="3064843" cy="461700"/>
          </a:xfrm>
        </p:grpSpPr>
        <p:sp>
          <p:nvSpPr>
            <p:cNvPr id="1765" name="Google Shape;1765;p59"/>
            <p:cNvSpPr/>
            <p:nvPr/>
          </p:nvSpPr>
          <p:spPr>
            <a:xfrm>
              <a:off x="8141871" y="6925544"/>
              <a:ext cx="28041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Fases del negocio</a:t>
              </a:r>
              <a:endParaRPr sz="500"/>
            </a:p>
          </p:txBody>
        </p:sp>
        <p:sp>
          <p:nvSpPr>
            <p:cNvPr id="1766" name="Google Shape;1766;p59"/>
            <p:cNvSpPr/>
            <p:nvPr/>
          </p:nvSpPr>
          <p:spPr>
            <a:xfrm>
              <a:off x="7881127" y="7063526"/>
              <a:ext cx="194100" cy="194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67" name="Google Shape;1767;p59"/>
          <p:cNvGrpSpPr/>
          <p:nvPr/>
        </p:nvGrpSpPr>
        <p:grpSpPr>
          <a:xfrm>
            <a:off x="6748584" y="2266800"/>
            <a:ext cx="999521" cy="173138"/>
            <a:chOff x="7881127" y="6925544"/>
            <a:chExt cx="2664678" cy="461700"/>
          </a:xfrm>
        </p:grpSpPr>
        <p:sp>
          <p:nvSpPr>
            <p:cNvPr id="1768" name="Google Shape;1768;p59"/>
            <p:cNvSpPr/>
            <p:nvPr/>
          </p:nvSpPr>
          <p:spPr>
            <a:xfrm>
              <a:off x="8141906" y="6925544"/>
              <a:ext cx="2403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Digital Twin</a:t>
              </a:r>
              <a:endParaRPr sz="500"/>
            </a:p>
          </p:txBody>
        </p:sp>
        <p:sp>
          <p:nvSpPr>
            <p:cNvPr id="1769" name="Google Shape;1769;p59"/>
            <p:cNvSpPr/>
            <p:nvPr/>
          </p:nvSpPr>
          <p:spPr>
            <a:xfrm>
              <a:off x="7881127" y="7063526"/>
              <a:ext cx="194100" cy="194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70" name="Google Shape;1770;p59"/>
          <p:cNvGrpSpPr/>
          <p:nvPr/>
        </p:nvGrpSpPr>
        <p:grpSpPr>
          <a:xfrm>
            <a:off x="3690989" y="2386300"/>
            <a:ext cx="1627432" cy="173138"/>
            <a:chOff x="7881127" y="6925556"/>
            <a:chExt cx="4338661" cy="461700"/>
          </a:xfrm>
        </p:grpSpPr>
        <p:sp>
          <p:nvSpPr>
            <p:cNvPr id="1771" name="Google Shape;1771;p59"/>
            <p:cNvSpPr/>
            <p:nvPr/>
          </p:nvSpPr>
          <p:spPr>
            <a:xfrm>
              <a:off x="8141889" y="6925556"/>
              <a:ext cx="4077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Validación en Digital</a:t>
              </a:r>
              <a:endParaRPr sz="500"/>
            </a:p>
          </p:txBody>
        </p:sp>
        <p:sp>
          <p:nvSpPr>
            <p:cNvPr id="1772" name="Google Shape;1772;p59"/>
            <p:cNvSpPr/>
            <p:nvPr/>
          </p:nvSpPr>
          <p:spPr>
            <a:xfrm>
              <a:off x="7881127" y="7063526"/>
              <a:ext cx="194100" cy="194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73" name="Google Shape;1773;p59"/>
          <p:cNvGrpSpPr/>
          <p:nvPr/>
        </p:nvGrpSpPr>
        <p:grpSpPr>
          <a:xfrm>
            <a:off x="5740343" y="2386300"/>
            <a:ext cx="1159296" cy="173138"/>
            <a:chOff x="7881127" y="6925556"/>
            <a:chExt cx="3090632" cy="461700"/>
          </a:xfrm>
        </p:grpSpPr>
        <p:sp>
          <p:nvSpPr>
            <p:cNvPr id="1774" name="Google Shape;1774;p59"/>
            <p:cNvSpPr/>
            <p:nvPr/>
          </p:nvSpPr>
          <p:spPr>
            <a:xfrm>
              <a:off x="8141859" y="6925556"/>
              <a:ext cx="2829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Nuevas Fases</a:t>
              </a:r>
              <a:endParaRPr sz="500"/>
            </a:p>
          </p:txBody>
        </p:sp>
        <p:sp>
          <p:nvSpPr>
            <p:cNvPr id="1775" name="Google Shape;1775;p59"/>
            <p:cNvSpPr/>
            <p:nvPr/>
          </p:nvSpPr>
          <p:spPr>
            <a:xfrm>
              <a:off x="7881127" y="7063526"/>
              <a:ext cx="194100" cy="194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76" name="Google Shape;1776;p59"/>
          <p:cNvSpPr/>
          <p:nvPr/>
        </p:nvSpPr>
        <p:spPr>
          <a:xfrm>
            <a:off x="6554777" y="3063669"/>
            <a:ext cx="1646400" cy="169500"/>
          </a:xfrm>
          <a:prstGeom prst="homePlat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7" name="Google Shape;1777;p59"/>
          <p:cNvSpPr/>
          <p:nvPr/>
        </p:nvSpPr>
        <p:spPr>
          <a:xfrm>
            <a:off x="2741625" y="3063675"/>
            <a:ext cx="1379400" cy="169500"/>
          </a:xfrm>
          <a:prstGeom prst="homePlat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8" name="Google Shape;1778;p59"/>
          <p:cNvSpPr/>
          <p:nvPr/>
        </p:nvSpPr>
        <p:spPr>
          <a:xfrm>
            <a:off x="3858091" y="3594158"/>
            <a:ext cx="3075300" cy="169500"/>
          </a:xfrm>
          <a:prstGeom prst="homePlat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79" name="Google Shape;1779;p59"/>
          <p:cNvGrpSpPr/>
          <p:nvPr/>
        </p:nvGrpSpPr>
        <p:grpSpPr>
          <a:xfrm>
            <a:off x="2741666" y="3267500"/>
            <a:ext cx="1744235" cy="173137"/>
            <a:chOff x="7881127" y="6925521"/>
            <a:chExt cx="4650053" cy="461700"/>
          </a:xfrm>
        </p:grpSpPr>
        <p:sp>
          <p:nvSpPr>
            <p:cNvPr id="1780" name="Google Shape;1780;p59"/>
            <p:cNvSpPr/>
            <p:nvPr/>
          </p:nvSpPr>
          <p:spPr>
            <a:xfrm>
              <a:off x="8141880" y="6925521"/>
              <a:ext cx="4389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OPC Connect / PLC / Devices</a:t>
              </a:r>
              <a:endParaRPr sz="500"/>
            </a:p>
          </p:txBody>
        </p:sp>
        <p:sp>
          <p:nvSpPr>
            <p:cNvPr id="1781" name="Google Shape;1781;p59"/>
            <p:cNvSpPr/>
            <p:nvPr/>
          </p:nvSpPr>
          <p:spPr>
            <a:xfrm>
              <a:off x="7881127" y="7063526"/>
              <a:ext cx="194100" cy="194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82" name="Google Shape;1782;p59"/>
          <p:cNvGrpSpPr/>
          <p:nvPr/>
        </p:nvGrpSpPr>
        <p:grpSpPr>
          <a:xfrm>
            <a:off x="6519984" y="3267503"/>
            <a:ext cx="671604" cy="173137"/>
            <a:chOff x="7881127" y="6925528"/>
            <a:chExt cx="1790466" cy="461700"/>
          </a:xfrm>
        </p:grpSpPr>
        <p:sp>
          <p:nvSpPr>
            <p:cNvPr id="1783" name="Google Shape;1783;p59"/>
            <p:cNvSpPr/>
            <p:nvPr/>
          </p:nvSpPr>
          <p:spPr>
            <a:xfrm>
              <a:off x="8141894" y="6925528"/>
              <a:ext cx="1529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Tunning</a:t>
              </a:r>
              <a:endParaRPr sz="500"/>
            </a:p>
          </p:txBody>
        </p:sp>
        <p:sp>
          <p:nvSpPr>
            <p:cNvPr id="1784" name="Google Shape;1784;p59"/>
            <p:cNvSpPr/>
            <p:nvPr/>
          </p:nvSpPr>
          <p:spPr>
            <a:xfrm>
              <a:off x="7881127" y="7063526"/>
              <a:ext cx="194100" cy="194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85" name="Google Shape;1785;p59"/>
          <p:cNvGrpSpPr/>
          <p:nvPr/>
        </p:nvGrpSpPr>
        <p:grpSpPr>
          <a:xfrm>
            <a:off x="3805322" y="3407455"/>
            <a:ext cx="1258430" cy="173138"/>
            <a:chOff x="7881127" y="6925497"/>
            <a:chExt cx="2446880" cy="461700"/>
          </a:xfrm>
        </p:grpSpPr>
        <p:sp>
          <p:nvSpPr>
            <p:cNvPr id="1786" name="Google Shape;1786;p59"/>
            <p:cNvSpPr/>
            <p:nvPr/>
          </p:nvSpPr>
          <p:spPr>
            <a:xfrm>
              <a:off x="8141907" y="6925497"/>
              <a:ext cx="21861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Almacenamiento</a:t>
              </a:r>
              <a:endParaRPr sz="500"/>
            </a:p>
          </p:txBody>
        </p:sp>
        <p:sp>
          <p:nvSpPr>
            <p:cNvPr id="1787" name="Google Shape;1787;p59"/>
            <p:cNvSpPr/>
            <p:nvPr/>
          </p:nvSpPr>
          <p:spPr>
            <a:xfrm>
              <a:off x="7881127" y="7063526"/>
              <a:ext cx="194100" cy="194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88" name="Google Shape;1788;p59"/>
          <p:cNvSpPr/>
          <p:nvPr/>
        </p:nvSpPr>
        <p:spPr>
          <a:xfrm>
            <a:off x="2741650" y="4077025"/>
            <a:ext cx="1830300" cy="169500"/>
          </a:xfrm>
          <a:prstGeom prst="homePlat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9" name="Google Shape;1789;p59"/>
          <p:cNvSpPr/>
          <p:nvPr/>
        </p:nvSpPr>
        <p:spPr>
          <a:xfrm>
            <a:off x="4079247" y="4569464"/>
            <a:ext cx="3075300" cy="169500"/>
          </a:xfrm>
          <a:prstGeom prst="homePlat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0" name="Google Shape;1790;p59"/>
          <p:cNvSpPr/>
          <p:nvPr/>
        </p:nvSpPr>
        <p:spPr>
          <a:xfrm>
            <a:off x="7495926" y="4077025"/>
            <a:ext cx="552900" cy="169500"/>
          </a:xfrm>
          <a:prstGeom prst="homePlat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91" name="Google Shape;1791;p59"/>
          <p:cNvGrpSpPr/>
          <p:nvPr/>
        </p:nvGrpSpPr>
        <p:grpSpPr>
          <a:xfrm>
            <a:off x="2741666" y="4267050"/>
            <a:ext cx="1593437" cy="173138"/>
            <a:chOff x="7881127" y="6925544"/>
            <a:chExt cx="4248034" cy="461700"/>
          </a:xfrm>
        </p:grpSpPr>
        <p:sp>
          <p:nvSpPr>
            <p:cNvPr id="1792" name="Google Shape;1792;p59"/>
            <p:cNvSpPr/>
            <p:nvPr/>
          </p:nvSpPr>
          <p:spPr>
            <a:xfrm>
              <a:off x="8141861" y="6925544"/>
              <a:ext cx="3987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Adopción al cambio</a:t>
              </a:r>
              <a:endParaRPr sz="500"/>
            </a:p>
          </p:txBody>
        </p:sp>
        <p:sp>
          <p:nvSpPr>
            <p:cNvPr id="1793" name="Google Shape;1793;p59"/>
            <p:cNvSpPr/>
            <p:nvPr/>
          </p:nvSpPr>
          <p:spPr>
            <a:xfrm>
              <a:off x="7881127" y="7063526"/>
              <a:ext cx="194100" cy="194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94" name="Google Shape;1794;p59"/>
          <p:cNvGrpSpPr/>
          <p:nvPr/>
        </p:nvGrpSpPr>
        <p:grpSpPr>
          <a:xfrm>
            <a:off x="7434384" y="4267050"/>
            <a:ext cx="1061525" cy="173138"/>
            <a:chOff x="7881127" y="6925544"/>
            <a:chExt cx="2829979" cy="461700"/>
          </a:xfrm>
        </p:grpSpPr>
        <p:sp>
          <p:nvSpPr>
            <p:cNvPr id="1795" name="Google Shape;1795;p59"/>
            <p:cNvSpPr/>
            <p:nvPr/>
          </p:nvSpPr>
          <p:spPr>
            <a:xfrm>
              <a:off x="8141906" y="6925544"/>
              <a:ext cx="2569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ROI Analysis</a:t>
              </a:r>
              <a:endParaRPr sz="500"/>
            </a:p>
          </p:txBody>
        </p:sp>
        <p:sp>
          <p:nvSpPr>
            <p:cNvPr id="1796" name="Google Shape;1796;p59"/>
            <p:cNvSpPr/>
            <p:nvPr/>
          </p:nvSpPr>
          <p:spPr>
            <a:xfrm>
              <a:off x="7881127" y="7063526"/>
              <a:ext cx="194100" cy="194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97" name="Google Shape;1797;p59"/>
          <p:cNvGrpSpPr/>
          <p:nvPr/>
        </p:nvGrpSpPr>
        <p:grpSpPr>
          <a:xfrm>
            <a:off x="3995789" y="4386550"/>
            <a:ext cx="1884562" cy="173138"/>
            <a:chOff x="7881127" y="6925556"/>
            <a:chExt cx="5024158" cy="461700"/>
          </a:xfrm>
        </p:grpSpPr>
        <p:sp>
          <p:nvSpPr>
            <p:cNvPr id="1798" name="Google Shape;1798;p59"/>
            <p:cNvSpPr/>
            <p:nvPr/>
          </p:nvSpPr>
          <p:spPr>
            <a:xfrm>
              <a:off x="8141886" y="6925556"/>
              <a:ext cx="47634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Indicadores / Metas Bonos</a:t>
              </a:r>
              <a:endParaRPr sz="500"/>
            </a:p>
          </p:txBody>
        </p:sp>
        <p:sp>
          <p:nvSpPr>
            <p:cNvPr id="1799" name="Google Shape;1799;p59"/>
            <p:cNvSpPr/>
            <p:nvPr/>
          </p:nvSpPr>
          <p:spPr>
            <a:xfrm>
              <a:off x="7881127" y="7063526"/>
              <a:ext cx="194100" cy="194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00" name="Google Shape;1800;p59"/>
          <p:cNvGrpSpPr/>
          <p:nvPr/>
        </p:nvGrpSpPr>
        <p:grpSpPr>
          <a:xfrm>
            <a:off x="6197543" y="4386550"/>
            <a:ext cx="1529628" cy="173138"/>
            <a:chOff x="7881127" y="6925556"/>
            <a:chExt cx="4077921" cy="461700"/>
          </a:xfrm>
        </p:grpSpPr>
        <p:sp>
          <p:nvSpPr>
            <p:cNvPr id="1801" name="Google Shape;1801;p59"/>
            <p:cNvSpPr/>
            <p:nvPr/>
          </p:nvSpPr>
          <p:spPr>
            <a:xfrm>
              <a:off x="8141848" y="6925556"/>
              <a:ext cx="3817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Creerse Hyperdigital</a:t>
              </a:r>
              <a:endParaRPr sz="500"/>
            </a:p>
          </p:txBody>
        </p:sp>
        <p:sp>
          <p:nvSpPr>
            <p:cNvPr id="1802" name="Google Shape;1802;p59"/>
            <p:cNvSpPr/>
            <p:nvPr/>
          </p:nvSpPr>
          <p:spPr>
            <a:xfrm>
              <a:off x="7881127" y="7063526"/>
              <a:ext cx="194100" cy="194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" name="AutoShape 2">
            <a:extLst>
              <a:ext uri="{FF2B5EF4-FFF2-40B4-BE49-F238E27FC236}">
                <a16:creationId xmlns:a16="http://schemas.microsoft.com/office/drawing/2014/main" id="{B439B515-CD6B-6746-B6F9-D797C522FC58}"/>
              </a:ext>
            </a:extLst>
          </p:cNvPr>
          <p:cNvSpPr/>
          <p:nvPr/>
        </p:nvSpPr>
        <p:spPr>
          <a:xfrm rot="18900000">
            <a:off x="-719625" y="-93561"/>
            <a:ext cx="1439185" cy="1438903"/>
          </a:xfrm>
          <a:prstGeom prst="rect">
            <a:avLst/>
          </a:prstGeom>
          <a:solidFill>
            <a:srgbClr val="97BCC7"/>
          </a:solid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7" name="Google Shape;1807;p60"/>
          <p:cNvGrpSpPr/>
          <p:nvPr/>
        </p:nvGrpSpPr>
        <p:grpSpPr>
          <a:xfrm>
            <a:off x="1000882" y="383321"/>
            <a:ext cx="7142279" cy="960533"/>
            <a:chOff x="2668308" y="861425"/>
            <a:chExt cx="19041000" cy="2561421"/>
          </a:xfrm>
        </p:grpSpPr>
        <p:sp>
          <p:nvSpPr>
            <p:cNvPr id="1808" name="Google Shape;1808;p60"/>
            <p:cNvSpPr txBox="1"/>
            <p:nvPr/>
          </p:nvSpPr>
          <p:spPr>
            <a:xfrm>
              <a:off x="7309157" y="861425"/>
              <a:ext cx="9759300" cy="132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 u="none" strike="noStrike" cap="none" dirty="0">
                  <a:solidFill>
                    <a:srgbClr val="1E4F67"/>
                  </a:solidFill>
                  <a:latin typeface="Montserrat" pitchFamily="2" charset="77"/>
                  <a:ea typeface="Poppins"/>
                  <a:cs typeface="Poppins"/>
                  <a:sym typeface="Poppins"/>
                </a:rPr>
                <a:t>Roadmap</a:t>
              </a:r>
              <a:endParaRPr sz="500" b="1" dirty="0">
                <a:solidFill>
                  <a:srgbClr val="1E4F67"/>
                </a:solidFill>
                <a:latin typeface="Montserrat" pitchFamily="2" charset="77"/>
              </a:endParaRPr>
            </a:p>
          </p:txBody>
        </p:sp>
        <p:sp>
          <p:nvSpPr>
            <p:cNvPr id="1809" name="Google Shape;1809;p60"/>
            <p:cNvSpPr txBox="1"/>
            <p:nvPr/>
          </p:nvSpPr>
          <p:spPr>
            <a:xfrm>
              <a:off x="2668308" y="2222546"/>
              <a:ext cx="190410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Construimos un roadmap para cada empresa</a:t>
              </a:r>
              <a:endParaRPr sz="500"/>
            </a:p>
          </p:txBody>
        </p:sp>
      </p:grpSp>
      <p:graphicFrame>
        <p:nvGraphicFramePr>
          <p:cNvPr id="1810" name="Google Shape;1810;p60"/>
          <p:cNvGraphicFramePr/>
          <p:nvPr/>
        </p:nvGraphicFramePr>
        <p:xfrm>
          <a:off x="2218131" y="1975351"/>
          <a:ext cx="6597250" cy="887450"/>
        </p:xfrm>
        <a:graphic>
          <a:graphicData uri="http://schemas.openxmlformats.org/drawingml/2006/table">
            <a:tbl>
              <a:tblPr firstRow="1" bandRow="1">
                <a:noFill/>
                <a:tableStyleId>{5B17A37A-C259-48A5-A9CA-B0A741EBA050}</a:tableStyleId>
              </a:tblPr>
              <a:tblGrid>
                <a:gridCol w="1319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87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11" name="Google Shape;1811;p60"/>
          <p:cNvGraphicFramePr/>
          <p:nvPr/>
        </p:nvGraphicFramePr>
        <p:xfrm>
          <a:off x="2218131" y="2969761"/>
          <a:ext cx="6597250" cy="887450"/>
        </p:xfrm>
        <a:graphic>
          <a:graphicData uri="http://schemas.openxmlformats.org/drawingml/2006/table">
            <a:tbl>
              <a:tblPr firstRow="1" bandRow="1">
                <a:noFill/>
                <a:tableStyleId>{5B17A37A-C259-48A5-A9CA-B0A741EBA050}</a:tableStyleId>
              </a:tblPr>
              <a:tblGrid>
                <a:gridCol w="1319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87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12" name="Google Shape;1812;p60"/>
          <p:cNvGraphicFramePr/>
          <p:nvPr/>
        </p:nvGraphicFramePr>
        <p:xfrm>
          <a:off x="2218131" y="3964171"/>
          <a:ext cx="6597250" cy="887450"/>
        </p:xfrm>
        <a:graphic>
          <a:graphicData uri="http://schemas.openxmlformats.org/drawingml/2006/table">
            <a:tbl>
              <a:tblPr firstRow="1" bandRow="1">
                <a:noFill/>
                <a:tableStyleId>{5B17A37A-C259-48A5-A9CA-B0A741EBA050}</a:tableStyleId>
              </a:tblPr>
              <a:tblGrid>
                <a:gridCol w="1319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87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813" name="Google Shape;1813;p60"/>
          <p:cNvGrpSpPr/>
          <p:nvPr/>
        </p:nvGrpSpPr>
        <p:grpSpPr>
          <a:xfrm>
            <a:off x="328610" y="1975351"/>
            <a:ext cx="1786753" cy="886500"/>
            <a:chOff x="1058939" y="4735313"/>
            <a:chExt cx="4763403" cy="2364000"/>
          </a:xfrm>
        </p:grpSpPr>
        <p:sp>
          <p:nvSpPr>
            <p:cNvPr id="1814" name="Google Shape;1814;p60"/>
            <p:cNvSpPr/>
            <p:nvPr/>
          </p:nvSpPr>
          <p:spPr>
            <a:xfrm>
              <a:off x="1058939" y="4735313"/>
              <a:ext cx="4763400" cy="236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15" name="Google Shape;1815;p60"/>
            <p:cNvGrpSpPr/>
            <p:nvPr/>
          </p:nvGrpSpPr>
          <p:grpSpPr>
            <a:xfrm>
              <a:off x="1058942" y="5210636"/>
              <a:ext cx="4763400" cy="1413439"/>
              <a:chOff x="15634952" y="4593393"/>
              <a:chExt cx="4763400" cy="1413439"/>
            </a:xfrm>
          </p:grpSpPr>
          <p:sp>
            <p:nvSpPr>
              <p:cNvPr id="1816" name="Google Shape;1816;p60"/>
              <p:cNvSpPr txBox="1"/>
              <p:nvPr/>
            </p:nvSpPr>
            <p:spPr>
              <a:xfrm>
                <a:off x="16072909" y="5175832"/>
                <a:ext cx="3887400" cy="83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chemeClr val="lt1"/>
                    </a:solidFill>
                    <a:latin typeface="Lato Light"/>
                    <a:ea typeface="Lato Light"/>
                    <a:cs typeface="Lato Light"/>
                    <a:sym typeface="Lato Light"/>
                  </a:rPr>
                  <a:t>Indicadores de productividad</a:t>
                </a:r>
                <a:endParaRPr sz="500"/>
              </a:p>
            </p:txBody>
          </p:sp>
          <p:sp>
            <p:nvSpPr>
              <p:cNvPr id="1817" name="Google Shape;1817;p60"/>
              <p:cNvSpPr/>
              <p:nvPr/>
            </p:nvSpPr>
            <p:spPr>
              <a:xfrm>
                <a:off x="15634952" y="4593393"/>
                <a:ext cx="4763400" cy="584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lt1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Eficiencia</a:t>
                </a:r>
                <a:endParaRPr sz="1800" b="0" i="0" u="none" strike="noStrike" cap="none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</p:grpSp>
      <p:grpSp>
        <p:nvGrpSpPr>
          <p:cNvPr id="1818" name="Google Shape;1818;p60"/>
          <p:cNvGrpSpPr/>
          <p:nvPr/>
        </p:nvGrpSpPr>
        <p:grpSpPr>
          <a:xfrm>
            <a:off x="328610" y="2970678"/>
            <a:ext cx="1786753" cy="886500"/>
            <a:chOff x="1058939" y="4735313"/>
            <a:chExt cx="4763403" cy="2364000"/>
          </a:xfrm>
        </p:grpSpPr>
        <p:sp>
          <p:nvSpPr>
            <p:cNvPr id="1819" name="Google Shape;1819;p60"/>
            <p:cNvSpPr/>
            <p:nvPr/>
          </p:nvSpPr>
          <p:spPr>
            <a:xfrm>
              <a:off x="1058939" y="4735313"/>
              <a:ext cx="4763400" cy="2364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20" name="Google Shape;1820;p60"/>
            <p:cNvGrpSpPr/>
            <p:nvPr/>
          </p:nvGrpSpPr>
          <p:grpSpPr>
            <a:xfrm>
              <a:off x="1058942" y="5210636"/>
              <a:ext cx="4763400" cy="1413439"/>
              <a:chOff x="15634952" y="4593393"/>
              <a:chExt cx="4763400" cy="1413439"/>
            </a:xfrm>
          </p:grpSpPr>
          <p:sp>
            <p:nvSpPr>
              <p:cNvPr id="1821" name="Google Shape;1821;p60"/>
              <p:cNvSpPr txBox="1"/>
              <p:nvPr/>
            </p:nvSpPr>
            <p:spPr>
              <a:xfrm>
                <a:off x="16072909" y="5175832"/>
                <a:ext cx="3887400" cy="83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chemeClr val="lt1"/>
                    </a:solidFill>
                    <a:latin typeface="Lato Light"/>
                    <a:ea typeface="Lato Light"/>
                    <a:cs typeface="Lato Light"/>
                    <a:sym typeface="Lato Light"/>
                  </a:rPr>
                  <a:t>Cuando mis equipos pueden fallar. Cómo optimizar una decisión</a:t>
                </a:r>
                <a:endParaRPr sz="500"/>
              </a:p>
            </p:txBody>
          </p:sp>
          <p:sp>
            <p:nvSpPr>
              <p:cNvPr id="1822" name="Google Shape;1822;p60"/>
              <p:cNvSpPr/>
              <p:nvPr/>
            </p:nvSpPr>
            <p:spPr>
              <a:xfrm>
                <a:off x="15634952" y="4593393"/>
                <a:ext cx="4763400" cy="584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lt1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Predicción</a:t>
                </a:r>
                <a:endParaRPr sz="1800" b="0" i="0" u="none" strike="noStrike" cap="none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</p:grpSp>
      <p:grpSp>
        <p:nvGrpSpPr>
          <p:cNvPr id="1823" name="Google Shape;1823;p60"/>
          <p:cNvGrpSpPr/>
          <p:nvPr/>
        </p:nvGrpSpPr>
        <p:grpSpPr>
          <a:xfrm>
            <a:off x="328610" y="3965088"/>
            <a:ext cx="1786753" cy="886500"/>
            <a:chOff x="1058939" y="4735313"/>
            <a:chExt cx="4763403" cy="2364000"/>
          </a:xfrm>
        </p:grpSpPr>
        <p:sp>
          <p:nvSpPr>
            <p:cNvPr id="1824" name="Google Shape;1824;p60"/>
            <p:cNvSpPr/>
            <p:nvPr/>
          </p:nvSpPr>
          <p:spPr>
            <a:xfrm>
              <a:off x="1058939" y="4735313"/>
              <a:ext cx="4763400" cy="236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25" name="Google Shape;1825;p60"/>
            <p:cNvGrpSpPr/>
            <p:nvPr/>
          </p:nvGrpSpPr>
          <p:grpSpPr>
            <a:xfrm>
              <a:off x="1058942" y="5210636"/>
              <a:ext cx="4763400" cy="1413439"/>
              <a:chOff x="15634952" y="4593393"/>
              <a:chExt cx="4763400" cy="1413439"/>
            </a:xfrm>
          </p:grpSpPr>
          <p:sp>
            <p:nvSpPr>
              <p:cNvPr id="1826" name="Google Shape;1826;p60"/>
              <p:cNvSpPr txBox="1"/>
              <p:nvPr/>
            </p:nvSpPr>
            <p:spPr>
              <a:xfrm>
                <a:off x="16072909" y="5175832"/>
                <a:ext cx="3887400" cy="83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chemeClr val="lt1"/>
                    </a:solidFill>
                    <a:latin typeface="Lato Light"/>
                    <a:ea typeface="Lato Light"/>
                    <a:cs typeface="Lato Light"/>
                    <a:sym typeface="Lato Light"/>
                  </a:rPr>
                  <a:t>Que debo de hacer cuando mis equipos fallan. Know how</a:t>
                </a:r>
                <a:endParaRPr sz="500"/>
              </a:p>
            </p:txBody>
          </p:sp>
          <p:sp>
            <p:nvSpPr>
              <p:cNvPr id="1827" name="Google Shape;1827;p60"/>
              <p:cNvSpPr/>
              <p:nvPr/>
            </p:nvSpPr>
            <p:spPr>
              <a:xfrm>
                <a:off x="15634952" y="4593393"/>
                <a:ext cx="4763400" cy="584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lt1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Prescripción</a:t>
                </a:r>
                <a:endParaRPr sz="1800" b="0" i="0" u="none" strike="noStrike" cap="none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</p:grpSp>
      <p:graphicFrame>
        <p:nvGraphicFramePr>
          <p:cNvPr id="1828" name="Google Shape;1828;p60"/>
          <p:cNvGraphicFramePr/>
          <p:nvPr/>
        </p:nvGraphicFramePr>
        <p:xfrm>
          <a:off x="2218131" y="1628406"/>
          <a:ext cx="6597250" cy="237700"/>
        </p:xfrm>
        <a:graphic>
          <a:graphicData uri="http://schemas.openxmlformats.org/drawingml/2006/table">
            <a:tbl>
              <a:tblPr firstRow="1" bandRow="1">
                <a:noFill/>
                <a:tableStyleId>{5B17A37A-C259-48A5-A9CA-B0A741EBA050}</a:tableStyleId>
              </a:tblPr>
              <a:tblGrid>
                <a:gridCol w="1319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77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i="0" u="none" strike="noStrike" cap="none">
                          <a:solidFill>
                            <a:schemeClr val="dk2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Q1</a:t>
                      </a:r>
                      <a:endParaRPr sz="500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i="0" u="none" strike="noStrike" cap="none">
                          <a:solidFill>
                            <a:schemeClr val="dk2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Q2</a:t>
                      </a:r>
                      <a:endParaRPr sz="500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i="0" u="none" strike="noStrike" cap="none">
                          <a:solidFill>
                            <a:schemeClr val="dk2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Q3</a:t>
                      </a:r>
                      <a:endParaRPr sz="500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i="0" u="none" strike="noStrike" cap="none">
                          <a:solidFill>
                            <a:schemeClr val="dk2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Q4</a:t>
                      </a:r>
                      <a:endParaRPr sz="500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i="0" u="none" strike="noStrike" cap="none">
                          <a:solidFill>
                            <a:schemeClr val="dk2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Q5</a:t>
                      </a:r>
                      <a:endParaRPr sz="500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29" name="Google Shape;1829;p60"/>
          <p:cNvGraphicFramePr/>
          <p:nvPr/>
        </p:nvGraphicFramePr>
        <p:xfrm>
          <a:off x="328610" y="1628406"/>
          <a:ext cx="1786750" cy="237700"/>
        </p:xfrm>
        <a:graphic>
          <a:graphicData uri="http://schemas.openxmlformats.org/drawingml/2006/table">
            <a:tbl>
              <a:tblPr firstRow="1" bandRow="1">
                <a:noFill/>
                <a:tableStyleId>{5B17A37A-C259-48A5-A9CA-B0A741EBA050}</a:tableStyleId>
              </a:tblPr>
              <a:tblGrid>
                <a:gridCol w="1786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77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>
                          <a:solidFill>
                            <a:schemeClr val="dk2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Historia de cliente</a:t>
                      </a:r>
                      <a:endParaRPr sz="500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30" name="Google Shape;1830;p60"/>
          <p:cNvSpPr/>
          <p:nvPr/>
        </p:nvSpPr>
        <p:spPr>
          <a:xfrm>
            <a:off x="2960951" y="2076775"/>
            <a:ext cx="3075300" cy="169500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1" name="Google Shape;1831;p60"/>
          <p:cNvSpPr/>
          <p:nvPr/>
        </p:nvSpPr>
        <p:spPr>
          <a:xfrm>
            <a:off x="6276725" y="2076775"/>
            <a:ext cx="2187600" cy="169500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32" name="Google Shape;1832;p60"/>
          <p:cNvGrpSpPr/>
          <p:nvPr/>
        </p:nvGrpSpPr>
        <p:grpSpPr>
          <a:xfrm>
            <a:off x="2970266" y="2266794"/>
            <a:ext cx="671604" cy="173138"/>
            <a:chOff x="7881127" y="6925528"/>
            <a:chExt cx="1790466" cy="461700"/>
          </a:xfrm>
        </p:grpSpPr>
        <p:sp>
          <p:nvSpPr>
            <p:cNvPr id="1833" name="Google Shape;1833;p60"/>
            <p:cNvSpPr/>
            <p:nvPr/>
          </p:nvSpPr>
          <p:spPr>
            <a:xfrm>
              <a:off x="8141894" y="6925528"/>
              <a:ext cx="1529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OEE</a:t>
              </a:r>
              <a:endParaRPr sz="500"/>
            </a:p>
          </p:txBody>
        </p:sp>
        <p:sp>
          <p:nvSpPr>
            <p:cNvPr id="1834" name="Google Shape;1834;p60"/>
            <p:cNvSpPr/>
            <p:nvPr/>
          </p:nvSpPr>
          <p:spPr>
            <a:xfrm>
              <a:off x="7881127" y="7063526"/>
              <a:ext cx="194100" cy="194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35" name="Google Shape;1835;p60"/>
          <p:cNvGrpSpPr/>
          <p:nvPr/>
        </p:nvGrpSpPr>
        <p:grpSpPr>
          <a:xfrm>
            <a:off x="6291384" y="2266800"/>
            <a:ext cx="2101411" cy="173138"/>
            <a:chOff x="7881127" y="6925544"/>
            <a:chExt cx="5602268" cy="461700"/>
          </a:xfrm>
        </p:grpSpPr>
        <p:sp>
          <p:nvSpPr>
            <p:cNvPr id="1836" name="Google Shape;1836;p60"/>
            <p:cNvSpPr/>
            <p:nvPr/>
          </p:nvSpPr>
          <p:spPr>
            <a:xfrm>
              <a:off x="8141896" y="6925544"/>
              <a:ext cx="53415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Automatizar más señales</a:t>
              </a:r>
              <a:endParaRPr sz="500"/>
            </a:p>
          </p:txBody>
        </p:sp>
        <p:sp>
          <p:nvSpPr>
            <p:cNvPr id="1837" name="Google Shape;1837;p60"/>
            <p:cNvSpPr/>
            <p:nvPr/>
          </p:nvSpPr>
          <p:spPr>
            <a:xfrm>
              <a:off x="7881127" y="7063526"/>
              <a:ext cx="194100" cy="194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38" name="Google Shape;1838;p60"/>
          <p:cNvGrpSpPr/>
          <p:nvPr/>
        </p:nvGrpSpPr>
        <p:grpSpPr>
          <a:xfrm>
            <a:off x="5283143" y="2233890"/>
            <a:ext cx="671604" cy="173138"/>
            <a:chOff x="7881127" y="6925528"/>
            <a:chExt cx="1790466" cy="461700"/>
          </a:xfrm>
        </p:grpSpPr>
        <p:sp>
          <p:nvSpPr>
            <p:cNvPr id="1839" name="Google Shape;1839;p60"/>
            <p:cNvSpPr/>
            <p:nvPr/>
          </p:nvSpPr>
          <p:spPr>
            <a:xfrm>
              <a:off x="8141894" y="6925528"/>
              <a:ext cx="1529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Causas</a:t>
              </a:r>
              <a:endParaRPr sz="500"/>
            </a:p>
          </p:txBody>
        </p:sp>
        <p:sp>
          <p:nvSpPr>
            <p:cNvPr id="1840" name="Google Shape;1840;p60"/>
            <p:cNvSpPr/>
            <p:nvPr/>
          </p:nvSpPr>
          <p:spPr>
            <a:xfrm>
              <a:off x="7881127" y="7063526"/>
              <a:ext cx="194100" cy="194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41" name="Google Shape;1841;p60"/>
          <p:cNvSpPr/>
          <p:nvPr/>
        </p:nvSpPr>
        <p:spPr>
          <a:xfrm>
            <a:off x="3579824" y="3063675"/>
            <a:ext cx="802800" cy="169500"/>
          </a:xfrm>
          <a:prstGeom prst="homePlat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2" name="Google Shape;1842;p60"/>
          <p:cNvSpPr/>
          <p:nvPr/>
        </p:nvSpPr>
        <p:spPr>
          <a:xfrm>
            <a:off x="4696291" y="3594158"/>
            <a:ext cx="3075300" cy="169500"/>
          </a:xfrm>
          <a:prstGeom prst="homePlat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43" name="Google Shape;1843;p60"/>
          <p:cNvGrpSpPr/>
          <p:nvPr/>
        </p:nvGrpSpPr>
        <p:grpSpPr>
          <a:xfrm>
            <a:off x="3579866" y="3267500"/>
            <a:ext cx="1542012" cy="173137"/>
            <a:chOff x="7881127" y="6925521"/>
            <a:chExt cx="4110935" cy="461700"/>
          </a:xfrm>
        </p:grpSpPr>
        <p:sp>
          <p:nvSpPr>
            <p:cNvPr id="1844" name="Google Shape;1844;p60"/>
            <p:cNvSpPr/>
            <p:nvPr/>
          </p:nvSpPr>
          <p:spPr>
            <a:xfrm>
              <a:off x="8141862" y="6925521"/>
              <a:ext cx="3850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Modelo Neurona 0</a:t>
              </a:r>
              <a:endParaRPr sz="500"/>
            </a:p>
          </p:txBody>
        </p:sp>
        <p:sp>
          <p:nvSpPr>
            <p:cNvPr id="1845" name="Google Shape;1845;p60"/>
            <p:cNvSpPr/>
            <p:nvPr/>
          </p:nvSpPr>
          <p:spPr>
            <a:xfrm>
              <a:off x="7881127" y="7063526"/>
              <a:ext cx="194100" cy="194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46" name="Google Shape;1846;p60"/>
          <p:cNvGrpSpPr/>
          <p:nvPr/>
        </p:nvGrpSpPr>
        <p:grpSpPr>
          <a:xfrm>
            <a:off x="4666606" y="3407450"/>
            <a:ext cx="1451674" cy="173138"/>
            <a:chOff x="7881127" y="6925497"/>
            <a:chExt cx="3870098" cy="461700"/>
          </a:xfrm>
        </p:grpSpPr>
        <p:sp>
          <p:nvSpPr>
            <p:cNvPr id="1847" name="Google Shape;1847;p60"/>
            <p:cNvSpPr/>
            <p:nvPr/>
          </p:nvSpPr>
          <p:spPr>
            <a:xfrm>
              <a:off x="8141925" y="6925497"/>
              <a:ext cx="3609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Ajustes de variables</a:t>
              </a:r>
              <a:endParaRPr sz="500"/>
            </a:p>
          </p:txBody>
        </p:sp>
        <p:sp>
          <p:nvSpPr>
            <p:cNvPr id="1848" name="Google Shape;1848;p60"/>
            <p:cNvSpPr/>
            <p:nvPr/>
          </p:nvSpPr>
          <p:spPr>
            <a:xfrm>
              <a:off x="7881127" y="7063526"/>
              <a:ext cx="194100" cy="194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49" name="Google Shape;1849;p60"/>
          <p:cNvSpPr/>
          <p:nvPr/>
        </p:nvSpPr>
        <p:spPr>
          <a:xfrm>
            <a:off x="6197553" y="4569475"/>
            <a:ext cx="1451700" cy="169500"/>
          </a:xfrm>
          <a:prstGeom prst="homePlat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0" name="Google Shape;1850;p60"/>
          <p:cNvSpPr/>
          <p:nvPr/>
        </p:nvSpPr>
        <p:spPr>
          <a:xfrm>
            <a:off x="6402376" y="4077025"/>
            <a:ext cx="560400" cy="169500"/>
          </a:xfrm>
          <a:prstGeom prst="homePlat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51" name="Google Shape;1851;p60"/>
          <p:cNvGrpSpPr/>
          <p:nvPr/>
        </p:nvGrpSpPr>
        <p:grpSpPr>
          <a:xfrm>
            <a:off x="6197543" y="4386550"/>
            <a:ext cx="1336529" cy="173138"/>
            <a:chOff x="7881127" y="6925556"/>
            <a:chExt cx="3563128" cy="461700"/>
          </a:xfrm>
        </p:grpSpPr>
        <p:sp>
          <p:nvSpPr>
            <p:cNvPr id="1852" name="Google Shape;1852;p60"/>
            <p:cNvSpPr/>
            <p:nvPr/>
          </p:nvSpPr>
          <p:spPr>
            <a:xfrm>
              <a:off x="8141855" y="6925556"/>
              <a:ext cx="33024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Scores &amp; prescripción</a:t>
              </a:r>
              <a:endParaRPr sz="500"/>
            </a:p>
          </p:txBody>
        </p:sp>
        <p:sp>
          <p:nvSpPr>
            <p:cNvPr id="1853" name="Google Shape;1853;p60"/>
            <p:cNvSpPr/>
            <p:nvPr/>
          </p:nvSpPr>
          <p:spPr>
            <a:xfrm>
              <a:off x="7881127" y="7063526"/>
              <a:ext cx="194100" cy="194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54" name="Google Shape;1854;p60"/>
          <p:cNvSpPr/>
          <p:nvPr/>
        </p:nvSpPr>
        <p:spPr>
          <a:xfrm>
            <a:off x="4219326" y="2457775"/>
            <a:ext cx="1238700" cy="169500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55" name="Google Shape;1855;p60"/>
          <p:cNvGrpSpPr/>
          <p:nvPr/>
        </p:nvGrpSpPr>
        <p:grpSpPr>
          <a:xfrm>
            <a:off x="4233984" y="2647800"/>
            <a:ext cx="1140747" cy="173138"/>
            <a:chOff x="7881127" y="6925544"/>
            <a:chExt cx="3041180" cy="461700"/>
          </a:xfrm>
        </p:grpSpPr>
        <p:sp>
          <p:nvSpPr>
            <p:cNvPr id="1856" name="Google Shape;1856;p60"/>
            <p:cNvSpPr/>
            <p:nvPr/>
          </p:nvSpPr>
          <p:spPr>
            <a:xfrm>
              <a:off x="8141907" y="6925544"/>
              <a:ext cx="27804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Fábrica Visual</a:t>
              </a:r>
              <a:endParaRPr sz="500"/>
            </a:p>
          </p:txBody>
        </p:sp>
        <p:sp>
          <p:nvSpPr>
            <p:cNvPr id="1857" name="Google Shape;1857;p60"/>
            <p:cNvSpPr/>
            <p:nvPr/>
          </p:nvSpPr>
          <p:spPr>
            <a:xfrm>
              <a:off x="7881127" y="7063526"/>
              <a:ext cx="194100" cy="194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58" name="Google Shape;1858;p60"/>
          <p:cNvSpPr/>
          <p:nvPr/>
        </p:nvSpPr>
        <p:spPr>
          <a:xfrm>
            <a:off x="4722825" y="3063675"/>
            <a:ext cx="560400" cy="169500"/>
          </a:xfrm>
          <a:prstGeom prst="homePlat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59" name="Google Shape;1859;p60"/>
          <p:cNvGrpSpPr/>
          <p:nvPr/>
        </p:nvGrpSpPr>
        <p:grpSpPr>
          <a:xfrm>
            <a:off x="6323066" y="4267050"/>
            <a:ext cx="1639799" cy="173138"/>
            <a:chOff x="7881127" y="6925544"/>
            <a:chExt cx="4371633" cy="461700"/>
          </a:xfrm>
        </p:grpSpPr>
        <p:sp>
          <p:nvSpPr>
            <p:cNvPr id="1860" name="Google Shape;1860;p60"/>
            <p:cNvSpPr/>
            <p:nvPr/>
          </p:nvSpPr>
          <p:spPr>
            <a:xfrm>
              <a:off x="8141860" y="6925544"/>
              <a:ext cx="4110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Modelo de optimización</a:t>
              </a:r>
              <a:endParaRPr sz="500"/>
            </a:p>
          </p:txBody>
        </p:sp>
        <p:sp>
          <p:nvSpPr>
            <p:cNvPr id="1861" name="Google Shape;1861;p60"/>
            <p:cNvSpPr/>
            <p:nvPr/>
          </p:nvSpPr>
          <p:spPr>
            <a:xfrm>
              <a:off x="7881127" y="7063526"/>
              <a:ext cx="194100" cy="194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62" name="Google Shape;1862;p60"/>
          <p:cNvGrpSpPr/>
          <p:nvPr/>
        </p:nvGrpSpPr>
        <p:grpSpPr>
          <a:xfrm>
            <a:off x="4722866" y="3267500"/>
            <a:ext cx="1542012" cy="173137"/>
            <a:chOff x="7881127" y="6925521"/>
            <a:chExt cx="4110935" cy="461700"/>
          </a:xfrm>
        </p:grpSpPr>
        <p:sp>
          <p:nvSpPr>
            <p:cNvPr id="1863" name="Google Shape;1863;p60"/>
            <p:cNvSpPr/>
            <p:nvPr/>
          </p:nvSpPr>
          <p:spPr>
            <a:xfrm>
              <a:off x="8141862" y="6925521"/>
              <a:ext cx="3850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Neurona 1</a:t>
              </a:r>
              <a:endParaRPr sz="500"/>
            </a:p>
          </p:txBody>
        </p:sp>
        <p:sp>
          <p:nvSpPr>
            <p:cNvPr id="1864" name="Google Shape;1864;p60"/>
            <p:cNvSpPr/>
            <p:nvPr/>
          </p:nvSpPr>
          <p:spPr>
            <a:xfrm>
              <a:off x="7881127" y="7063526"/>
              <a:ext cx="194100" cy="194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65" name="Google Shape;1865;p60"/>
          <p:cNvSpPr/>
          <p:nvPr/>
        </p:nvSpPr>
        <p:spPr>
          <a:xfrm>
            <a:off x="5484825" y="3063675"/>
            <a:ext cx="560400" cy="169500"/>
          </a:xfrm>
          <a:prstGeom prst="homePlat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66" name="Google Shape;1866;p60"/>
          <p:cNvGrpSpPr/>
          <p:nvPr/>
        </p:nvGrpSpPr>
        <p:grpSpPr>
          <a:xfrm>
            <a:off x="5484866" y="3267500"/>
            <a:ext cx="1542012" cy="173137"/>
            <a:chOff x="7881127" y="6925521"/>
            <a:chExt cx="4110935" cy="461700"/>
          </a:xfrm>
        </p:grpSpPr>
        <p:sp>
          <p:nvSpPr>
            <p:cNvPr id="1867" name="Google Shape;1867;p60"/>
            <p:cNvSpPr/>
            <p:nvPr/>
          </p:nvSpPr>
          <p:spPr>
            <a:xfrm>
              <a:off x="8141862" y="6925521"/>
              <a:ext cx="3850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Neurona 1.1</a:t>
              </a:r>
              <a:endParaRPr sz="500"/>
            </a:p>
          </p:txBody>
        </p:sp>
        <p:sp>
          <p:nvSpPr>
            <p:cNvPr id="1868" name="Google Shape;1868;p60"/>
            <p:cNvSpPr/>
            <p:nvPr/>
          </p:nvSpPr>
          <p:spPr>
            <a:xfrm>
              <a:off x="7881127" y="7063526"/>
              <a:ext cx="194100" cy="194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69" name="Google Shape;1869;p60"/>
          <p:cNvSpPr/>
          <p:nvPr/>
        </p:nvSpPr>
        <p:spPr>
          <a:xfrm>
            <a:off x="6323024" y="3063675"/>
            <a:ext cx="802800" cy="169500"/>
          </a:xfrm>
          <a:prstGeom prst="homePlat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70" name="Google Shape;1870;p60"/>
          <p:cNvGrpSpPr/>
          <p:nvPr/>
        </p:nvGrpSpPr>
        <p:grpSpPr>
          <a:xfrm>
            <a:off x="6323066" y="3267500"/>
            <a:ext cx="1542012" cy="173137"/>
            <a:chOff x="7881127" y="6925521"/>
            <a:chExt cx="4110935" cy="461700"/>
          </a:xfrm>
        </p:grpSpPr>
        <p:sp>
          <p:nvSpPr>
            <p:cNvPr id="1871" name="Google Shape;1871;p60"/>
            <p:cNvSpPr/>
            <p:nvPr/>
          </p:nvSpPr>
          <p:spPr>
            <a:xfrm>
              <a:off x="8141862" y="6925521"/>
              <a:ext cx="3850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Neurona 2.0</a:t>
              </a:r>
              <a:endParaRPr sz="500"/>
            </a:p>
          </p:txBody>
        </p:sp>
        <p:sp>
          <p:nvSpPr>
            <p:cNvPr id="1872" name="Google Shape;1872;p60"/>
            <p:cNvSpPr/>
            <p:nvPr/>
          </p:nvSpPr>
          <p:spPr>
            <a:xfrm>
              <a:off x="7881127" y="7063526"/>
              <a:ext cx="194100" cy="194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73" name="Google Shape;1873;p60"/>
          <p:cNvSpPr/>
          <p:nvPr/>
        </p:nvSpPr>
        <p:spPr>
          <a:xfrm>
            <a:off x="7237424" y="3063675"/>
            <a:ext cx="406200" cy="169500"/>
          </a:xfrm>
          <a:prstGeom prst="homePlat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74" name="Google Shape;1874;p60"/>
          <p:cNvGrpSpPr/>
          <p:nvPr/>
        </p:nvGrpSpPr>
        <p:grpSpPr>
          <a:xfrm>
            <a:off x="7237466" y="3267500"/>
            <a:ext cx="1542012" cy="173137"/>
            <a:chOff x="7881127" y="6925521"/>
            <a:chExt cx="4110935" cy="461700"/>
          </a:xfrm>
        </p:grpSpPr>
        <p:sp>
          <p:nvSpPr>
            <p:cNvPr id="1875" name="Google Shape;1875;p60"/>
            <p:cNvSpPr/>
            <p:nvPr/>
          </p:nvSpPr>
          <p:spPr>
            <a:xfrm>
              <a:off x="8141862" y="6925521"/>
              <a:ext cx="3850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Neurona 2.1</a:t>
              </a:r>
              <a:endParaRPr sz="500"/>
            </a:p>
          </p:txBody>
        </p:sp>
        <p:sp>
          <p:nvSpPr>
            <p:cNvPr id="1876" name="Google Shape;1876;p60"/>
            <p:cNvSpPr/>
            <p:nvPr/>
          </p:nvSpPr>
          <p:spPr>
            <a:xfrm>
              <a:off x="7881127" y="7063526"/>
              <a:ext cx="194100" cy="194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7" name="Google Shape;1877;p60"/>
          <p:cNvGrpSpPr/>
          <p:nvPr/>
        </p:nvGrpSpPr>
        <p:grpSpPr>
          <a:xfrm>
            <a:off x="6571606" y="3407450"/>
            <a:ext cx="1821214" cy="173138"/>
            <a:chOff x="7881127" y="6925497"/>
            <a:chExt cx="4855275" cy="461700"/>
          </a:xfrm>
        </p:grpSpPr>
        <p:sp>
          <p:nvSpPr>
            <p:cNvPr id="1878" name="Google Shape;1878;p60"/>
            <p:cNvSpPr/>
            <p:nvPr/>
          </p:nvSpPr>
          <p:spPr>
            <a:xfrm>
              <a:off x="8141902" y="6925497"/>
              <a:ext cx="45945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Hypertunning &amp; Algoritmos</a:t>
              </a:r>
              <a:endParaRPr sz="500"/>
            </a:p>
          </p:txBody>
        </p:sp>
        <p:sp>
          <p:nvSpPr>
            <p:cNvPr id="1879" name="Google Shape;1879;p60"/>
            <p:cNvSpPr/>
            <p:nvPr/>
          </p:nvSpPr>
          <p:spPr>
            <a:xfrm>
              <a:off x="7881127" y="7063526"/>
              <a:ext cx="194100" cy="194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80" name="Google Shape;1880;p60"/>
          <p:cNvSpPr/>
          <p:nvPr/>
        </p:nvSpPr>
        <p:spPr>
          <a:xfrm>
            <a:off x="7850176" y="4077025"/>
            <a:ext cx="560400" cy="169500"/>
          </a:xfrm>
          <a:prstGeom prst="homePlat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81" name="Google Shape;1881;p60"/>
          <p:cNvGrpSpPr/>
          <p:nvPr/>
        </p:nvGrpSpPr>
        <p:grpSpPr>
          <a:xfrm>
            <a:off x="7847066" y="4267050"/>
            <a:ext cx="1639799" cy="173138"/>
            <a:chOff x="7881127" y="6925544"/>
            <a:chExt cx="4371633" cy="461700"/>
          </a:xfrm>
        </p:grpSpPr>
        <p:sp>
          <p:nvSpPr>
            <p:cNvPr id="1882" name="Google Shape;1882;p60"/>
            <p:cNvSpPr/>
            <p:nvPr/>
          </p:nvSpPr>
          <p:spPr>
            <a:xfrm>
              <a:off x="8141860" y="6925544"/>
              <a:ext cx="4110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Deep learning</a:t>
              </a:r>
              <a:endParaRPr sz="500"/>
            </a:p>
          </p:txBody>
        </p:sp>
        <p:sp>
          <p:nvSpPr>
            <p:cNvPr id="1883" name="Google Shape;1883;p60"/>
            <p:cNvSpPr/>
            <p:nvPr/>
          </p:nvSpPr>
          <p:spPr>
            <a:xfrm>
              <a:off x="7881127" y="7063526"/>
              <a:ext cx="194100" cy="194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84" name="Google Shape;1884;p60"/>
          <p:cNvGrpSpPr/>
          <p:nvPr/>
        </p:nvGrpSpPr>
        <p:grpSpPr>
          <a:xfrm>
            <a:off x="6291384" y="2419200"/>
            <a:ext cx="2101411" cy="173138"/>
            <a:chOff x="7881127" y="6925544"/>
            <a:chExt cx="5602268" cy="461700"/>
          </a:xfrm>
        </p:grpSpPr>
        <p:sp>
          <p:nvSpPr>
            <p:cNvPr id="1885" name="Google Shape;1885;p60"/>
            <p:cNvSpPr/>
            <p:nvPr/>
          </p:nvSpPr>
          <p:spPr>
            <a:xfrm>
              <a:off x="8141896" y="6925544"/>
              <a:ext cx="53415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PokaYoke Digital </a:t>
              </a:r>
              <a:endParaRPr sz="500"/>
            </a:p>
          </p:txBody>
        </p:sp>
        <p:sp>
          <p:nvSpPr>
            <p:cNvPr id="1886" name="Google Shape;1886;p60"/>
            <p:cNvSpPr/>
            <p:nvPr/>
          </p:nvSpPr>
          <p:spPr>
            <a:xfrm>
              <a:off x="7881127" y="7063526"/>
              <a:ext cx="194100" cy="194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87" name="Google Shape;1887;p60"/>
          <p:cNvGrpSpPr/>
          <p:nvPr/>
        </p:nvGrpSpPr>
        <p:grpSpPr>
          <a:xfrm>
            <a:off x="7847066" y="4419450"/>
            <a:ext cx="1639799" cy="173138"/>
            <a:chOff x="7881127" y="6925544"/>
            <a:chExt cx="4371633" cy="461700"/>
          </a:xfrm>
        </p:grpSpPr>
        <p:sp>
          <p:nvSpPr>
            <p:cNvPr id="1888" name="Google Shape;1888;p60"/>
            <p:cNvSpPr/>
            <p:nvPr/>
          </p:nvSpPr>
          <p:spPr>
            <a:xfrm>
              <a:off x="8141860" y="6925544"/>
              <a:ext cx="4110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APM</a:t>
              </a:r>
              <a:endParaRPr sz="500"/>
            </a:p>
          </p:txBody>
        </p:sp>
        <p:sp>
          <p:nvSpPr>
            <p:cNvPr id="1889" name="Google Shape;1889;p60"/>
            <p:cNvSpPr/>
            <p:nvPr/>
          </p:nvSpPr>
          <p:spPr>
            <a:xfrm>
              <a:off x="7881127" y="7063526"/>
              <a:ext cx="194100" cy="194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90" name="Google Shape;1890;p60"/>
          <p:cNvSpPr/>
          <p:nvPr/>
        </p:nvSpPr>
        <p:spPr>
          <a:xfrm>
            <a:off x="7850176" y="4610425"/>
            <a:ext cx="560400" cy="169500"/>
          </a:xfrm>
          <a:prstGeom prst="homePlat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AutoShape 2">
            <a:extLst>
              <a:ext uri="{FF2B5EF4-FFF2-40B4-BE49-F238E27FC236}">
                <a16:creationId xmlns:a16="http://schemas.microsoft.com/office/drawing/2014/main" id="{687200C6-ED3E-7046-8CBC-AD604CE8308F}"/>
              </a:ext>
            </a:extLst>
          </p:cNvPr>
          <p:cNvSpPr/>
          <p:nvPr/>
        </p:nvSpPr>
        <p:spPr>
          <a:xfrm rot="18900000">
            <a:off x="-719625" y="-93561"/>
            <a:ext cx="1439185" cy="1438903"/>
          </a:xfrm>
          <a:prstGeom prst="rect">
            <a:avLst/>
          </a:prstGeom>
          <a:solidFill>
            <a:srgbClr val="97BCC7"/>
          </a:solid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5" name="Google Shape;1895;p61"/>
          <p:cNvSpPr/>
          <p:nvPr/>
        </p:nvSpPr>
        <p:spPr>
          <a:xfrm>
            <a:off x="3678540" y="2176033"/>
            <a:ext cx="1787100" cy="1786500"/>
          </a:xfrm>
          <a:prstGeom prst="ellipse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6" name="Google Shape;1896;p61"/>
          <p:cNvSpPr/>
          <p:nvPr/>
        </p:nvSpPr>
        <p:spPr>
          <a:xfrm>
            <a:off x="4054420" y="1658588"/>
            <a:ext cx="1035300" cy="1035000"/>
          </a:xfrm>
          <a:prstGeom prst="ellipse">
            <a:avLst/>
          </a:prstGeom>
          <a:solidFill>
            <a:schemeClr val="accent1">
              <a:alpha val="69800"/>
            </a:schemeClr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7" name="Google Shape;1897;p61"/>
          <p:cNvSpPr/>
          <p:nvPr/>
        </p:nvSpPr>
        <p:spPr>
          <a:xfrm>
            <a:off x="4054420" y="3426427"/>
            <a:ext cx="1035300" cy="1035000"/>
          </a:xfrm>
          <a:prstGeom prst="ellipse">
            <a:avLst/>
          </a:prstGeom>
          <a:solidFill>
            <a:schemeClr val="accent3">
              <a:alpha val="69800"/>
            </a:schemeClr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8" name="Google Shape;1898;p61"/>
          <p:cNvSpPr/>
          <p:nvPr/>
        </p:nvSpPr>
        <p:spPr>
          <a:xfrm rot="5400000">
            <a:off x="4938581" y="2542358"/>
            <a:ext cx="1035000" cy="1035300"/>
          </a:xfrm>
          <a:prstGeom prst="ellipse">
            <a:avLst/>
          </a:prstGeom>
          <a:solidFill>
            <a:schemeClr val="accent2">
              <a:alpha val="69800"/>
            </a:schemeClr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9" name="Google Shape;1899;p61"/>
          <p:cNvSpPr/>
          <p:nvPr/>
        </p:nvSpPr>
        <p:spPr>
          <a:xfrm rot="5400000">
            <a:off x="3170280" y="2542358"/>
            <a:ext cx="1035000" cy="1035300"/>
          </a:xfrm>
          <a:prstGeom prst="ellipse">
            <a:avLst/>
          </a:prstGeom>
          <a:solidFill>
            <a:srgbClr val="23619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00" name="Google Shape;1900;p61"/>
          <p:cNvGrpSpPr/>
          <p:nvPr/>
        </p:nvGrpSpPr>
        <p:grpSpPr>
          <a:xfrm>
            <a:off x="5211249" y="1585815"/>
            <a:ext cx="2564671" cy="626110"/>
            <a:chOff x="7996786" y="5479420"/>
            <a:chExt cx="6837300" cy="1669627"/>
          </a:xfrm>
        </p:grpSpPr>
        <p:sp>
          <p:nvSpPr>
            <p:cNvPr id="1901" name="Google Shape;1901;p61"/>
            <p:cNvSpPr txBox="1"/>
            <p:nvPr/>
          </p:nvSpPr>
          <p:spPr>
            <a:xfrm>
              <a:off x="7996786" y="6195047"/>
              <a:ext cx="6837300" cy="9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Industria 4.0 / Aprovechar lo que ya tienes instalado / Adoptar nuevas tecnologías </a:t>
              </a:r>
              <a:endParaRPr sz="500"/>
            </a:p>
          </p:txBody>
        </p:sp>
        <p:sp>
          <p:nvSpPr>
            <p:cNvPr id="1902" name="Google Shape;1902;p61"/>
            <p:cNvSpPr/>
            <p:nvPr/>
          </p:nvSpPr>
          <p:spPr>
            <a:xfrm>
              <a:off x="7996798" y="5479420"/>
              <a:ext cx="27597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2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Tecnología</a:t>
              </a:r>
              <a:endParaRPr sz="20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grpSp>
        <p:nvGrpSpPr>
          <p:cNvPr id="1903" name="Google Shape;1903;p61"/>
          <p:cNvGrpSpPr/>
          <p:nvPr/>
        </p:nvGrpSpPr>
        <p:grpSpPr>
          <a:xfrm>
            <a:off x="6104678" y="2746883"/>
            <a:ext cx="2054348" cy="626100"/>
            <a:chOff x="7996798" y="5479420"/>
            <a:chExt cx="5476800" cy="1669599"/>
          </a:xfrm>
        </p:grpSpPr>
        <p:sp>
          <p:nvSpPr>
            <p:cNvPr id="1904" name="Google Shape;1904;p61"/>
            <p:cNvSpPr txBox="1"/>
            <p:nvPr/>
          </p:nvSpPr>
          <p:spPr>
            <a:xfrm>
              <a:off x="7996798" y="6195019"/>
              <a:ext cx="5476800" cy="9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Creatividad, Fomentar en la empresa la cultura de la innovación</a:t>
              </a:r>
              <a:endParaRPr sz="500"/>
            </a:p>
          </p:txBody>
        </p:sp>
        <p:sp>
          <p:nvSpPr>
            <p:cNvPr id="1905" name="Google Shape;1905;p61"/>
            <p:cNvSpPr/>
            <p:nvPr/>
          </p:nvSpPr>
          <p:spPr>
            <a:xfrm>
              <a:off x="7996798" y="5479420"/>
              <a:ext cx="27597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2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Crear Valor</a:t>
              </a:r>
              <a:endParaRPr sz="20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grpSp>
        <p:nvGrpSpPr>
          <p:cNvPr id="1906" name="Google Shape;1906;p61"/>
          <p:cNvGrpSpPr/>
          <p:nvPr/>
        </p:nvGrpSpPr>
        <p:grpSpPr>
          <a:xfrm flipH="1">
            <a:off x="984974" y="2746875"/>
            <a:ext cx="2054353" cy="626108"/>
            <a:chOff x="7996783" y="5479398"/>
            <a:chExt cx="5476814" cy="1669621"/>
          </a:xfrm>
        </p:grpSpPr>
        <p:sp>
          <p:nvSpPr>
            <p:cNvPr id="1907" name="Google Shape;1907;p61"/>
            <p:cNvSpPr txBox="1"/>
            <p:nvPr/>
          </p:nvSpPr>
          <p:spPr>
            <a:xfrm>
              <a:off x="7996798" y="6195019"/>
              <a:ext cx="5476800" cy="9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Nuevos productos y servicios una nueva  forma de negocios</a:t>
              </a:r>
              <a:endParaRPr sz="500"/>
            </a:p>
          </p:txBody>
        </p:sp>
        <p:sp>
          <p:nvSpPr>
            <p:cNvPr id="1908" name="Google Shape;1908;p61"/>
            <p:cNvSpPr/>
            <p:nvPr/>
          </p:nvSpPr>
          <p:spPr>
            <a:xfrm>
              <a:off x="7996783" y="5479398"/>
              <a:ext cx="51018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2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Servicios y Productos</a:t>
              </a:r>
              <a:endParaRPr sz="20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grpSp>
        <p:nvGrpSpPr>
          <p:cNvPr id="1909" name="Google Shape;1909;p61"/>
          <p:cNvGrpSpPr/>
          <p:nvPr/>
        </p:nvGrpSpPr>
        <p:grpSpPr>
          <a:xfrm flipH="1">
            <a:off x="1900302" y="3878809"/>
            <a:ext cx="2054348" cy="805749"/>
            <a:chOff x="7996768" y="5479420"/>
            <a:chExt cx="5476800" cy="2148664"/>
          </a:xfrm>
        </p:grpSpPr>
        <p:sp>
          <p:nvSpPr>
            <p:cNvPr id="1910" name="Google Shape;1910;p61"/>
            <p:cNvSpPr txBox="1"/>
            <p:nvPr/>
          </p:nvSpPr>
          <p:spPr>
            <a:xfrm>
              <a:off x="7996768" y="6194984"/>
              <a:ext cx="5476800" cy="143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Todos los procesos los Hiperdigitalizamos</a:t>
              </a:r>
              <a:endParaRPr sz="500"/>
            </a:p>
          </p:txBody>
        </p:sp>
        <p:sp>
          <p:nvSpPr>
            <p:cNvPr id="1911" name="Google Shape;1911;p61"/>
            <p:cNvSpPr/>
            <p:nvPr/>
          </p:nvSpPr>
          <p:spPr>
            <a:xfrm>
              <a:off x="7996798" y="5479420"/>
              <a:ext cx="27597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2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Procesos</a:t>
              </a:r>
              <a:endParaRPr sz="20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grpSp>
        <p:nvGrpSpPr>
          <p:cNvPr id="1912" name="Google Shape;1912;p61"/>
          <p:cNvGrpSpPr/>
          <p:nvPr/>
        </p:nvGrpSpPr>
        <p:grpSpPr>
          <a:xfrm>
            <a:off x="5350994" y="2864869"/>
            <a:ext cx="371902" cy="371815"/>
            <a:chOff x="4319588" y="2492375"/>
            <a:chExt cx="287339" cy="287338"/>
          </a:xfrm>
        </p:grpSpPr>
        <p:sp>
          <p:nvSpPr>
            <p:cNvPr id="1913" name="Google Shape;1913;p61"/>
            <p:cNvSpPr/>
            <p:nvPr/>
          </p:nvSpPr>
          <p:spPr>
            <a:xfrm>
              <a:off x="4319588" y="2587625"/>
              <a:ext cx="287339" cy="192088"/>
            </a:xfrm>
            <a:custGeom>
              <a:avLst/>
              <a:gdLst/>
              <a:ahLst/>
              <a:cxnLst/>
              <a:rect l="l" t="t" r="r" b="b"/>
              <a:pathLst>
                <a:path w="904" h="602" extrusionOk="0">
                  <a:moveTo>
                    <a:pt x="889" y="572"/>
                  </a:moveTo>
                  <a:lnTo>
                    <a:pt x="843" y="572"/>
                  </a:lnTo>
                  <a:lnTo>
                    <a:pt x="843" y="16"/>
                  </a:lnTo>
                  <a:lnTo>
                    <a:pt x="843" y="12"/>
                  </a:lnTo>
                  <a:lnTo>
                    <a:pt x="842" y="9"/>
                  </a:lnTo>
                  <a:lnTo>
                    <a:pt x="841" y="7"/>
                  </a:lnTo>
                  <a:lnTo>
                    <a:pt x="838" y="5"/>
                  </a:lnTo>
                  <a:lnTo>
                    <a:pt x="836" y="3"/>
                  </a:lnTo>
                  <a:lnTo>
                    <a:pt x="834" y="2"/>
                  </a:lnTo>
                  <a:lnTo>
                    <a:pt x="831" y="1"/>
                  </a:lnTo>
                  <a:lnTo>
                    <a:pt x="828" y="1"/>
                  </a:lnTo>
                  <a:lnTo>
                    <a:pt x="708" y="0"/>
                  </a:lnTo>
                  <a:lnTo>
                    <a:pt x="704" y="1"/>
                  </a:lnTo>
                  <a:lnTo>
                    <a:pt x="702" y="2"/>
                  </a:lnTo>
                  <a:lnTo>
                    <a:pt x="699" y="3"/>
                  </a:lnTo>
                  <a:lnTo>
                    <a:pt x="697" y="5"/>
                  </a:lnTo>
                  <a:lnTo>
                    <a:pt x="695" y="7"/>
                  </a:lnTo>
                  <a:lnTo>
                    <a:pt x="694" y="9"/>
                  </a:lnTo>
                  <a:lnTo>
                    <a:pt x="693" y="12"/>
                  </a:lnTo>
                  <a:lnTo>
                    <a:pt x="693" y="16"/>
                  </a:lnTo>
                  <a:lnTo>
                    <a:pt x="693" y="572"/>
                  </a:lnTo>
                  <a:lnTo>
                    <a:pt x="632" y="572"/>
                  </a:lnTo>
                  <a:lnTo>
                    <a:pt x="632" y="286"/>
                  </a:lnTo>
                  <a:lnTo>
                    <a:pt x="632" y="283"/>
                  </a:lnTo>
                  <a:lnTo>
                    <a:pt x="631" y="281"/>
                  </a:lnTo>
                  <a:lnTo>
                    <a:pt x="630" y="277"/>
                  </a:lnTo>
                  <a:lnTo>
                    <a:pt x="628" y="275"/>
                  </a:lnTo>
                  <a:lnTo>
                    <a:pt x="626" y="274"/>
                  </a:lnTo>
                  <a:lnTo>
                    <a:pt x="623" y="272"/>
                  </a:lnTo>
                  <a:lnTo>
                    <a:pt x="621" y="271"/>
                  </a:lnTo>
                  <a:lnTo>
                    <a:pt x="617" y="271"/>
                  </a:lnTo>
                  <a:lnTo>
                    <a:pt x="497" y="271"/>
                  </a:lnTo>
                  <a:lnTo>
                    <a:pt x="494" y="271"/>
                  </a:lnTo>
                  <a:lnTo>
                    <a:pt x="491" y="272"/>
                  </a:lnTo>
                  <a:lnTo>
                    <a:pt x="489" y="274"/>
                  </a:lnTo>
                  <a:lnTo>
                    <a:pt x="487" y="275"/>
                  </a:lnTo>
                  <a:lnTo>
                    <a:pt x="484" y="277"/>
                  </a:lnTo>
                  <a:lnTo>
                    <a:pt x="483" y="281"/>
                  </a:lnTo>
                  <a:lnTo>
                    <a:pt x="482" y="283"/>
                  </a:lnTo>
                  <a:lnTo>
                    <a:pt x="482" y="286"/>
                  </a:lnTo>
                  <a:lnTo>
                    <a:pt x="482" y="572"/>
                  </a:lnTo>
                  <a:lnTo>
                    <a:pt x="421" y="572"/>
                  </a:lnTo>
                  <a:lnTo>
                    <a:pt x="421" y="196"/>
                  </a:lnTo>
                  <a:lnTo>
                    <a:pt x="421" y="193"/>
                  </a:lnTo>
                  <a:lnTo>
                    <a:pt x="420" y="190"/>
                  </a:lnTo>
                  <a:lnTo>
                    <a:pt x="419" y="187"/>
                  </a:lnTo>
                  <a:lnTo>
                    <a:pt x="417" y="185"/>
                  </a:lnTo>
                  <a:lnTo>
                    <a:pt x="415" y="183"/>
                  </a:lnTo>
                  <a:lnTo>
                    <a:pt x="413" y="182"/>
                  </a:lnTo>
                  <a:lnTo>
                    <a:pt x="409" y="181"/>
                  </a:lnTo>
                  <a:lnTo>
                    <a:pt x="406" y="181"/>
                  </a:lnTo>
                  <a:lnTo>
                    <a:pt x="286" y="181"/>
                  </a:lnTo>
                  <a:lnTo>
                    <a:pt x="283" y="181"/>
                  </a:lnTo>
                  <a:lnTo>
                    <a:pt x="281" y="182"/>
                  </a:lnTo>
                  <a:lnTo>
                    <a:pt x="277" y="183"/>
                  </a:lnTo>
                  <a:lnTo>
                    <a:pt x="275" y="185"/>
                  </a:lnTo>
                  <a:lnTo>
                    <a:pt x="273" y="187"/>
                  </a:lnTo>
                  <a:lnTo>
                    <a:pt x="272" y="190"/>
                  </a:lnTo>
                  <a:lnTo>
                    <a:pt x="271" y="193"/>
                  </a:lnTo>
                  <a:lnTo>
                    <a:pt x="271" y="196"/>
                  </a:lnTo>
                  <a:lnTo>
                    <a:pt x="271" y="572"/>
                  </a:lnTo>
                  <a:lnTo>
                    <a:pt x="211" y="572"/>
                  </a:lnTo>
                  <a:lnTo>
                    <a:pt x="211" y="406"/>
                  </a:lnTo>
                  <a:lnTo>
                    <a:pt x="211" y="404"/>
                  </a:lnTo>
                  <a:lnTo>
                    <a:pt x="210" y="401"/>
                  </a:lnTo>
                  <a:lnTo>
                    <a:pt x="209" y="399"/>
                  </a:lnTo>
                  <a:lnTo>
                    <a:pt x="207" y="396"/>
                  </a:lnTo>
                  <a:lnTo>
                    <a:pt x="205" y="394"/>
                  </a:lnTo>
                  <a:lnTo>
                    <a:pt x="201" y="393"/>
                  </a:lnTo>
                  <a:lnTo>
                    <a:pt x="199" y="392"/>
                  </a:lnTo>
                  <a:lnTo>
                    <a:pt x="196" y="391"/>
                  </a:lnTo>
                  <a:lnTo>
                    <a:pt x="76" y="391"/>
                  </a:lnTo>
                  <a:lnTo>
                    <a:pt x="73" y="392"/>
                  </a:lnTo>
                  <a:lnTo>
                    <a:pt x="69" y="392"/>
                  </a:lnTo>
                  <a:lnTo>
                    <a:pt x="67" y="394"/>
                  </a:lnTo>
                  <a:lnTo>
                    <a:pt x="65" y="396"/>
                  </a:lnTo>
                  <a:lnTo>
                    <a:pt x="63" y="399"/>
                  </a:lnTo>
                  <a:lnTo>
                    <a:pt x="62" y="401"/>
                  </a:lnTo>
                  <a:lnTo>
                    <a:pt x="61" y="404"/>
                  </a:lnTo>
                  <a:lnTo>
                    <a:pt x="61" y="406"/>
                  </a:lnTo>
                  <a:lnTo>
                    <a:pt x="61" y="572"/>
                  </a:lnTo>
                  <a:lnTo>
                    <a:pt x="15" y="572"/>
                  </a:lnTo>
                  <a:lnTo>
                    <a:pt x="13" y="572"/>
                  </a:lnTo>
                  <a:lnTo>
                    <a:pt x="9" y="573"/>
                  </a:lnTo>
                  <a:lnTo>
                    <a:pt x="7" y="575"/>
                  </a:lnTo>
                  <a:lnTo>
                    <a:pt x="5" y="577"/>
                  </a:lnTo>
                  <a:lnTo>
                    <a:pt x="3" y="579"/>
                  </a:lnTo>
                  <a:lnTo>
                    <a:pt x="2" y="581"/>
                  </a:lnTo>
                  <a:lnTo>
                    <a:pt x="1" y="584"/>
                  </a:lnTo>
                  <a:lnTo>
                    <a:pt x="0" y="587"/>
                  </a:lnTo>
                  <a:lnTo>
                    <a:pt x="1" y="591"/>
                  </a:lnTo>
                  <a:lnTo>
                    <a:pt x="2" y="593"/>
                  </a:lnTo>
                  <a:lnTo>
                    <a:pt x="3" y="596"/>
                  </a:lnTo>
                  <a:lnTo>
                    <a:pt x="5" y="598"/>
                  </a:lnTo>
                  <a:lnTo>
                    <a:pt x="7" y="600"/>
                  </a:lnTo>
                  <a:lnTo>
                    <a:pt x="9" y="601"/>
                  </a:lnTo>
                  <a:lnTo>
                    <a:pt x="13" y="602"/>
                  </a:lnTo>
                  <a:lnTo>
                    <a:pt x="15" y="602"/>
                  </a:lnTo>
                  <a:lnTo>
                    <a:pt x="76" y="602"/>
                  </a:lnTo>
                  <a:lnTo>
                    <a:pt x="196" y="602"/>
                  </a:lnTo>
                  <a:lnTo>
                    <a:pt x="286" y="602"/>
                  </a:lnTo>
                  <a:lnTo>
                    <a:pt x="406" y="602"/>
                  </a:lnTo>
                  <a:lnTo>
                    <a:pt x="497" y="602"/>
                  </a:lnTo>
                  <a:lnTo>
                    <a:pt x="617" y="602"/>
                  </a:lnTo>
                  <a:lnTo>
                    <a:pt x="708" y="602"/>
                  </a:lnTo>
                  <a:lnTo>
                    <a:pt x="828" y="602"/>
                  </a:lnTo>
                  <a:lnTo>
                    <a:pt x="889" y="602"/>
                  </a:lnTo>
                  <a:lnTo>
                    <a:pt x="891" y="602"/>
                  </a:lnTo>
                  <a:lnTo>
                    <a:pt x="894" y="601"/>
                  </a:lnTo>
                  <a:lnTo>
                    <a:pt x="896" y="600"/>
                  </a:lnTo>
                  <a:lnTo>
                    <a:pt x="898" y="598"/>
                  </a:lnTo>
                  <a:lnTo>
                    <a:pt x="901" y="596"/>
                  </a:lnTo>
                  <a:lnTo>
                    <a:pt x="902" y="593"/>
                  </a:lnTo>
                  <a:lnTo>
                    <a:pt x="903" y="591"/>
                  </a:lnTo>
                  <a:lnTo>
                    <a:pt x="904" y="587"/>
                  </a:lnTo>
                  <a:lnTo>
                    <a:pt x="903" y="584"/>
                  </a:lnTo>
                  <a:lnTo>
                    <a:pt x="902" y="581"/>
                  </a:lnTo>
                  <a:lnTo>
                    <a:pt x="901" y="579"/>
                  </a:lnTo>
                  <a:lnTo>
                    <a:pt x="898" y="577"/>
                  </a:lnTo>
                  <a:lnTo>
                    <a:pt x="896" y="575"/>
                  </a:lnTo>
                  <a:lnTo>
                    <a:pt x="894" y="573"/>
                  </a:lnTo>
                  <a:lnTo>
                    <a:pt x="891" y="572"/>
                  </a:lnTo>
                  <a:lnTo>
                    <a:pt x="889" y="57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4" name="Google Shape;1914;p61"/>
            <p:cNvSpPr/>
            <p:nvPr/>
          </p:nvSpPr>
          <p:spPr>
            <a:xfrm>
              <a:off x="4338638" y="2492375"/>
              <a:ext cx="252414" cy="157163"/>
            </a:xfrm>
            <a:custGeom>
              <a:avLst/>
              <a:gdLst/>
              <a:ahLst/>
              <a:cxnLst/>
              <a:rect l="l" t="t" r="r" b="b"/>
              <a:pathLst>
                <a:path w="797" h="497" extrusionOk="0">
                  <a:moveTo>
                    <a:pt x="60" y="497"/>
                  </a:moveTo>
                  <a:lnTo>
                    <a:pt x="65" y="497"/>
                  </a:lnTo>
                  <a:lnTo>
                    <a:pt x="72" y="496"/>
                  </a:lnTo>
                  <a:lnTo>
                    <a:pt x="77" y="494"/>
                  </a:lnTo>
                  <a:lnTo>
                    <a:pt x="83" y="493"/>
                  </a:lnTo>
                  <a:lnTo>
                    <a:pt x="89" y="489"/>
                  </a:lnTo>
                  <a:lnTo>
                    <a:pt x="93" y="486"/>
                  </a:lnTo>
                  <a:lnTo>
                    <a:pt x="97" y="483"/>
                  </a:lnTo>
                  <a:lnTo>
                    <a:pt x="102" y="480"/>
                  </a:lnTo>
                  <a:lnTo>
                    <a:pt x="106" y="475"/>
                  </a:lnTo>
                  <a:lnTo>
                    <a:pt x="109" y="470"/>
                  </a:lnTo>
                  <a:lnTo>
                    <a:pt x="112" y="466"/>
                  </a:lnTo>
                  <a:lnTo>
                    <a:pt x="115" y="460"/>
                  </a:lnTo>
                  <a:lnTo>
                    <a:pt x="117" y="455"/>
                  </a:lnTo>
                  <a:lnTo>
                    <a:pt x="119" y="449"/>
                  </a:lnTo>
                  <a:lnTo>
                    <a:pt x="120" y="443"/>
                  </a:lnTo>
                  <a:lnTo>
                    <a:pt x="120" y="437"/>
                  </a:lnTo>
                  <a:lnTo>
                    <a:pt x="119" y="429"/>
                  </a:lnTo>
                  <a:lnTo>
                    <a:pt x="118" y="423"/>
                  </a:lnTo>
                  <a:lnTo>
                    <a:pt x="116" y="416"/>
                  </a:lnTo>
                  <a:lnTo>
                    <a:pt x="114" y="410"/>
                  </a:lnTo>
                  <a:lnTo>
                    <a:pt x="251" y="290"/>
                  </a:lnTo>
                  <a:lnTo>
                    <a:pt x="259" y="295"/>
                  </a:lnTo>
                  <a:lnTo>
                    <a:pt x="267" y="298"/>
                  </a:lnTo>
                  <a:lnTo>
                    <a:pt x="277" y="301"/>
                  </a:lnTo>
                  <a:lnTo>
                    <a:pt x="285" y="302"/>
                  </a:lnTo>
                  <a:lnTo>
                    <a:pt x="293" y="301"/>
                  </a:lnTo>
                  <a:lnTo>
                    <a:pt x="300" y="299"/>
                  </a:lnTo>
                  <a:lnTo>
                    <a:pt x="307" y="297"/>
                  </a:lnTo>
                  <a:lnTo>
                    <a:pt x="313" y="294"/>
                  </a:lnTo>
                  <a:lnTo>
                    <a:pt x="318" y="291"/>
                  </a:lnTo>
                  <a:lnTo>
                    <a:pt x="325" y="287"/>
                  </a:lnTo>
                  <a:lnTo>
                    <a:pt x="329" y="282"/>
                  </a:lnTo>
                  <a:lnTo>
                    <a:pt x="333" y="277"/>
                  </a:lnTo>
                  <a:lnTo>
                    <a:pt x="451" y="324"/>
                  </a:lnTo>
                  <a:lnTo>
                    <a:pt x="451" y="327"/>
                  </a:lnTo>
                  <a:lnTo>
                    <a:pt x="451" y="332"/>
                  </a:lnTo>
                  <a:lnTo>
                    <a:pt x="451" y="337"/>
                  </a:lnTo>
                  <a:lnTo>
                    <a:pt x="452" y="343"/>
                  </a:lnTo>
                  <a:lnTo>
                    <a:pt x="454" y="349"/>
                  </a:lnTo>
                  <a:lnTo>
                    <a:pt x="456" y="354"/>
                  </a:lnTo>
                  <a:lnTo>
                    <a:pt x="458" y="360"/>
                  </a:lnTo>
                  <a:lnTo>
                    <a:pt x="461" y="365"/>
                  </a:lnTo>
                  <a:lnTo>
                    <a:pt x="464" y="369"/>
                  </a:lnTo>
                  <a:lnTo>
                    <a:pt x="469" y="374"/>
                  </a:lnTo>
                  <a:lnTo>
                    <a:pt x="473" y="378"/>
                  </a:lnTo>
                  <a:lnTo>
                    <a:pt x="477" y="381"/>
                  </a:lnTo>
                  <a:lnTo>
                    <a:pt x="482" y="384"/>
                  </a:lnTo>
                  <a:lnTo>
                    <a:pt x="488" y="386"/>
                  </a:lnTo>
                  <a:lnTo>
                    <a:pt x="493" y="389"/>
                  </a:lnTo>
                  <a:lnTo>
                    <a:pt x="499" y="391"/>
                  </a:lnTo>
                  <a:lnTo>
                    <a:pt x="505" y="391"/>
                  </a:lnTo>
                  <a:lnTo>
                    <a:pt x="511" y="392"/>
                  </a:lnTo>
                  <a:lnTo>
                    <a:pt x="518" y="391"/>
                  </a:lnTo>
                  <a:lnTo>
                    <a:pt x="523" y="391"/>
                  </a:lnTo>
                  <a:lnTo>
                    <a:pt x="529" y="389"/>
                  </a:lnTo>
                  <a:lnTo>
                    <a:pt x="535" y="386"/>
                  </a:lnTo>
                  <a:lnTo>
                    <a:pt x="540" y="384"/>
                  </a:lnTo>
                  <a:lnTo>
                    <a:pt x="545" y="381"/>
                  </a:lnTo>
                  <a:lnTo>
                    <a:pt x="550" y="378"/>
                  </a:lnTo>
                  <a:lnTo>
                    <a:pt x="553" y="374"/>
                  </a:lnTo>
                  <a:lnTo>
                    <a:pt x="558" y="369"/>
                  </a:lnTo>
                  <a:lnTo>
                    <a:pt x="561" y="365"/>
                  </a:lnTo>
                  <a:lnTo>
                    <a:pt x="564" y="360"/>
                  </a:lnTo>
                  <a:lnTo>
                    <a:pt x="567" y="354"/>
                  </a:lnTo>
                  <a:lnTo>
                    <a:pt x="568" y="349"/>
                  </a:lnTo>
                  <a:lnTo>
                    <a:pt x="570" y="343"/>
                  </a:lnTo>
                  <a:lnTo>
                    <a:pt x="571" y="337"/>
                  </a:lnTo>
                  <a:lnTo>
                    <a:pt x="571" y="332"/>
                  </a:lnTo>
                  <a:lnTo>
                    <a:pt x="570" y="322"/>
                  </a:lnTo>
                  <a:lnTo>
                    <a:pt x="568" y="312"/>
                  </a:lnTo>
                  <a:lnTo>
                    <a:pt x="565" y="304"/>
                  </a:lnTo>
                  <a:lnTo>
                    <a:pt x="560" y="296"/>
                  </a:lnTo>
                  <a:lnTo>
                    <a:pt x="711" y="114"/>
                  </a:lnTo>
                  <a:lnTo>
                    <a:pt x="717" y="117"/>
                  </a:lnTo>
                  <a:lnTo>
                    <a:pt x="724" y="119"/>
                  </a:lnTo>
                  <a:lnTo>
                    <a:pt x="730" y="120"/>
                  </a:lnTo>
                  <a:lnTo>
                    <a:pt x="737" y="120"/>
                  </a:lnTo>
                  <a:lnTo>
                    <a:pt x="743" y="120"/>
                  </a:lnTo>
                  <a:lnTo>
                    <a:pt x="750" y="119"/>
                  </a:lnTo>
                  <a:lnTo>
                    <a:pt x="755" y="118"/>
                  </a:lnTo>
                  <a:lnTo>
                    <a:pt x="760" y="116"/>
                  </a:lnTo>
                  <a:lnTo>
                    <a:pt x="766" y="113"/>
                  </a:lnTo>
                  <a:lnTo>
                    <a:pt x="771" y="110"/>
                  </a:lnTo>
                  <a:lnTo>
                    <a:pt x="775" y="106"/>
                  </a:lnTo>
                  <a:lnTo>
                    <a:pt x="780" y="103"/>
                  </a:lnTo>
                  <a:lnTo>
                    <a:pt x="784" y="99"/>
                  </a:lnTo>
                  <a:lnTo>
                    <a:pt x="787" y="94"/>
                  </a:lnTo>
                  <a:lnTo>
                    <a:pt x="790" y="89"/>
                  </a:lnTo>
                  <a:lnTo>
                    <a:pt x="792" y="84"/>
                  </a:lnTo>
                  <a:lnTo>
                    <a:pt x="795" y="79"/>
                  </a:lnTo>
                  <a:lnTo>
                    <a:pt x="796" y="72"/>
                  </a:lnTo>
                  <a:lnTo>
                    <a:pt x="797" y="67"/>
                  </a:lnTo>
                  <a:lnTo>
                    <a:pt x="797" y="60"/>
                  </a:lnTo>
                  <a:lnTo>
                    <a:pt x="797" y="54"/>
                  </a:lnTo>
                  <a:lnTo>
                    <a:pt x="796" y="48"/>
                  </a:lnTo>
                  <a:lnTo>
                    <a:pt x="795" y="42"/>
                  </a:lnTo>
                  <a:lnTo>
                    <a:pt x="792" y="37"/>
                  </a:lnTo>
                  <a:lnTo>
                    <a:pt x="790" y="31"/>
                  </a:lnTo>
                  <a:lnTo>
                    <a:pt x="787" y="27"/>
                  </a:lnTo>
                  <a:lnTo>
                    <a:pt x="784" y="22"/>
                  </a:lnTo>
                  <a:lnTo>
                    <a:pt x="780" y="17"/>
                  </a:lnTo>
                  <a:lnTo>
                    <a:pt x="775" y="14"/>
                  </a:lnTo>
                  <a:lnTo>
                    <a:pt x="771" y="10"/>
                  </a:lnTo>
                  <a:lnTo>
                    <a:pt x="766" y="8"/>
                  </a:lnTo>
                  <a:lnTo>
                    <a:pt x="760" y="5"/>
                  </a:lnTo>
                  <a:lnTo>
                    <a:pt x="755" y="2"/>
                  </a:lnTo>
                  <a:lnTo>
                    <a:pt x="750" y="1"/>
                  </a:lnTo>
                  <a:lnTo>
                    <a:pt x="743" y="0"/>
                  </a:lnTo>
                  <a:lnTo>
                    <a:pt x="737" y="0"/>
                  </a:lnTo>
                  <a:lnTo>
                    <a:pt x="731" y="0"/>
                  </a:lnTo>
                  <a:lnTo>
                    <a:pt x="725" y="1"/>
                  </a:lnTo>
                  <a:lnTo>
                    <a:pt x="719" y="2"/>
                  </a:lnTo>
                  <a:lnTo>
                    <a:pt x="713" y="5"/>
                  </a:lnTo>
                  <a:lnTo>
                    <a:pt x="709" y="8"/>
                  </a:lnTo>
                  <a:lnTo>
                    <a:pt x="703" y="10"/>
                  </a:lnTo>
                  <a:lnTo>
                    <a:pt x="699" y="14"/>
                  </a:lnTo>
                  <a:lnTo>
                    <a:pt x="695" y="17"/>
                  </a:lnTo>
                  <a:lnTo>
                    <a:pt x="691" y="22"/>
                  </a:lnTo>
                  <a:lnTo>
                    <a:pt x="687" y="27"/>
                  </a:lnTo>
                  <a:lnTo>
                    <a:pt x="684" y="31"/>
                  </a:lnTo>
                  <a:lnTo>
                    <a:pt x="682" y="37"/>
                  </a:lnTo>
                  <a:lnTo>
                    <a:pt x="680" y="42"/>
                  </a:lnTo>
                  <a:lnTo>
                    <a:pt x="678" y="48"/>
                  </a:lnTo>
                  <a:lnTo>
                    <a:pt x="677" y="54"/>
                  </a:lnTo>
                  <a:lnTo>
                    <a:pt x="677" y="60"/>
                  </a:lnTo>
                  <a:lnTo>
                    <a:pt x="678" y="70"/>
                  </a:lnTo>
                  <a:lnTo>
                    <a:pt x="680" y="79"/>
                  </a:lnTo>
                  <a:lnTo>
                    <a:pt x="683" y="87"/>
                  </a:lnTo>
                  <a:lnTo>
                    <a:pt x="688" y="96"/>
                  </a:lnTo>
                  <a:lnTo>
                    <a:pt x="537" y="277"/>
                  </a:lnTo>
                  <a:lnTo>
                    <a:pt x="531" y="275"/>
                  </a:lnTo>
                  <a:lnTo>
                    <a:pt x="524" y="273"/>
                  </a:lnTo>
                  <a:lnTo>
                    <a:pt x="518" y="272"/>
                  </a:lnTo>
                  <a:lnTo>
                    <a:pt x="511" y="271"/>
                  </a:lnTo>
                  <a:lnTo>
                    <a:pt x="504" y="272"/>
                  </a:lnTo>
                  <a:lnTo>
                    <a:pt x="496" y="273"/>
                  </a:lnTo>
                  <a:lnTo>
                    <a:pt x="490" y="275"/>
                  </a:lnTo>
                  <a:lnTo>
                    <a:pt x="484" y="278"/>
                  </a:lnTo>
                  <a:lnTo>
                    <a:pt x="478" y="281"/>
                  </a:lnTo>
                  <a:lnTo>
                    <a:pt x="472" y="286"/>
                  </a:lnTo>
                  <a:lnTo>
                    <a:pt x="467" y="291"/>
                  </a:lnTo>
                  <a:lnTo>
                    <a:pt x="463" y="295"/>
                  </a:lnTo>
                  <a:lnTo>
                    <a:pt x="345" y="248"/>
                  </a:lnTo>
                  <a:lnTo>
                    <a:pt x="345" y="245"/>
                  </a:lnTo>
                  <a:lnTo>
                    <a:pt x="345" y="240"/>
                  </a:lnTo>
                  <a:lnTo>
                    <a:pt x="345" y="235"/>
                  </a:lnTo>
                  <a:lnTo>
                    <a:pt x="344" y="229"/>
                  </a:lnTo>
                  <a:lnTo>
                    <a:pt x="343" y="223"/>
                  </a:lnTo>
                  <a:lnTo>
                    <a:pt x="341" y="218"/>
                  </a:lnTo>
                  <a:lnTo>
                    <a:pt x="339" y="213"/>
                  </a:lnTo>
                  <a:lnTo>
                    <a:pt x="336" y="207"/>
                  </a:lnTo>
                  <a:lnTo>
                    <a:pt x="332" y="203"/>
                  </a:lnTo>
                  <a:lnTo>
                    <a:pt x="328" y="199"/>
                  </a:lnTo>
                  <a:lnTo>
                    <a:pt x="324" y="194"/>
                  </a:lnTo>
                  <a:lnTo>
                    <a:pt x="319" y="191"/>
                  </a:lnTo>
                  <a:lnTo>
                    <a:pt x="314" y="188"/>
                  </a:lnTo>
                  <a:lnTo>
                    <a:pt x="309" y="186"/>
                  </a:lnTo>
                  <a:lnTo>
                    <a:pt x="303" y="184"/>
                  </a:lnTo>
                  <a:lnTo>
                    <a:pt x="298" y="181"/>
                  </a:lnTo>
                  <a:lnTo>
                    <a:pt x="292" y="181"/>
                  </a:lnTo>
                  <a:lnTo>
                    <a:pt x="285" y="180"/>
                  </a:lnTo>
                  <a:lnTo>
                    <a:pt x="280" y="181"/>
                  </a:lnTo>
                  <a:lnTo>
                    <a:pt x="273" y="181"/>
                  </a:lnTo>
                  <a:lnTo>
                    <a:pt x="268" y="184"/>
                  </a:lnTo>
                  <a:lnTo>
                    <a:pt x="262" y="186"/>
                  </a:lnTo>
                  <a:lnTo>
                    <a:pt x="257" y="188"/>
                  </a:lnTo>
                  <a:lnTo>
                    <a:pt x="252" y="191"/>
                  </a:lnTo>
                  <a:lnTo>
                    <a:pt x="248" y="194"/>
                  </a:lnTo>
                  <a:lnTo>
                    <a:pt x="243" y="199"/>
                  </a:lnTo>
                  <a:lnTo>
                    <a:pt x="239" y="203"/>
                  </a:lnTo>
                  <a:lnTo>
                    <a:pt x="236" y="207"/>
                  </a:lnTo>
                  <a:lnTo>
                    <a:pt x="233" y="213"/>
                  </a:lnTo>
                  <a:lnTo>
                    <a:pt x="230" y="218"/>
                  </a:lnTo>
                  <a:lnTo>
                    <a:pt x="228" y="223"/>
                  </a:lnTo>
                  <a:lnTo>
                    <a:pt x="226" y="229"/>
                  </a:lnTo>
                  <a:lnTo>
                    <a:pt x="225" y="235"/>
                  </a:lnTo>
                  <a:lnTo>
                    <a:pt x="225" y="240"/>
                  </a:lnTo>
                  <a:lnTo>
                    <a:pt x="226" y="248"/>
                  </a:lnTo>
                  <a:lnTo>
                    <a:pt x="227" y="254"/>
                  </a:lnTo>
                  <a:lnTo>
                    <a:pt x="229" y="261"/>
                  </a:lnTo>
                  <a:lnTo>
                    <a:pt x="231" y="267"/>
                  </a:lnTo>
                  <a:lnTo>
                    <a:pt x="94" y="387"/>
                  </a:lnTo>
                  <a:lnTo>
                    <a:pt x="86" y="382"/>
                  </a:lnTo>
                  <a:lnTo>
                    <a:pt x="78" y="379"/>
                  </a:lnTo>
                  <a:lnTo>
                    <a:pt x="68" y="377"/>
                  </a:lnTo>
                  <a:lnTo>
                    <a:pt x="60" y="377"/>
                  </a:lnTo>
                  <a:lnTo>
                    <a:pt x="53" y="377"/>
                  </a:lnTo>
                  <a:lnTo>
                    <a:pt x="47" y="378"/>
                  </a:lnTo>
                  <a:lnTo>
                    <a:pt x="42" y="379"/>
                  </a:lnTo>
                  <a:lnTo>
                    <a:pt x="36" y="381"/>
                  </a:lnTo>
                  <a:lnTo>
                    <a:pt x="31" y="383"/>
                  </a:lnTo>
                  <a:lnTo>
                    <a:pt x="26" y="386"/>
                  </a:lnTo>
                  <a:lnTo>
                    <a:pt x="21" y="391"/>
                  </a:lnTo>
                  <a:lnTo>
                    <a:pt x="17" y="394"/>
                  </a:lnTo>
                  <a:lnTo>
                    <a:pt x="13" y="398"/>
                  </a:lnTo>
                  <a:lnTo>
                    <a:pt x="9" y="402"/>
                  </a:lnTo>
                  <a:lnTo>
                    <a:pt x="6" y="408"/>
                  </a:lnTo>
                  <a:lnTo>
                    <a:pt x="4" y="413"/>
                  </a:lnTo>
                  <a:lnTo>
                    <a:pt x="2" y="419"/>
                  </a:lnTo>
                  <a:lnTo>
                    <a:pt x="1" y="425"/>
                  </a:lnTo>
                  <a:lnTo>
                    <a:pt x="0" y="430"/>
                  </a:lnTo>
                  <a:lnTo>
                    <a:pt x="0" y="437"/>
                  </a:lnTo>
                  <a:lnTo>
                    <a:pt x="0" y="443"/>
                  </a:lnTo>
                  <a:lnTo>
                    <a:pt x="1" y="449"/>
                  </a:lnTo>
                  <a:lnTo>
                    <a:pt x="2" y="455"/>
                  </a:lnTo>
                  <a:lnTo>
                    <a:pt x="4" y="460"/>
                  </a:lnTo>
                  <a:lnTo>
                    <a:pt x="6" y="466"/>
                  </a:lnTo>
                  <a:lnTo>
                    <a:pt x="9" y="470"/>
                  </a:lnTo>
                  <a:lnTo>
                    <a:pt x="13" y="475"/>
                  </a:lnTo>
                  <a:lnTo>
                    <a:pt x="17" y="480"/>
                  </a:lnTo>
                  <a:lnTo>
                    <a:pt x="21" y="483"/>
                  </a:lnTo>
                  <a:lnTo>
                    <a:pt x="26" y="486"/>
                  </a:lnTo>
                  <a:lnTo>
                    <a:pt x="31" y="489"/>
                  </a:lnTo>
                  <a:lnTo>
                    <a:pt x="36" y="493"/>
                  </a:lnTo>
                  <a:lnTo>
                    <a:pt x="42" y="494"/>
                  </a:lnTo>
                  <a:lnTo>
                    <a:pt x="47" y="496"/>
                  </a:lnTo>
                  <a:lnTo>
                    <a:pt x="53" y="497"/>
                  </a:lnTo>
                  <a:lnTo>
                    <a:pt x="60" y="4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15" name="Google Shape;1915;p61"/>
          <p:cNvSpPr/>
          <p:nvPr/>
        </p:nvSpPr>
        <p:spPr>
          <a:xfrm>
            <a:off x="3500024" y="3076413"/>
            <a:ext cx="77769" cy="133989"/>
          </a:xfrm>
          <a:custGeom>
            <a:avLst/>
            <a:gdLst/>
            <a:ahLst/>
            <a:cxnLst/>
            <a:rect l="l" t="t" r="r" b="b"/>
            <a:pathLst>
              <a:path w="20" h="34" extrusionOk="0">
                <a:moveTo>
                  <a:pt x="18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33"/>
                  <a:pt x="1" y="34"/>
                  <a:pt x="2" y="34"/>
                </a:cubicBezTo>
                <a:cubicBezTo>
                  <a:pt x="18" y="34"/>
                  <a:pt x="18" y="34"/>
                  <a:pt x="18" y="34"/>
                </a:cubicBezTo>
                <a:cubicBezTo>
                  <a:pt x="19" y="34"/>
                  <a:pt x="20" y="33"/>
                  <a:pt x="20" y="32"/>
                </a:cubicBezTo>
                <a:cubicBezTo>
                  <a:pt x="20" y="2"/>
                  <a:pt x="20" y="2"/>
                  <a:pt x="20" y="2"/>
                </a:cubicBezTo>
                <a:cubicBezTo>
                  <a:pt x="20" y="1"/>
                  <a:pt x="19" y="0"/>
                  <a:pt x="1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6" name="Google Shape;1916;p61"/>
          <p:cNvSpPr/>
          <p:nvPr/>
        </p:nvSpPr>
        <p:spPr>
          <a:xfrm>
            <a:off x="3586064" y="3091299"/>
            <a:ext cx="289565" cy="138951"/>
          </a:xfrm>
          <a:custGeom>
            <a:avLst/>
            <a:gdLst/>
            <a:ahLst/>
            <a:cxnLst/>
            <a:rect l="l" t="t" r="r" b="b"/>
            <a:pathLst>
              <a:path w="74" h="35" extrusionOk="0">
                <a:moveTo>
                  <a:pt x="73" y="13"/>
                </a:moveTo>
                <a:cubicBezTo>
                  <a:pt x="69" y="8"/>
                  <a:pt x="65" y="7"/>
                  <a:pt x="59" y="8"/>
                </a:cubicBezTo>
                <a:cubicBezTo>
                  <a:pt x="47" y="12"/>
                  <a:pt x="47" y="12"/>
                  <a:pt x="47" y="12"/>
                </a:cubicBezTo>
                <a:cubicBezTo>
                  <a:pt x="47" y="13"/>
                  <a:pt x="47" y="13"/>
                  <a:pt x="47" y="14"/>
                </a:cubicBezTo>
                <a:cubicBezTo>
                  <a:pt x="47" y="17"/>
                  <a:pt x="47" y="19"/>
                  <a:pt x="45" y="21"/>
                </a:cubicBezTo>
                <a:cubicBezTo>
                  <a:pt x="43" y="23"/>
                  <a:pt x="41" y="24"/>
                  <a:pt x="38" y="24"/>
                </a:cubicBezTo>
                <a:cubicBezTo>
                  <a:pt x="18" y="24"/>
                  <a:pt x="18" y="24"/>
                  <a:pt x="18" y="24"/>
                </a:cubicBezTo>
                <a:cubicBezTo>
                  <a:pt x="17" y="24"/>
                  <a:pt x="16" y="23"/>
                  <a:pt x="16" y="22"/>
                </a:cubicBezTo>
                <a:cubicBezTo>
                  <a:pt x="16" y="21"/>
                  <a:pt x="17" y="20"/>
                  <a:pt x="18" y="20"/>
                </a:cubicBezTo>
                <a:cubicBezTo>
                  <a:pt x="38" y="20"/>
                  <a:pt x="38" y="20"/>
                  <a:pt x="38" y="20"/>
                </a:cubicBezTo>
                <a:cubicBezTo>
                  <a:pt x="40" y="20"/>
                  <a:pt x="41" y="19"/>
                  <a:pt x="42" y="18"/>
                </a:cubicBezTo>
                <a:cubicBezTo>
                  <a:pt x="43" y="17"/>
                  <a:pt x="43" y="16"/>
                  <a:pt x="43" y="14"/>
                </a:cubicBezTo>
                <a:cubicBezTo>
                  <a:pt x="43" y="12"/>
                  <a:pt x="42" y="8"/>
                  <a:pt x="38" y="8"/>
                </a:cubicBezTo>
                <a:cubicBezTo>
                  <a:pt x="27" y="8"/>
                  <a:pt x="27" y="8"/>
                  <a:pt x="27" y="8"/>
                </a:cubicBezTo>
                <a:cubicBezTo>
                  <a:pt x="26" y="8"/>
                  <a:pt x="26" y="8"/>
                  <a:pt x="26" y="8"/>
                </a:cubicBezTo>
                <a:cubicBezTo>
                  <a:pt x="25" y="8"/>
                  <a:pt x="25" y="8"/>
                  <a:pt x="25" y="7"/>
                </a:cubicBezTo>
                <a:cubicBezTo>
                  <a:pt x="23" y="6"/>
                  <a:pt x="17" y="0"/>
                  <a:pt x="8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5"/>
                  <a:pt x="1" y="26"/>
                  <a:pt x="1" y="26"/>
                </a:cubicBezTo>
                <a:cubicBezTo>
                  <a:pt x="8" y="28"/>
                  <a:pt x="12" y="30"/>
                  <a:pt x="16" y="31"/>
                </a:cubicBezTo>
                <a:cubicBezTo>
                  <a:pt x="24" y="34"/>
                  <a:pt x="28" y="35"/>
                  <a:pt x="32" y="35"/>
                </a:cubicBezTo>
                <a:cubicBezTo>
                  <a:pt x="37" y="35"/>
                  <a:pt x="41" y="33"/>
                  <a:pt x="49" y="29"/>
                </a:cubicBezTo>
                <a:cubicBezTo>
                  <a:pt x="54" y="26"/>
                  <a:pt x="62" y="21"/>
                  <a:pt x="73" y="16"/>
                </a:cubicBezTo>
                <a:cubicBezTo>
                  <a:pt x="73" y="15"/>
                  <a:pt x="74" y="15"/>
                  <a:pt x="74" y="14"/>
                </a:cubicBezTo>
                <a:cubicBezTo>
                  <a:pt x="74" y="14"/>
                  <a:pt x="74" y="13"/>
                  <a:pt x="73" y="1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17" name="Google Shape;1917;p61"/>
          <p:cNvGrpSpPr/>
          <p:nvPr/>
        </p:nvGrpSpPr>
        <p:grpSpPr>
          <a:xfrm>
            <a:off x="4368591" y="3746528"/>
            <a:ext cx="406813" cy="408498"/>
            <a:chOff x="5554663" y="3971925"/>
            <a:chExt cx="360362" cy="361951"/>
          </a:xfrm>
        </p:grpSpPr>
        <p:sp>
          <p:nvSpPr>
            <p:cNvPr id="1918" name="Google Shape;1918;p61"/>
            <p:cNvSpPr/>
            <p:nvPr/>
          </p:nvSpPr>
          <p:spPr>
            <a:xfrm>
              <a:off x="5554663" y="4078288"/>
              <a:ext cx="255588" cy="255588"/>
            </a:xfrm>
            <a:custGeom>
              <a:avLst/>
              <a:gdLst/>
              <a:ahLst/>
              <a:cxnLst/>
              <a:rect l="l" t="t" r="r" b="b"/>
              <a:pathLst>
                <a:path w="68" h="68" extrusionOk="0">
                  <a:moveTo>
                    <a:pt x="67" y="41"/>
                  </a:moveTo>
                  <a:cubicBezTo>
                    <a:pt x="62" y="38"/>
                    <a:pt x="62" y="38"/>
                    <a:pt x="62" y="38"/>
                  </a:cubicBezTo>
                  <a:cubicBezTo>
                    <a:pt x="62" y="37"/>
                    <a:pt x="62" y="35"/>
                    <a:pt x="62" y="34"/>
                  </a:cubicBezTo>
                  <a:cubicBezTo>
                    <a:pt x="62" y="33"/>
                    <a:pt x="62" y="31"/>
                    <a:pt x="62" y="30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8" y="26"/>
                    <a:pt x="68" y="25"/>
                    <a:pt x="67" y="24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59" y="9"/>
                    <a:pt x="58" y="9"/>
                  </a:cubicBezTo>
                  <a:cubicBezTo>
                    <a:pt x="58" y="9"/>
                    <a:pt x="57" y="9"/>
                    <a:pt x="57" y="9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47" y="9"/>
                    <a:pt x="44" y="8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1"/>
                    <a:pt x="43" y="0"/>
                    <a:pt x="42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4" y="1"/>
                    <a:pt x="24" y="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2" y="9"/>
                    <a:pt x="19" y="10"/>
                    <a:pt x="17" y="12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9" y="9"/>
                    <a:pt x="9" y="10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24"/>
                    <a:pt x="0" y="25"/>
                    <a:pt x="0" y="25"/>
                  </a:cubicBezTo>
                  <a:cubicBezTo>
                    <a:pt x="1" y="26"/>
                    <a:pt x="1" y="26"/>
                    <a:pt x="1" y="27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1"/>
                    <a:pt x="6" y="33"/>
                    <a:pt x="6" y="34"/>
                  </a:cubicBezTo>
                  <a:cubicBezTo>
                    <a:pt x="6" y="35"/>
                    <a:pt x="6" y="37"/>
                    <a:pt x="6" y="38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2"/>
                    <a:pt x="0" y="43"/>
                    <a:pt x="1" y="44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9"/>
                    <a:pt x="10" y="59"/>
                    <a:pt x="11" y="59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9" y="58"/>
                    <a:pt x="22" y="59"/>
                    <a:pt x="24" y="60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4" y="67"/>
                    <a:pt x="25" y="68"/>
                    <a:pt x="26" y="68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3" y="68"/>
                    <a:pt x="44" y="67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7" y="59"/>
                    <a:pt x="50" y="58"/>
                    <a:pt x="52" y="56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8" y="59"/>
                    <a:pt x="58" y="59"/>
                  </a:cubicBezTo>
                  <a:cubicBezTo>
                    <a:pt x="59" y="59"/>
                    <a:pt x="59" y="58"/>
                    <a:pt x="60" y="58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8" y="43"/>
                    <a:pt x="68" y="42"/>
                    <a:pt x="67" y="41"/>
                  </a:cubicBezTo>
                  <a:close/>
                  <a:moveTo>
                    <a:pt x="34" y="48"/>
                  </a:moveTo>
                  <a:cubicBezTo>
                    <a:pt x="26" y="48"/>
                    <a:pt x="20" y="42"/>
                    <a:pt x="20" y="34"/>
                  </a:cubicBezTo>
                  <a:cubicBezTo>
                    <a:pt x="20" y="26"/>
                    <a:pt x="26" y="20"/>
                    <a:pt x="34" y="20"/>
                  </a:cubicBezTo>
                  <a:cubicBezTo>
                    <a:pt x="42" y="20"/>
                    <a:pt x="48" y="26"/>
                    <a:pt x="48" y="34"/>
                  </a:cubicBezTo>
                  <a:cubicBezTo>
                    <a:pt x="48" y="42"/>
                    <a:pt x="42" y="48"/>
                    <a:pt x="34" y="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9" name="Google Shape;1919;p61"/>
            <p:cNvSpPr/>
            <p:nvPr/>
          </p:nvSpPr>
          <p:spPr>
            <a:xfrm>
              <a:off x="5765800" y="3971925"/>
              <a:ext cx="149225" cy="1508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39" y="24"/>
                  </a:moveTo>
                  <a:cubicBezTo>
                    <a:pt x="36" y="22"/>
                    <a:pt x="36" y="22"/>
                    <a:pt x="36" y="22"/>
                  </a:cubicBezTo>
                  <a:cubicBezTo>
                    <a:pt x="36" y="21"/>
                    <a:pt x="36" y="21"/>
                    <a:pt x="36" y="20"/>
                  </a:cubicBezTo>
                  <a:cubicBezTo>
                    <a:pt x="36" y="19"/>
                    <a:pt x="36" y="19"/>
                    <a:pt x="36" y="18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6"/>
                    <a:pt x="40" y="14"/>
                    <a:pt x="39" y="13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6"/>
                    <a:pt x="35" y="6"/>
                    <a:pt x="34" y="6"/>
                  </a:cubicBezTo>
                  <a:cubicBezTo>
                    <a:pt x="34" y="5"/>
                    <a:pt x="33" y="6"/>
                    <a:pt x="33" y="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6" y="5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1"/>
                    <a:pt x="14" y="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6"/>
                    <a:pt x="12" y="7"/>
                    <a:pt x="10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5"/>
                    <a:pt x="5" y="6"/>
                    <a:pt x="5" y="7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9"/>
                    <a:pt x="4" y="19"/>
                    <a:pt x="4" y="20"/>
                  </a:cubicBezTo>
                  <a:cubicBezTo>
                    <a:pt x="4" y="21"/>
                    <a:pt x="4" y="21"/>
                    <a:pt x="4" y="22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5"/>
                    <a:pt x="1" y="25"/>
                  </a:cubicBezTo>
                  <a:cubicBezTo>
                    <a:pt x="0" y="26"/>
                    <a:pt x="0" y="26"/>
                    <a:pt x="1" y="27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4"/>
                    <a:pt x="6" y="35"/>
                    <a:pt x="7" y="3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3" y="34"/>
                    <a:pt x="14" y="35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5" y="40"/>
                    <a:pt x="16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5" y="40"/>
                    <a:pt x="26" y="39"/>
                    <a:pt x="26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8" y="34"/>
                    <a:pt x="29" y="34"/>
                    <a:pt x="30" y="33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4"/>
                    <a:pt x="34" y="35"/>
                    <a:pt x="34" y="34"/>
                  </a:cubicBezTo>
                  <a:cubicBezTo>
                    <a:pt x="35" y="34"/>
                    <a:pt x="35" y="34"/>
                    <a:pt x="35" y="3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6"/>
                    <a:pt x="40" y="24"/>
                    <a:pt x="39" y="24"/>
                  </a:cubicBezTo>
                  <a:close/>
                  <a:moveTo>
                    <a:pt x="20" y="28"/>
                  </a:moveTo>
                  <a:cubicBezTo>
                    <a:pt x="16" y="28"/>
                    <a:pt x="12" y="24"/>
                    <a:pt x="12" y="20"/>
                  </a:cubicBezTo>
                  <a:cubicBezTo>
                    <a:pt x="12" y="16"/>
                    <a:pt x="16" y="12"/>
                    <a:pt x="20" y="12"/>
                  </a:cubicBezTo>
                  <a:cubicBezTo>
                    <a:pt x="24" y="12"/>
                    <a:pt x="28" y="16"/>
                    <a:pt x="28" y="20"/>
                  </a:cubicBezTo>
                  <a:cubicBezTo>
                    <a:pt x="28" y="24"/>
                    <a:pt x="24" y="28"/>
                    <a:pt x="20" y="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20" name="Google Shape;1920;p61"/>
          <p:cNvGrpSpPr/>
          <p:nvPr/>
        </p:nvGrpSpPr>
        <p:grpSpPr>
          <a:xfrm>
            <a:off x="1000882" y="383325"/>
            <a:ext cx="7142279" cy="960529"/>
            <a:chOff x="2668308" y="861435"/>
            <a:chExt cx="19041000" cy="2561411"/>
          </a:xfrm>
        </p:grpSpPr>
        <p:sp>
          <p:nvSpPr>
            <p:cNvPr id="1921" name="Google Shape;1921;p61"/>
            <p:cNvSpPr txBox="1"/>
            <p:nvPr/>
          </p:nvSpPr>
          <p:spPr>
            <a:xfrm>
              <a:off x="3993677" y="861435"/>
              <a:ext cx="15559200" cy="132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 dirty="0" err="1">
                  <a:solidFill>
                    <a:srgbClr val="1E4F67"/>
                  </a:solidFill>
                  <a:latin typeface="Montserrat" pitchFamily="2" charset="77"/>
                  <a:ea typeface="Lato Black"/>
                  <a:cs typeface="Lato Black"/>
                  <a:sym typeface="Lato Black"/>
                </a:rPr>
                <a:t>Rompiendo</a:t>
              </a:r>
              <a:r>
                <a:rPr lang="en" sz="3000" b="1" dirty="0">
                  <a:solidFill>
                    <a:srgbClr val="1E4F67"/>
                  </a:solidFill>
                  <a:latin typeface="Montserrat" pitchFamily="2" charset="77"/>
                  <a:ea typeface="Lato Black"/>
                  <a:cs typeface="Lato Black"/>
                  <a:sym typeface="Lato Black"/>
                </a:rPr>
                <a:t> </a:t>
              </a:r>
              <a:r>
                <a:rPr lang="en" sz="3000" b="1" dirty="0" err="1">
                  <a:solidFill>
                    <a:srgbClr val="1E4F67"/>
                  </a:solidFill>
                  <a:latin typeface="Montserrat" pitchFamily="2" charset="77"/>
                  <a:ea typeface="Lato Black"/>
                  <a:cs typeface="Lato Black"/>
                  <a:sym typeface="Lato Black"/>
                </a:rPr>
                <a:t>Paradigmas</a:t>
              </a:r>
              <a:endParaRPr sz="500" b="1" dirty="0">
                <a:solidFill>
                  <a:srgbClr val="1E4F67"/>
                </a:solidFill>
                <a:latin typeface="Montserrat" pitchFamily="2" charset="77"/>
              </a:endParaRPr>
            </a:p>
          </p:txBody>
        </p:sp>
        <p:sp>
          <p:nvSpPr>
            <p:cNvPr id="1922" name="Google Shape;1922;p61"/>
            <p:cNvSpPr txBox="1"/>
            <p:nvPr/>
          </p:nvSpPr>
          <p:spPr>
            <a:xfrm>
              <a:off x="2668308" y="2222546"/>
              <a:ext cx="190410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 err="1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Hemos</a:t>
              </a:r>
              <a:r>
                <a:rPr lang="en" dirty="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 </a:t>
              </a:r>
              <a:r>
                <a:rPr lang="en" dirty="0" err="1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aprendido</a:t>
              </a:r>
              <a:r>
                <a:rPr lang="en" dirty="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 que con </a:t>
              </a:r>
              <a:r>
                <a:rPr lang="en" dirty="0" err="1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prácticas</a:t>
              </a:r>
              <a:r>
                <a:rPr lang="en" dirty="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 </a:t>
              </a:r>
              <a:r>
                <a:rPr lang="en" dirty="0" err="1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en</a:t>
              </a:r>
              <a:r>
                <a:rPr lang="en" dirty="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 </a:t>
              </a:r>
              <a:r>
                <a:rPr lang="en" dirty="0" err="1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proyectos</a:t>
              </a:r>
              <a:r>
                <a:rPr lang="en" dirty="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, </a:t>
              </a:r>
              <a:r>
                <a:rPr lang="en" dirty="0" err="1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tus</a:t>
              </a:r>
              <a:r>
                <a:rPr lang="en" dirty="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 </a:t>
              </a:r>
              <a:r>
                <a:rPr lang="en" dirty="0" err="1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procesos</a:t>
              </a:r>
              <a:r>
                <a:rPr lang="en" dirty="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 </a:t>
              </a:r>
              <a:r>
                <a:rPr lang="en" dirty="0" err="1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los</a:t>
              </a:r>
              <a:r>
                <a:rPr lang="en" dirty="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 </a:t>
              </a:r>
              <a:r>
                <a:rPr lang="en" dirty="0" err="1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revolucionas</a:t>
              </a:r>
              <a:endParaRPr sz="500" dirty="0"/>
            </a:p>
          </p:txBody>
        </p:sp>
      </p:grpSp>
      <p:sp>
        <p:nvSpPr>
          <p:cNvPr id="1923" name="Google Shape;1923;p61"/>
          <p:cNvSpPr/>
          <p:nvPr/>
        </p:nvSpPr>
        <p:spPr>
          <a:xfrm>
            <a:off x="2866150" y="1853050"/>
            <a:ext cx="1198500" cy="323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8B9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4" name="Google Shape;1924;p61"/>
          <p:cNvSpPr/>
          <p:nvPr/>
        </p:nvSpPr>
        <p:spPr>
          <a:xfrm>
            <a:off x="7074475" y="3746525"/>
            <a:ext cx="19794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Resultados de optimizar los activos que se tienen Tecnología</a:t>
            </a:r>
            <a:endParaRPr sz="20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925" name="Google Shape;1925;p61"/>
          <p:cNvSpPr/>
          <p:nvPr/>
        </p:nvSpPr>
        <p:spPr>
          <a:xfrm>
            <a:off x="990600" y="1626775"/>
            <a:ext cx="19794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¿Cómo creamos una ventaja competitiva?</a:t>
            </a:r>
            <a:endParaRPr sz="20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926" name="Google Shape;1926;p61"/>
          <p:cNvSpPr/>
          <p:nvPr/>
        </p:nvSpPr>
        <p:spPr>
          <a:xfrm>
            <a:off x="5722900" y="3908075"/>
            <a:ext cx="1198500" cy="323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8B9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7" name="Google Shape;1927;p61"/>
          <p:cNvSpPr txBox="1"/>
          <p:nvPr/>
        </p:nvSpPr>
        <p:spPr>
          <a:xfrm>
            <a:off x="4327200" y="1870750"/>
            <a:ext cx="604200" cy="2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</a:rPr>
              <a:t>IT</a:t>
            </a:r>
            <a:endParaRPr sz="2400" b="1">
              <a:solidFill>
                <a:srgbClr val="FFFFFF"/>
              </a:solidFill>
            </a:endParaRPr>
          </a:p>
        </p:txBody>
      </p:sp>
      <p:sp>
        <p:nvSpPr>
          <p:cNvPr id="35" name="AutoShape 3">
            <a:extLst>
              <a:ext uri="{FF2B5EF4-FFF2-40B4-BE49-F238E27FC236}">
                <a16:creationId xmlns:a16="http://schemas.microsoft.com/office/drawing/2014/main" id="{224D0130-5308-0641-9097-22ED1C9F2E78}"/>
              </a:ext>
            </a:extLst>
          </p:cNvPr>
          <p:cNvSpPr/>
          <p:nvPr/>
        </p:nvSpPr>
        <p:spPr>
          <a:xfrm rot="18900000">
            <a:off x="-1883404" y="4090344"/>
            <a:ext cx="3783699" cy="3782959"/>
          </a:xfrm>
          <a:prstGeom prst="rect">
            <a:avLst/>
          </a:prstGeom>
          <a:solidFill>
            <a:srgbClr val="97BCC7"/>
          </a:solidFill>
        </p:spPr>
      </p:sp>
      <p:sp>
        <p:nvSpPr>
          <p:cNvPr id="36" name="AutoShape 5">
            <a:extLst>
              <a:ext uri="{FF2B5EF4-FFF2-40B4-BE49-F238E27FC236}">
                <a16:creationId xmlns:a16="http://schemas.microsoft.com/office/drawing/2014/main" id="{563D093B-3A78-AC4B-AF65-2E80A38D048D}"/>
              </a:ext>
            </a:extLst>
          </p:cNvPr>
          <p:cNvSpPr/>
          <p:nvPr/>
        </p:nvSpPr>
        <p:spPr>
          <a:xfrm rot="18900000">
            <a:off x="2247916" y="2179265"/>
            <a:ext cx="21017" cy="5608168"/>
          </a:xfrm>
          <a:prstGeom prst="rect">
            <a:avLst/>
          </a:prstGeom>
          <a:solidFill>
            <a:srgbClr val="053D57"/>
          </a:solidFill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2" name="Google Shape;1932;p62"/>
          <p:cNvSpPr txBox="1"/>
          <p:nvPr/>
        </p:nvSpPr>
        <p:spPr>
          <a:xfrm>
            <a:off x="8245650" y="4738100"/>
            <a:ext cx="531900" cy="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>
                <a:solidFill>
                  <a:srgbClr val="595959"/>
                </a:solidFill>
              </a:rPr>
              <a:t>27</a:t>
            </a:fld>
            <a:endParaRPr sz="1300">
              <a:solidFill>
                <a:srgbClr val="595959"/>
              </a:solidFill>
            </a:endParaRPr>
          </a:p>
        </p:txBody>
      </p:sp>
      <p:sp>
        <p:nvSpPr>
          <p:cNvPr id="1933" name="Google Shape;1933;p62"/>
          <p:cNvSpPr txBox="1"/>
          <p:nvPr/>
        </p:nvSpPr>
        <p:spPr>
          <a:xfrm>
            <a:off x="201500" y="4889922"/>
            <a:ext cx="11385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" sz="1100">
                <a:solidFill>
                  <a:srgbClr val="B7B7B7"/>
                </a:solidFill>
                <a:latin typeface="Raleway Thin"/>
                <a:ea typeface="Raleway Thin"/>
                <a:cs typeface="Raleway Thin"/>
                <a:sym typeface="Raleway Thin"/>
              </a:rPr>
              <a:t>info|PORTAL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934" name="Google Shape;1934;p62"/>
          <p:cNvSpPr/>
          <p:nvPr/>
        </p:nvSpPr>
        <p:spPr>
          <a:xfrm>
            <a:off x="3671315" y="1546963"/>
            <a:ext cx="1801500" cy="15525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B5394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5" name="Google Shape;1935;p62"/>
          <p:cNvSpPr/>
          <p:nvPr/>
        </p:nvSpPr>
        <p:spPr>
          <a:xfrm rot="5400000">
            <a:off x="4448054" y="2323063"/>
            <a:ext cx="1800900" cy="15528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>
              <a:alpha val="80000"/>
            </a:schemeClr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6" name="Google Shape;1936;p62"/>
          <p:cNvSpPr/>
          <p:nvPr/>
        </p:nvSpPr>
        <p:spPr>
          <a:xfrm>
            <a:off x="3671315" y="3099463"/>
            <a:ext cx="1801500" cy="15525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>
              <a:alpha val="80000"/>
            </a:schemeClr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7" name="Google Shape;1937;p62"/>
          <p:cNvSpPr/>
          <p:nvPr/>
        </p:nvSpPr>
        <p:spPr>
          <a:xfrm rot="5400000">
            <a:off x="2895150" y="2323063"/>
            <a:ext cx="1800900" cy="15528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>
              <a:alpha val="80000"/>
            </a:schemeClr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38" name="Google Shape;1938;p62"/>
          <p:cNvGrpSpPr/>
          <p:nvPr/>
        </p:nvGrpSpPr>
        <p:grpSpPr>
          <a:xfrm>
            <a:off x="5497390" y="2905535"/>
            <a:ext cx="291390" cy="291303"/>
            <a:chOff x="4319588" y="2492375"/>
            <a:chExt cx="287339" cy="287338"/>
          </a:xfrm>
        </p:grpSpPr>
        <p:sp>
          <p:nvSpPr>
            <p:cNvPr id="1939" name="Google Shape;1939;p62"/>
            <p:cNvSpPr/>
            <p:nvPr/>
          </p:nvSpPr>
          <p:spPr>
            <a:xfrm>
              <a:off x="4319588" y="2587625"/>
              <a:ext cx="287339" cy="192088"/>
            </a:xfrm>
            <a:custGeom>
              <a:avLst/>
              <a:gdLst/>
              <a:ahLst/>
              <a:cxnLst/>
              <a:rect l="l" t="t" r="r" b="b"/>
              <a:pathLst>
                <a:path w="904" h="602" extrusionOk="0">
                  <a:moveTo>
                    <a:pt x="889" y="572"/>
                  </a:moveTo>
                  <a:lnTo>
                    <a:pt x="843" y="572"/>
                  </a:lnTo>
                  <a:lnTo>
                    <a:pt x="843" y="16"/>
                  </a:lnTo>
                  <a:lnTo>
                    <a:pt x="843" y="12"/>
                  </a:lnTo>
                  <a:lnTo>
                    <a:pt x="842" y="9"/>
                  </a:lnTo>
                  <a:lnTo>
                    <a:pt x="841" y="7"/>
                  </a:lnTo>
                  <a:lnTo>
                    <a:pt x="838" y="5"/>
                  </a:lnTo>
                  <a:lnTo>
                    <a:pt x="836" y="3"/>
                  </a:lnTo>
                  <a:lnTo>
                    <a:pt x="834" y="2"/>
                  </a:lnTo>
                  <a:lnTo>
                    <a:pt x="831" y="1"/>
                  </a:lnTo>
                  <a:lnTo>
                    <a:pt x="828" y="1"/>
                  </a:lnTo>
                  <a:lnTo>
                    <a:pt x="708" y="0"/>
                  </a:lnTo>
                  <a:lnTo>
                    <a:pt x="704" y="1"/>
                  </a:lnTo>
                  <a:lnTo>
                    <a:pt x="702" y="2"/>
                  </a:lnTo>
                  <a:lnTo>
                    <a:pt x="699" y="3"/>
                  </a:lnTo>
                  <a:lnTo>
                    <a:pt x="697" y="5"/>
                  </a:lnTo>
                  <a:lnTo>
                    <a:pt x="695" y="7"/>
                  </a:lnTo>
                  <a:lnTo>
                    <a:pt x="694" y="9"/>
                  </a:lnTo>
                  <a:lnTo>
                    <a:pt x="693" y="12"/>
                  </a:lnTo>
                  <a:lnTo>
                    <a:pt x="693" y="16"/>
                  </a:lnTo>
                  <a:lnTo>
                    <a:pt x="693" y="572"/>
                  </a:lnTo>
                  <a:lnTo>
                    <a:pt x="632" y="572"/>
                  </a:lnTo>
                  <a:lnTo>
                    <a:pt x="632" y="286"/>
                  </a:lnTo>
                  <a:lnTo>
                    <a:pt x="632" y="283"/>
                  </a:lnTo>
                  <a:lnTo>
                    <a:pt x="631" y="281"/>
                  </a:lnTo>
                  <a:lnTo>
                    <a:pt x="630" y="277"/>
                  </a:lnTo>
                  <a:lnTo>
                    <a:pt x="628" y="275"/>
                  </a:lnTo>
                  <a:lnTo>
                    <a:pt x="626" y="274"/>
                  </a:lnTo>
                  <a:lnTo>
                    <a:pt x="623" y="272"/>
                  </a:lnTo>
                  <a:lnTo>
                    <a:pt x="621" y="271"/>
                  </a:lnTo>
                  <a:lnTo>
                    <a:pt x="617" y="271"/>
                  </a:lnTo>
                  <a:lnTo>
                    <a:pt x="497" y="271"/>
                  </a:lnTo>
                  <a:lnTo>
                    <a:pt x="494" y="271"/>
                  </a:lnTo>
                  <a:lnTo>
                    <a:pt x="491" y="272"/>
                  </a:lnTo>
                  <a:lnTo>
                    <a:pt x="489" y="274"/>
                  </a:lnTo>
                  <a:lnTo>
                    <a:pt x="487" y="275"/>
                  </a:lnTo>
                  <a:lnTo>
                    <a:pt x="484" y="277"/>
                  </a:lnTo>
                  <a:lnTo>
                    <a:pt x="483" y="281"/>
                  </a:lnTo>
                  <a:lnTo>
                    <a:pt x="482" y="283"/>
                  </a:lnTo>
                  <a:lnTo>
                    <a:pt x="482" y="286"/>
                  </a:lnTo>
                  <a:lnTo>
                    <a:pt x="482" y="572"/>
                  </a:lnTo>
                  <a:lnTo>
                    <a:pt x="421" y="572"/>
                  </a:lnTo>
                  <a:lnTo>
                    <a:pt x="421" y="196"/>
                  </a:lnTo>
                  <a:lnTo>
                    <a:pt x="421" y="193"/>
                  </a:lnTo>
                  <a:lnTo>
                    <a:pt x="420" y="190"/>
                  </a:lnTo>
                  <a:lnTo>
                    <a:pt x="419" y="187"/>
                  </a:lnTo>
                  <a:lnTo>
                    <a:pt x="417" y="185"/>
                  </a:lnTo>
                  <a:lnTo>
                    <a:pt x="415" y="183"/>
                  </a:lnTo>
                  <a:lnTo>
                    <a:pt x="413" y="182"/>
                  </a:lnTo>
                  <a:lnTo>
                    <a:pt x="409" y="181"/>
                  </a:lnTo>
                  <a:lnTo>
                    <a:pt x="406" y="181"/>
                  </a:lnTo>
                  <a:lnTo>
                    <a:pt x="286" y="181"/>
                  </a:lnTo>
                  <a:lnTo>
                    <a:pt x="283" y="181"/>
                  </a:lnTo>
                  <a:lnTo>
                    <a:pt x="281" y="182"/>
                  </a:lnTo>
                  <a:lnTo>
                    <a:pt x="277" y="183"/>
                  </a:lnTo>
                  <a:lnTo>
                    <a:pt x="275" y="185"/>
                  </a:lnTo>
                  <a:lnTo>
                    <a:pt x="273" y="187"/>
                  </a:lnTo>
                  <a:lnTo>
                    <a:pt x="272" y="190"/>
                  </a:lnTo>
                  <a:lnTo>
                    <a:pt x="271" y="193"/>
                  </a:lnTo>
                  <a:lnTo>
                    <a:pt x="271" y="196"/>
                  </a:lnTo>
                  <a:lnTo>
                    <a:pt x="271" y="572"/>
                  </a:lnTo>
                  <a:lnTo>
                    <a:pt x="211" y="572"/>
                  </a:lnTo>
                  <a:lnTo>
                    <a:pt x="211" y="406"/>
                  </a:lnTo>
                  <a:lnTo>
                    <a:pt x="211" y="404"/>
                  </a:lnTo>
                  <a:lnTo>
                    <a:pt x="210" y="401"/>
                  </a:lnTo>
                  <a:lnTo>
                    <a:pt x="209" y="399"/>
                  </a:lnTo>
                  <a:lnTo>
                    <a:pt x="207" y="396"/>
                  </a:lnTo>
                  <a:lnTo>
                    <a:pt x="205" y="394"/>
                  </a:lnTo>
                  <a:lnTo>
                    <a:pt x="201" y="393"/>
                  </a:lnTo>
                  <a:lnTo>
                    <a:pt x="199" y="392"/>
                  </a:lnTo>
                  <a:lnTo>
                    <a:pt x="196" y="391"/>
                  </a:lnTo>
                  <a:lnTo>
                    <a:pt x="76" y="391"/>
                  </a:lnTo>
                  <a:lnTo>
                    <a:pt x="73" y="392"/>
                  </a:lnTo>
                  <a:lnTo>
                    <a:pt x="69" y="392"/>
                  </a:lnTo>
                  <a:lnTo>
                    <a:pt x="67" y="394"/>
                  </a:lnTo>
                  <a:lnTo>
                    <a:pt x="65" y="396"/>
                  </a:lnTo>
                  <a:lnTo>
                    <a:pt x="63" y="399"/>
                  </a:lnTo>
                  <a:lnTo>
                    <a:pt x="62" y="401"/>
                  </a:lnTo>
                  <a:lnTo>
                    <a:pt x="61" y="404"/>
                  </a:lnTo>
                  <a:lnTo>
                    <a:pt x="61" y="406"/>
                  </a:lnTo>
                  <a:lnTo>
                    <a:pt x="61" y="572"/>
                  </a:lnTo>
                  <a:lnTo>
                    <a:pt x="15" y="572"/>
                  </a:lnTo>
                  <a:lnTo>
                    <a:pt x="13" y="572"/>
                  </a:lnTo>
                  <a:lnTo>
                    <a:pt x="9" y="573"/>
                  </a:lnTo>
                  <a:lnTo>
                    <a:pt x="7" y="575"/>
                  </a:lnTo>
                  <a:lnTo>
                    <a:pt x="5" y="577"/>
                  </a:lnTo>
                  <a:lnTo>
                    <a:pt x="3" y="579"/>
                  </a:lnTo>
                  <a:lnTo>
                    <a:pt x="2" y="581"/>
                  </a:lnTo>
                  <a:lnTo>
                    <a:pt x="1" y="584"/>
                  </a:lnTo>
                  <a:lnTo>
                    <a:pt x="0" y="587"/>
                  </a:lnTo>
                  <a:lnTo>
                    <a:pt x="1" y="591"/>
                  </a:lnTo>
                  <a:lnTo>
                    <a:pt x="2" y="593"/>
                  </a:lnTo>
                  <a:lnTo>
                    <a:pt x="3" y="596"/>
                  </a:lnTo>
                  <a:lnTo>
                    <a:pt x="5" y="598"/>
                  </a:lnTo>
                  <a:lnTo>
                    <a:pt x="7" y="600"/>
                  </a:lnTo>
                  <a:lnTo>
                    <a:pt x="9" y="601"/>
                  </a:lnTo>
                  <a:lnTo>
                    <a:pt x="13" y="602"/>
                  </a:lnTo>
                  <a:lnTo>
                    <a:pt x="15" y="602"/>
                  </a:lnTo>
                  <a:lnTo>
                    <a:pt x="76" y="602"/>
                  </a:lnTo>
                  <a:lnTo>
                    <a:pt x="196" y="602"/>
                  </a:lnTo>
                  <a:lnTo>
                    <a:pt x="286" y="602"/>
                  </a:lnTo>
                  <a:lnTo>
                    <a:pt x="406" y="602"/>
                  </a:lnTo>
                  <a:lnTo>
                    <a:pt x="497" y="602"/>
                  </a:lnTo>
                  <a:lnTo>
                    <a:pt x="617" y="602"/>
                  </a:lnTo>
                  <a:lnTo>
                    <a:pt x="708" y="602"/>
                  </a:lnTo>
                  <a:lnTo>
                    <a:pt x="828" y="602"/>
                  </a:lnTo>
                  <a:lnTo>
                    <a:pt x="889" y="602"/>
                  </a:lnTo>
                  <a:lnTo>
                    <a:pt x="891" y="602"/>
                  </a:lnTo>
                  <a:lnTo>
                    <a:pt x="894" y="601"/>
                  </a:lnTo>
                  <a:lnTo>
                    <a:pt x="896" y="600"/>
                  </a:lnTo>
                  <a:lnTo>
                    <a:pt x="898" y="598"/>
                  </a:lnTo>
                  <a:lnTo>
                    <a:pt x="901" y="596"/>
                  </a:lnTo>
                  <a:lnTo>
                    <a:pt x="902" y="593"/>
                  </a:lnTo>
                  <a:lnTo>
                    <a:pt x="903" y="591"/>
                  </a:lnTo>
                  <a:lnTo>
                    <a:pt x="904" y="587"/>
                  </a:lnTo>
                  <a:lnTo>
                    <a:pt x="903" y="584"/>
                  </a:lnTo>
                  <a:lnTo>
                    <a:pt x="902" y="581"/>
                  </a:lnTo>
                  <a:lnTo>
                    <a:pt x="901" y="579"/>
                  </a:lnTo>
                  <a:lnTo>
                    <a:pt x="898" y="577"/>
                  </a:lnTo>
                  <a:lnTo>
                    <a:pt x="896" y="575"/>
                  </a:lnTo>
                  <a:lnTo>
                    <a:pt x="894" y="573"/>
                  </a:lnTo>
                  <a:lnTo>
                    <a:pt x="891" y="572"/>
                  </a:lnTo>
                  <a:lnTo>
                    <a:pt x="889" y="57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0" name="Google Shape;1940;p62"/>
            <p:cNvSpPr/>
            <p:nvPr/>
          </p:nvSpPr>
          <p:spPr>
            <a:xfrm>
              <a:off x="4338638" y="2492375"/>
              <a:ext cx="252414" cy="157163"/>
            </a:xfrm>
            <a:custGeom>
              <a:avLst/>
              <a:gdLst/>
              <a:ahLst/>
              <a:cxnLst/>
              <a:rect l="l" t="t" r="r" b="b"/>
              <a:pathLst>
                <a:path w="797" h="497" extrusionOk="0">
                  <a:moveTo>
                    <a:pt x="60" y="497"/>
                  </a:moveTo>
                  <a:lnTo>
                    <a:pt x="65" y="497"/>
                  </a:lnTo>
                  <a:lnTo>
                    <a:pt x="72" y="496"/>
                  </a:lnTo>
                  <a:lnTo>
                    <a:pt x="77" y="494"/>
                  </a:lnTo>
                  <a:lnTo>
                    <a:pt x="83" y="493"/>
                  </a:lnTo>
                  <a:lnTo>
                    <a:pt x="89" y="489"/>
                  </a:lnTo>
                  <a:lnTo>
                    <a:pt x="93" y="486"/>
                  </a:lnTo>
                  <a:lnTo>
                    <a:pt x="97" y="483"/>
                  </a:lnTo>
                  <a:lnTo>
                    <a:pt x="102" y="480"/>
                  </a:lnTo>
                  <a:lnTo>
                    <a:pt x="106" y="475"/>
                  </a:lnTo>
                  <a:lnTo>
                    <a:pt x="109" y="470"/>
                  </a:lnTo>
                  <a:lnTo>
                    <a:pt x="112" y="466"/>
                  </a:lnTo>
                  <a:lnTo>
                    <a:pt x="115" y="460"/>
                  </a:lnTo>
                  <a:lnTo>
                    <a:pt x="117" y="455"/>
                  </a:lnTo>
                  <a:lnTo>
                    <a:pt x="119" y="449"/>
                  </a:lnTo>
                  <a:lnTo>
                    <a:pt x="120" y="443"/>
                  </a:lnTo>
                  <a:lnTo>
                    <a:pt x="120" y="437"/>
                  </a:lnTo>
                  <a:lnTo>
                    <a:pt x="119" y="429"/>
                  </a:lnTo>
                  <a:lnTo>
                    <a:pt x="118" y="423"/>
                  </a:lnTo>
                  <a:lnTo>
                    <a:pt x="116" y="416"/>
                  </a:lnTo>
                  <a:lnTo>
                    <a:pt x="114" y="410"/>
                  </a:lnTo>
                  <a:lnTo>
                    <a:pt x="251" y="290"/>
                  </a:lnTo>
                  <a:lnTo>
                    <a:pt x="259" y="295"/>
                  </a:lnTo>
                  <a:lnTo>
                    <a:pt x="267" y="298"/>
                  </a:lnTo>
                  <a:lnTo>
                    <a:pt x="277" y="301"/>
                  </a:lnTo>
                  <a:lnTo>
                    <a:pt x="285" y="302"/>
                  </a:lnTo>
                  <a:lnTo>
                    <a:pt x="293" y="301"/>
                  </a:lnTo>
                  <a:lnTo>
                    <a:pt x="300" y="299"/>
                  </a:lnTo>
                  <a:lnTo>
                    <a:pt x="307" y="297"/>
                  </a:lnTo>
                  <a:lnTo>
                    <a:pt x="313" y="294"/>
                  </a:lnTo>
                  <a:lnTo>
                    <a:pt x="318" y="291"/>
                  </a:lnTo>
                  <a:lnTo>
                    <a:pt x="325" y="287"/>
                  </a:lnTo>
                  <a:lnTo>
                    <a:pt x="329" y="282"/>
                  </a:lnTo>
                  <a:lnTo>
                    <a:pt x="333" y="277"/>
                  </a:lnTo>
                  <a:lnTo>
                    <a:pt x="451" y="324"/>
                  </a:lnTo>
                  <a:lnTo>
                    <a:pt x="451" y="327"/>
                  </a:lnTo>
                  <a:lnTo>
                    <a:pt x="451" y="332"/>
                  </a:lnTo>
                  <a:lnTo>
                    <a:pt x="451" y="337"/>
                  </a:lnTo>
                  <a:lnTo>
                    <a:pt x="452" y="343"/>
                  </a:lnTo>
                  <a:lnTo>
                    <a:pt x="454" y="349"/>
                  </a:lnTo>
                  <a:lnTo>
                    <a:pt x="456" y="354"/>
                  </a:lnTo>
                  <a:lnTo>
                    <a:pt x="458" y="360"/>
                  </a:lnTo>
                  <a:lnTo>
                    <a:pt x="461" y="365"/>
                  </a:lnTo>
                  <a:lnTo>
                    <a:pt x="464" y="369"/>
                  </a:lnTo>
                  <a:lnTo>
                    <a:pt x="469" y="374"/>
                  </a:lnTo>
                  <a:lnTo>
                    <a:pt x="473" y="378"/>
                  </a:lnTo>
                  <a:lnTo>
                    <a:pt x="477" y="381"/>
                  </a:lnTo>
                  <a:lnTo>
                    <a:pt x="482" y="384"/>
                  </a:lnTo>
                  <a:lnTo>
                    <a:pt x="488" y="386"/>
                  </a:lnTo>
                  <a:lnTo>
                    <a:pt x="493" y="389"/>
                  </a:lnTo>
                  <a:lnTo>
                    <a:pt x="499" y="391"/>
                  </a:lnTo>
                  <a:lnTo>
                    <a:pt x="505" y="391"/>
                  </a:lnTo>
                  <a:lnTo>
                    <a:pt x="511" y="392"/>
                  </a:lnTo>
                  <a:lnTo>
                    <a:pt x="518" y="391"/>
                  </a:lnTo>
                  <a:lnTo>
                    <a:pt x="523" y="391"/>
                  </a:lnTo>
                  <a:lnTo>
                    <a:pt x="529" y="389"/>
                  </a:lnTo>
                  <a:lnTo>
                    <a:pt x="535" y="386"/>
                  </a:lnTo>
                  <a:lnTo>
                    <a:pt x="540" y="384"/>
                  </a:lnTo>
                  <a:lnTo>
                    <a:pt x="545" y="381"/>
                  </a:lnTo>
                  <a:lnTo>
                    <a:pt x="550" y="378"/>
                  </a:lnTo>
                  <a:lnTo>
                    <a:pt x="553" y="374"/>
                  </a:lnTo>
                  <a:lnTo>
                    <a:pt x="558" y="369"/>
                  </a:lnTo>
                  <a:lnTo>
                    <a:pt x="561" y="365"/>
                  </a:lnTo>
                  <a:lnTo>
                    <a:pt x="564" y="360"/>
                  </a:lnTo>
                  <a:lnTo>
                    <a:pt x="567" y="354"/>
                  </a:lnTo>
                  <a:lnTo>
                    <a:pt x="568" y="349"/>
                  </a:lnTo>
                  <a:lnTo>
                    <a:pt x="570" y="343"/>
                  </a:lnTo>
                  <a:lnTo>
                    <a:pt x="571" y="337"/>
                  </a:lnTo>
                  <a:lnTo>
                    <a:pt x="571" y="332"/>
                  </a:lnTo>
                  <a:lnTo>
                    <a:pt x="570" y="322"/>
                  </a:lnTo>
                  <a:lnTo>
                    <a:pt x="568" y="312"/>
                  </a:lnTo>
                  <a:lnTo>
                    <a:pt x="565" y="304"/>
                  </a:lnTo>
                  <a:lnTo>
                    <a:pt x="560" y="296"/>
                  </a:lnTo>
                  <a:lnTo>
                    <a:pt x="711" y="114"/>
                  </a:lnTo>
                  <a:lnTo>
                    <a:pt x="717" y="117"/>
                  </a:lnTo>
                  <a:lnTo>
                    <a:pt x="724" y="119"/>
                  </a:lnTo>
                  <a:lnTo>
                    <a:pt x="730" y="120"/>
                  </a:lnTo>
                  <a:lnTo>
                    <a:pt x="737" y="120"/>
                  </a:lnTo>
                  <a:lnTo>
                    <a:pt x="743" y="120"/>
                  </a:lnTo>
                  <a:lnTo>
                    <a:pt x="750" y="119"/>
                  </a:lnTo>
                  <a:lnTo>
                    <a:pt x="755" y="118"/>
                  </a:lnTo>
                  <a:lnTo>
                    <a:pt x="760" y="116"/>
                  </a:lnTo>
                  <a:lnTo>
                    <a:pt x="766" y="113"/>
                  </a:lnTo>
                  <a:lnTo>
                    <a:pt x="771" y="110"/>
                  </a:lnTo>
                  <a:lnTo>
                    <a:pt x="775" y="106"/>
                  </a:lnTo>
                  <a:lnTo>
                    <a:pt x="780" y="103"/>
                  </a:lnTo>
                  <a:lnTo>
                    <a:pt x="784" y="99"/>
                  </a:lnTo>
                  <a:lnTo>
                    <a:pt x="787" y="94"/>
                  </a:lnTo>
                  <a:lnTo>
                    <a:pt x="790" y="89"/>
                  </a:lnTo>
                  <a:lnTo>
                    <a:pt x="792" y="84"/>
                  </a:lnTo>
                  <a:lnTo>
                    <a:pt x="795" y="79"/>
                  </a:lnTo>
                  <a:lnTo>
                    <a:pt x="796" y="72"/>
                  </a:lnTo>
                  <a:lnTo>
                    <a:pt x="797" y="67"/>
                  </a:lnTo>
                  <a:lnTo>
                    <a:pt x="797" y="60"/>
                  </a:lnTo>
                  <a:lnTo>
                    <a:pt x="797" y="54"/>
                  </a:lnTo>
                  <a:lnTo>
                    <a:pt x="796" y="48"/>
                  </a:lnTo>
                  <a:lnTo>
                    <a:pt x="795" y="42"/>
                  </a:lnTo>
                  <a:lnTo>
                    <a:pt x="792" y="37"/>
                  </a:lnTo>
                  <a:lnTo>
                    <a:pt x="790" y="31"/>
                  </a:lnTo>
                  <a:lnTo>
                    <a:pt x="787" y="27"/>
                  </a:lnTo>
                  <a:lnTo>
                    <a:pt x="784" y="22"/>
                  </a:lnTo>
                  <a:lnTo>
                    <a:pt x="780" y="17"/>
                  </a:lnTo>
                  <a:lnTo>
                    <a:pt x="775" y="14"/>
                  </a:lnTo>
                  <a:lnTo>
                    <a:pt x="771" y="10"/>
                  </a:lnTo>
                  <a:lnTo>
                    <a:pt x="766" y="8"/>
                  </a:lnTo>
                  <a:lnTo>
                    <a:pt x="760" y="5"/>
                  </a:lnTo>
                  <a:lnTo>
                    <a:pt x="755" y="2"/>
                  </a:lnTo>
                  <a:lnTo>
                    <a:pt x="750" y="1"/>
                  </a:lnTo>
                  <a:lnTo>
                    <a:pt x="743" y="0"/>
                  </a:lnTo>
                  <a:lnTo>
                    <a:pt x="737" y="0"/>
                  </a:lnTo>
                  <a:lnTo>
                    <a:pt x="731" y="0"/>
                  </a:lnTo>
                  <a:lnTo>
                    <a:pt x="725" y="1"/>
                  </a:lnTo>
                  <a:lnTo>
                    <a:pt x="719" y="2"/>
                  </a:lnTo>
                  <a:lnTo>
                    <a:pt x="713" y="5"/>
                  </a:lnTo>
                  <a:lnTo>
                    <a:pt x="709" y="8"/>
                  </a:lnTo>
                  <a:lnTo>
                    <a:pt x="703" y="10"/>
                  </a:lnTo>
                  <a:lnTo>
                    <a:pt x="699" y="14"/>
                  </a:lnTo>
                  <a:lnTo>
                    <a:pt x="695" y="17"/>
                  </a:lnTo>
                  <a:lnTo>
                    <a:pt x="691" y="22"/>
                  </a:lnTo>
                  <a:lnTo>
                    <a:pt x="687" y="27"/>
                  </a:lnTo>
                  <a:lnTo>
                    <a:pt x="684" y="31"/>
                  </a:lnTo>
                  <a:lnTo>
                    <a:pt x="682" y="37"/>
                  </a:lnTo>
                  <a:lnTo>
                    <a:pt x="680" y="42"/>
                  </a:lnTo>
                  <a:lnTo>
                    <a:pt x="678" y="48"/>
                  </a:lnTo>
                  <a:lnTo>
                    <a:pt x="677" y="54"/>
                  </a:lnTo>
                  <a:lnTo>
                    <a:pt x="677" y="60"/>
                  </a:lnTo>
                  <a:lnTo>
                    <a:pt x="678" y="70"/>
                  </a:lnTo>
                  <a:lnTo>
                    <a:pt x="680" y="79"/>
                  </a:lnTo>
                  <a:lnTo>
                    <a:pt x="683" y="87"/>
                  </a:lnTo>
                  <a:lnTo>
                    <a:pt x="688" y="96"/>
                  </a:lnTo>
                  <a:lnTo>
                    <a:pt x="537" y="277"/>
                  </a:lnTo>
                  <a:lnTo>
                    <a:pt x="531" y="275"/>
                  </a:lnTo>
                  <a:lnTo>
                    <a:pt x="524" y="273"/>
                  </a:lnTo>
                  <a:lnTo>
                    <a:pt x="518" y="272"/>
                  </a:lnTo>
                  <a:lnTo>
                    <a:pt x="511" y="271"/>
                  </a:lnTo>
                  <a:lnTo>
                    <a:pt x="504" y="272"/>
                  </a:lnTo>
                  <a:lnTo>
                    <a:pt x="496" y="273"/>
                  </a:lnTo>
                  <a:lnTo>
                    <a:pt x="490" y="275"/>
                  </a:lnTo>
                  <a:lnTo>
                    <a:pt x="484" y="278"/>
                  </a:lnTo>
                  <a:lnTo>
                    <a:pt x="478" y="281"/>
                  </a:lnTo>
                  <a:lnTo>
                    <a:pt x="472" y="286"/>
                  </a:lnTo>
                  <a:lnTo>
                    <a:pt x="467" y="291"/>
                  </a:lnTo>
                  <a:lnTo>
                    <a:pt x="463" y="295"/>
                  </a:lnTo>
                  <a:lnTo>
                    <a:pt x="345" y="248"/>
                  </a:lnTo>
                  <a:lnTo>
                    <a:pt x="345" y="245"/>
                  </a:lnTo>
                  <a:lnTo>
                    <a:pt x="345" y="240"/>
                  </a:lnTo>
                  <a:lnTo>
                    <a:pt x="345" y="235"/>
                  </a:lnTo>
                  <a:lnTo>
                    <a:pt x="344" y="229"/>
                  </a:lnTo>
                  <a:lnTo>
                    <a:pt x="343" y="223"/>
                  </a:lnTo>
                  <a:lnTo>
                    <a:pt x="341" y="218"/>
                  </a:lnTo>
                  <a:lnTo>
                    <a:pt x="339" y="213"/>
                  </a:lnTo>
                  <a:lnTo>
                    <a:pt x="336" y="207"/>
                  </a:lnTo>
                  <a:lnTo>
                    <a:pt x="332" y="203"/>
                  </a:lnTo>
                  <a:lnTo>
                    <a:pt x="328" y="199"/>
                  </a:lnTo>
                  <a:lnTo>
                    <a:pt x="324" y="194"/>
                  </a:lnTo>
                  <a:lnTo>
                    <a:pt x="319" y="191"/>
                  </a:lnTo>
                  <a:lnTo>
                    <a:pt x="314" y="188"/>
                  </a:lnTo>
                  <a:lnTo>
                    <a:pt x="309" y="186"/>
                  </a:lnTo>
                  <a:lnTo>
                    <a:pt x="303" y="184"/>
                  </a:lnTo>
                  <a:lnTo>
                    <a:pt x="298" y="181"/>
                  </a:lnTo>
                  <a:lnTo>
                    <a:pt x="292" y="181"/>
                  </a:lnTo>
                  <a:lnTo>
                    <a:pt x="285" y="180"/>
                  </a:lnTo>
                  <a:lnTo>
                    <a:pt x="280" y="181"/>
                  </a:lnTo>
                  <a:lnTo>
                    <a:pt x="273" y="181"/>
                  </a:lnTo>
                  <a:lnTo>
                    <a:pt x="268" y="184"/>
                  </a:lnTo>
                  <a:lnTo>
                    <a:pt x="262" y="186"/>
                  </a:lnTo>
                  <a:lnTo>
                    <a:pt x="257" y="188"/>
                  </a:lnTo>
                  <a:lnTo>
                    <a:pt x="252" y="191"/>
                  </a:lnTo>
                  <a:lnTo>
                    <a:pt x="248" y="194"/>
                  </a:lnTo>
                  <a:lnTo>
                    <a:pt x="243" y="199"/>
                  </a:lnTo>
                  <a:lnTo>
                    <a:pt x="239" y="203"/>
                  </a:lnTo>
                  <a:lnTo>
                    <a:pt x="236" y="207"/>
                  </a:lnTo>
                  <a:lnTo>
                    <a:pt x="233" y="213"/>
                  </a:lnTo>
                  <a:lnTo>
                    <a:pt x="230" y="218"/>
                  </a:lnTo>
                  <a:lnTo>
                    <a:pt x="228" y="223"/>
                  </a:lnTo>
                  <a:lnTo>
                    <a:pt x="226" y="229"/>
                  </a:lnTo>
                  <a:lnTo>
                    <a:pt x="225" y="235"/>
                  </a:lnTo>
                  <a:lnTo>
                    <a:pt x="225" y="240"/>
                  </a:lnTo>
                  <a:lnTo>
                    <a:pt x="226" y="248"/>
                  </a:lnTo>
                  <a:lnTo>
                    <a:pt x="227" y="254"/>
                  </a:lnTo>
                  <a:lnTo>
                    <a:pt x="229" y="261"/>
                  </a:lnTo>
                  <a:lnTo>
                    <a:pt x="231" y="267"/>
                  </a:lnTo>
                  <a:lnTo>
                    <a:pt x="94" y="387"/>
                  </a:lnTo>
                  <a:lnTo>
                    <a:pt x="86" y="382"/>
                  </a:lnTo>
                  <a:lnTo>
                    <a:pt x="78" y="379"/>
                  </a:lnTo>
                  <a:lnTo>
                    <a:pt x="68" y="377"/>
                  </a:lnTo>
                  <a:lnTo>
                    <a:pt x="60" y="377"/>
                  </a:lnTo>
                  <a:lnTo>
                    <a:pt x="53" y="377"/>
                  </a:lnTo>
                  <a:lnTo>
                    <a:pt x="47" y="378"/>
                  </a:lnTo>
                  <a:lnTo>
                    <a:pt x="42" y="379"/>
                  </a:lnTo>
                  <a:lnTo>
                    <a:pt x="36" y="381"/>
                  </a:lnTo>
                  <a:lnTo>
                    <a:pt x="31" y="383"/>
                  </a:lnTo>
                  <a:lnTo>
                    <a:pt x="26" y="386"/>
                  </a:lnTo>
                  <a:lnTo>
                    <a:pt x="21" y="391"/>
                  </a:lnTo>
                  <a:lnTo>
                    <a:pt x="17" y="394"/>
                  </a:lnTo>
                  <a:lnTo>
                    <a:pt x="13" y="398"/>
                  </a:lnTo>
                  <a:lnTo>
                    <a:pt x="9" y="402"/>
                  </a:lnTo>
                  <a:lnTo>
                    <a:pt x="6" y="408"/>
                  </a:lnTo>
                  <a:lnTo>
                    <a:pt x="4" y="413"/>
                  </a:lnTo>
                  <a:lnTo>
                    <a:pt x="2" y="419"/>
                  </a:lnTo>
                  <a:lnTo>
                    <a:pt x="1" y="425"/>
                  </a:lnTo>
                  <a:lnTo>
                    <a:pt x="0" y="430"/>
                  </a:lnTo>
                  <a:lnTo>
                    <a:pt x="0" y="437"/>
                  </a:lnTo>
                  <a:lnTo>
                    <a:pt x="0" y="443"/>
                  </a:lnTo>
                  <a:lnTo>
                    <a:pt x="1" y="449"/>
                  </a:lnTo>
                  <a:lnTo>
                    <a:pt x="2" y="455"/>
                  </a:lnTo>
                  <a:lnTo>
                    <a:pt x="4" y="460"/>
                  </a:lnTo>
                  <a:lnTo>
                    <a:pt x="6" y="466"/>
                  </a:lnTo>
                  <a:lnTo>
                    <a:pt x="9" y="470"/>
                  </a:lnTo>
                  <a:lnTo>
                    <a:pt x="13" y="475"/>
                  </a:lnTo>
                  <a:lnTo>
                    <a:pt x="17" y="480"/>
                  </a:lnTo>
                  <a:lnTo>
                    <a:pt x="21" y="483"/>
                  </a:lnTo>
                  <a:lnTo>
                    <a:pt x="26" y="486"/>
                  </a:lnTo>
                  <a:lnTo>
                    <a:pt x="31" y="489"/>
                  </a:lnTo>
                  <a:lnTo>
                    <a:pt x="36" y="493"/>
                  </a:lnTo>
                  <a:lnTo>
                    <a:pt x="42" y="494"/>
                  </a:lnTo>
                  <a:lnTo>
                    <a:pt x="47" y="496"/>
                  </a:lnTo>
                  <a:lnTo>
                    <a:pt x="53" y="497"/>
                  </a:lnTo>
                  <a:lnTo>
                    <a:pt x="60" y="4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41" name="Google Shape;1941;p62"/>
          <p:cNvGrpSpPr/>
          <p:nvPr/>
        </p:nvGrpSpPr>
        <p:grpSpPr>
          <a:xfrm>
            <a:off x="4389012" y="4013591"/>
            <a:ext cx="326775" cy="312279"/>
            <a:chOff x="4833935" y="3983047"/>
            <a:chExt cx="360361" cy="344489"/>
          </a:xfrm>
        </p:grpSpPr>
        <p:sp>
          <p:nvSpPr>
            <p:cNvPr id="1942" name="Google Shape;1942;p62"/>
            <p:cNvSpPr/>
            <p:nvPr/>
          </p:nvSpPr>
          <p:spPr>
            <a:xfrm>
              <a:off x="4833935" y="4179900"/>
              <a:ext cx="74613" cy="128588"/>
            </a:xfrm>
            <a:custGeom>
              <a:avLst/>
              <a:gdLst/>
              <a:ahLst/>
              <a:cxnLst/>
              <a:rect l="l" t="t" r="r" b="b"/>
              <a:pathLst>
                <a:path w="20" h="34" extrusionOk="0">
                  <a:moveTo>
                    <a:pt x="1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3"/>
                    <a:pt x="1" y="34"/>
                    <a:pt x="2" y="34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9" y="34"/>
                    <a:pt x="20" y="33"/>
                    <a:pt x="20" y="3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19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3" name="Google Shape;1943;p62"/>
            <p:cNvSpPr/>
            <p:nvPr/>
          </p:nvSpPr>
          <p:spPr>
            <a:xfrm>
              <a:off x="4916483" y="4194186"/>
              <a:ext cx="277813" cy="133350"/>
            </a:xfrm>
            <a:custGeom>
              <a:avLst/>
              <a:gdLst/>
              <a:ahLst/>
              <a:cxnLst/>
              <a:rect l="l" t="t" r="r" b="b"/>
              <a:pathLst>
                <a:path w="74" h="35" extrusionOk="0">
                  <a:moveTo>
                    <a:pt x="73" y="13"/>
                  </a:moveTo>
                  <a:cubicBezTo>
                    <a:pt x="69" y="8"/>
                    <a:pt x="65" y="7"/>
                    <a:pt x="59" y="8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7" y="13"/>
                    <a:pt x="47" y="13"/>
                    <a:pt x="47" y="14"/>
                  </a:cubicBezTo>
                  <a:cubicBezTo>
                    <a:pt x="47" y="17"/>
                    <a:pt x="47" y="19"/>
                    <a:pt x="45" y="21"/>
                  </a:cubicBezTo>
                  <a:cubicBezTo>
                    <a:pt x="43" y="23"/>
                    <a:pt x="41" y="24"/>
                    <a:pt x="3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6" y="23"/>
                    <a:pt x="16" y="22"/>
                  </a:cubicBezTo>
                  <a:cubicBezTo>
                    <a:pt x="16" y="21"/>
                    <a:pt x="17" y="20"/>
                    <a:pt x="18" y="20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0" y="20"/>
                    <a:pt x="41" y="19"/>
                    <a:pt x="42" y="18"/>
                  </a:cubicBezTo>
                  <a:cubicBezTo>
                    <a:pt x="43" y="17"/>
                    <a:pt x="43" y="16"/>
                    <a:pt x="43" y="14"/>
                  </a:cubicBezTo>
                  <a:cubicBezTo>
                    <a:pt x="43" y="12"/>
                    <a:pt x="42" y="8"/>
                    <a:pt x="38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8"/>
                    <a:pt x="25" y="8"/>
                    <a:pt x="25" y="7"/>
                  </a:cubicBezTo>
                  <a:cubicBezTo>
                    <a:pt x="23" y="6"/>
                    <a:pt x="17" y="0"/>
                    <a:pt x="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6"/>
                  </a:cubicBezTo>
                  <a:cubicBezTo>
                    <a:pt x="8" y="28"/>
                    <a:pt x="12" y="30"/>
                    <a:pt x="16" y="31"/>
                  </a:cubicBezTo>
                  <a:cubicBezTo>
                    <a:pt x="24" y="34"/>
                    <a:pt x="28" y="35"/>
                    <a:pt x="32" y="35"/>
                  </a:cubicBezTo>
                  <a:cubicBezTo>
                    <a:pt x="37" y="35"/>
                    <a:pt x="41" y="33"/>
                    <a:pt x="49" y="29"/>
                  </a:cubicBezTo>
                  <a:cubicBezTo>
                    <a:pt x="54" y="26"/>
                    <a:pt x="62" y="21"/>
                    <a:pt x="73" y="16"/>
                  </a:cubicBezTo>
                  <a:cubicBezTo>
                    <a:pt x="73" y="15"/>
                    <a:pt x="74" y="15"/>
                    <a:pt x="74" y="14"/>
                  </a:cubicBezTo>
                  <a:cubicBezTo>
                    <a:pt x="74" y="14"/>
                    <a:pt x="74" y="13"/>
                    <a:pt x="73" y="1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4" name="Google Shape;1944;p62"/>
            <p:cNvSpPr/>
            <p:nvPr/>
          </p:nvSpPr>
          <p:spPr>
            <a:xfrm>
              <a:off x="5037140" y="3983047"/>
              <a:ext cx="104775" cy="106363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4" y="28"/>
                  </a:moveTo>
                  <a:cubicBezTo>
                    <a:pt x="22" y="28"/>
                    <a:pt x="28" y="22"/>
                    <a:pt x="28" y="14"/>
                  </a:cubicBezTo>
                  <a:cubicBezTo>
                    <a:pt x="28" y="6"/>
                    <a:pt x="22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22"/>
                    <a:pt x="6" y="28"/>
                    <a:pt x="14" y="28"/>
                  </a:cubicBezTo>
                  <a:close/>
                  <a:moveTo>
                    <a:pt x="12" y="10"/>
                  </a:moveTo>
                  <a:cubicBezTo>
                    <a:pt x="12" y="9"/>
                    <a:pt x="13" y="8"/>
                    <a:pt x="14" y="8"/>
                  </a:cubicBezTo>
                  <a:cubicBezTo>
                    <a:pt x="15" y="8"/>
                    <a:pt x="16" y="9"/>
                    <a:pt x="16" y="10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2" y="19"/>
                    <a:pt x="12" y="18"/>
                  </a:cubicBezTo>
                  <a:lnTo>
                    <a:pt x="12" y="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5" name="Google Shape;1945;p62"/>
            <p:cNvSpPr/>
            <p:nvPr/>
          </p:nvSpPr>
          <p:spPr>
            <a:xfrm>
              <a:off x="4968875" y="4089401"/>
              <a:ext cx="104775" cy="104775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4" y="28"/>
                  </a:moveTo>
                  <a:cubicBezTo>
                    <a:pt x="22" y="28"/>
                    <a:pt x="28" y="22"/>
                    <a:pt x="28" y="14"/>
                  </a:cubicBezTo>
                  <a:cubicBezTo>
                    <a:pt x="28" y="6"/>
                    <a:pt x="22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22"/>
                    <a:pt x="6" y="28"/>
                    <a:pt x="14" y="28"/>
                  </a:cubicBezTo>
                  <a:close/>
                  <a:moveTo>
                    <a:pt x="12" y="10"/>
                  </a:moveTo>
                  <a:cubicBezTo>
                    <a:pt x="12" y="9"/>
                    <a:pt x="13" y="8"/>
                    <a:pt x="14" y="8"/>
                  </a:cubicBezTo>
                  <a:cubicBezTo>
                    <a:pt x="15" y="8"/>
                    <a:pt x="16" y="9"/>
                    <a:pt x="16" y="10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2" y="19"/>
                    <a:pt x="12" y="18"/>
                  </a:cubicBezTo>
                  <a:lnTo>
                    <a:pt x="12" y="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46" name="Google Shape;1946;p62"/>
          <p:cNvGrpSpPr/>
          <p:nvPr/>
        </p:nvGrpSpPr>
        <p:grpSpPr>
          <a:xfrm>
            <a:off x="4390617" y="1823000"/>
            <a:ext cx="353912" cy="355363"/>
            <a:chOff x="5554663" y="3971925"/>
            <a:chExt cx="360362" cy="361951"/>
          </a:xfrm>
        </p:grpSpPr>
        <p:sp>
          <p:nvSpPr>
            <p:cNvPr id="1947" name="Google Shape;1947;p62"/>
            <p:cNvSpPr/>
            <p:nvPr/>
          </p:nvSpPr>
          <p:spPr>
            <a:xfrm>
              <a:off x="5554663" y="4078288"/>
              <a:ext cx="255588" cy="255588"/>
            </a:xfrm>
            <a:custGeom>
              <a:avLst/>
              <a:gdLst/>
              <a:ahLst/>
              <a:cxnLst/>
              <a:rect l="l" t="t" r="r" b="b"/>
              <a:pathLst>
                <a:path w="68" h="68" extrusionOk="0">
                  <a:moveTo>
                    <a:pt x="67" y="41"/>
                  </a:moveTo>
                  <a:cubicBezTo>
                    <a:pt x="62" y="38"/>
                    <a:pt x="62" y="38"/>
                    <a:pt x="62" y="38"/>
                  </a:cubicBezTo>
                  <a:cubicBezTo>
                    <a:pt x="62" y="37"/>
                    <a:pt x="62" y="35"/>
                    <a:pt x="62" y="34"/>
                  </a:cubicBezTo>
                  <a:cubicBezTo>
                    <a:pt x="62" y="33"/>
                    <a:pt x="62" y="31"/>
                    <a:pt x="62" y="30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8" y="26"/>
                    <a:pt x="68" y="25"/>
                    <a:pt x="67" y="24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59" y="9"/>
                    <a:pt x="58" y="9"/>
                  </a:cubicBezTo>
                  <a:cubicBezTo>
                    <a:pt x="58" y="9"/>
                    <a:pt x="57" y="9"/>
                    <a:pt x="57" y="9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47" y="9"/>
                    <a:pt x="44" y="8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1"/>
                    <a:pt x="43" y="0"/>
                    <a:pt x="42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4" y="1"/>
                    <a:pt x="24" y="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2" y="9"/>
                    <a:pt x="19" y="10"/>
                    <a:pt x="17" y="12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9" y="9"/>
                    <a:pt x="9" y="10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24"/>
                    <a:pt x="0" y="25"/>
                    <a:pt x="0" y="25"/>
                  </a:cubicBezTo>
                  <a:cubicBezTo>
                    <a:pt x="1" y="26"/>
                    <a:pt x="1" y="26"/>
                    <a:pt x="1" y="27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1"/>
                    <a:pt x="6" y="33"/>
                    <a:pt x="6" y="34"/>
                  </a:cubicBezTo>
                  <a:cubicBezTo>
                    <a:pt x="6" y="35"/>
                    <a:pt x="6" y="37"/>
                    <a:pt x="6" y="38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2"/>
                    <a:pt x="0" y="43"/>
                    <a:pt x="1" y="44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9"/>
                    <a:pt x="10" y="59"/>
                    <a:pt x="11" y="59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9" y="58"/>
                    <a:pt x="22" y="59"/>
                    <a:pt x="24" y="60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4" y="67"/>
                    <a:pt x="25" y="68"/>
                    <a:pt x="26" y="68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3" y="68"/>
                    <a:pt x="44" y="67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7" y="59"/>
                    <a:pt x="50" y="58"/>
                    <a:pt x="52" y="56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8" y="59"/>
                    <a:pt x="58" y="59"/>
                  </a:cubicBezTo>
                  <a:cubicBezTo>
                    <a:pt x="59" y="59"/>
                    <a:pt x="59" y="58"/>
                    <a:pt x="60" y="58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8" y="43"/>
                    <a:pt x="68" y="42"/>
                    <a:pt x="67" y="41"/>
                  </a:cubicBezTo>
                  <a:close/>
                  <a:moveTo>
                    <a:pt x="34" y="48"/>
                  </a:moveTo>
                  <a:cubicBezTo>
                    <a:pt x="26" y="48"/>
                    <a:pt x="20" y="42"/>
                    <a:pt x="20" y="34"/>
                  </a:cubicBezTo>
                  <a:cubicBezTo>
                    <a:pt x="20" y="26"/>
                    <a:pt x="26" y="20"/>
                    <a:pt x="34" y="20"/>
                  </a:cubicBezTo>
                  <a:cubicBezTo>
                    <a:pt x="42" y="20"/>
                    <a:pt x="48" y="26"/>
                    <a:pt x="48" y="34"/>
                  </a:cubicBezTo>
                  <a:cubicBezTo>
                    <a:pt x="48" y="42"/>
                    <a:pt x="42" y="48"/>
                    <a:pt x="34" y="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8" name="Google Shape;1948;p62"/>
            <p:cNvSpPr/>
            <p:nvPr/>
          </p:nvSpPr>
          <p:spPr>
            <a:xfrm>
              <a:off x="5765800" y="3971925"/>
              <a:ext cx="149225" cy="1508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39" y="24"/>
                  </a:moveTo>
                  <a:cubicBezTo>
                    <a:pt x="36" y="22"/>
                    <a:pt x="36" y="22"/>
                    <a:pt x="36" y="22"/>
                  </a:cubicBezTo>
                  <a:cubicBezTo>
                    <a:pt x="36" y="21"/>
                    <a:pt x="36" y="21"/>
                    <a:pt x="36" y="20"/>
                  </a:cubicBezTo>
                  <a:cubicBezTo>
                    <a:pt x="36" y="19"/>
                    <a:pt x="36" y="19"/>
                    <a:pt x="36" y="18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6"/>
                    <a:pt x="40" y="14"/>
                    <a:pt x="39" y="13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6"/>
                    <a:pt x="35" y="6"/>
                    <a:pt x="34" y="6"/>
                  </a:cubicBezTo>
                  <a:cubicBezTo>
                    <a:pt x="34" y="5"/>
                    <a:pt x="33" y="6"/>
                    <a:pt x="33" y="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6" y="5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1"/>
                    <a:pt x="14" y="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6"/>
                    <a:pt x="12" y="7"/>
                    <a:pt x="10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5"/>
                    <a:pt x="5" y="6"/>
                    <a:pt x="5" y="7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9"/>
                    <a:pt x="4" y="19"/>
                    <a:pt x="4" y="20"/>
                  </a:cubicBezTo>
                  <a:cubicBezTo>
                    <a:pt x="4" y="21"/>
                    <a:pt x="4" y="21"/>
                    <a:pt x="4" y="22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5"/>
                    <a:pt x="1" y="25"/>
                  </a:cubicBezTo>
                  <a:cubicBezTo>
                    <a:pt x="0" y="26"/>
                    <a:pt x="0" y="26"/>
                    <a:pt x="1" y="27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4"/>
                    <a:pt x="6" y="35"/>
                    <a:pt x="7" y="3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3" y="34"/>
                    <a:pt x="14" y="35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5" y="40"/>
                    <a:pt x="16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5" y="40"/>
                    <a:pt x="26" y="39"/>
                    <a:pt x="26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8" y="34"/>
                    <a:pt x="29" y="34"/>
                    <a:pt x="30" y="33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4"/>
                    <a:pt x="34" y="35"/>
                    <a:pt x="34" y="34"/>
                  </a:cubicBezTo>
                  <a:cubicBezTo>
                    <a:pt x="35" y="34"/>
                    <a:pt x="35" y="34"/>
                    <a:pt x="35" y="3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6"/>
                    <a:pt x="40" y="24"/>
                    <a:pt x="39" y="24"/>
                  </a:cubicBezTo>
                  <a:close/>
                  <a:moveTo>
                    <a:pt x="20" y="28"/>
                  </a:moveTo>
                  <a:cubicBezTo>
                    <a:pt x="16" y="28"/>
                    <a:pt x="12" y="24"/>
                    <a:pt x="12" y="20"/>
                  </a:cubicBezTo>
                  <a:cubicBezTo>
                    <a:pt x="12" y="16"/>
                    <a:pt x="16" y="12"/>
                    <a:pt x="20" y="12"/>
                  </a:cubicBezTo>
                  <a:cubicBezTo>
                    <a:pt x="24" y="12"/>
                    <a:pt x="28" y="16"/>
                    <a:pt x="28" y="20"/>
                  </a:cubicBezTo>
                  <a:cubicBezTo>
                    <a:pt x="28" y="24"/>
                    <a:pt x="24" y="28"/>
                    <a:pt x="20" y="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49" name="Google Shape;1949;p62"/>
          <p:cNvSpPr txBox="1"/>
          <p:nvPr/>
        </p:nvSpPr>
        <p:spPr>
          <a:xfrm>
            <a:off x="4150989" y="2691944"/>
            <a:ext cx="3402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A</a:t>
            </a:r>
            <a:endParaRPr sz="500"/>
          </a:p>
        </p:txBody>
      </p:sp>
      <p:sp>
        <p:nvSpPr>
          <p:cNvPr id="1950" name="Google Shape;1950;p62"/>
          <p:cNvSpPr txBox="1"/>
          <p:nvPr/>
        </p:nvSpPr>
        <p:spPr>
          <a:xfrm>
            <a:off x="4661289" y="2691944"/>
            <a:ext cx="3402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B</a:t>
            </a:r>
            <a:endParaRPr sz="500"/>
          </a:p>
        </p:txBody>
      </p:sp>
      <p:sp>
        <p:nvSpPr>
          <p:cNvPr id="1951" name="Google Shape;1951;p62"/>
          <p:cNvSpPr txBox="1"/>
          <p:nvPr/>
        </p:nvSpPr>
        <p:spPr>
          <a:xfrm>
            <a:off x="4150989" y="3210475"/>
            <a:ext cx="3402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D</a:t>
            </a:r>
            <a:endParaRPr sz="500"/>
          </a:p>
        </p:txBody>
      </p:sp>
      <p:sp>
        <p:nvSpPr>
          <p:cNvPr id="1952" name="Google Shape;1952;p62"/>
          <p:cNvSpPr txBox="1"/>
          <p:nvPr/>
        </p:nvSpPr>
        <p:spPr>
          <a:xfrm>
            <a:off x="4661289" y="3210475"/>
            <a:ext cx="3402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C</a:t>
            </a:r>
            <a:endParaRPr sz="500"/>
          </a:p>
        </p:txBody>
      </p:sp>
      <p:grpSp>
        <p:nvGrpSpPr>
          <p:cNvPr id="1953" name="Google Shape;1953;p62"/>
          <p:cNvGrpSpPr/>
          <p:nvPr/>
        </p:nvGrpSpPr>
        <p:grpSpPr>
          <a:xfrm>
            <a:off x="6373411" y="2797675"/>
            <a:ext cx="2210805" cy="599585"/>
            <a:chOff x="18064977" y="10380340"/>
            <a:chExt cx="5893907" cy="1598892"/>
          </a:xfrm>
        </p:grpSpPr>
        <p:sp>
          <p:nvSpPr>
            <p:cNvPr id="1954" name="Google Shape;1954;p62"/>
            <p:cNvSpPr/>
            <p:nvPr/>
          </p:nvSpPr>
          <p:spPr>
            <a:xfrm>
              <a:off x="18064977" y="10636157"/>
              <a:ext cx="207300" cy="207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55" name="Google Shape;1955;p62"/>
            <p:cNvGrpSpPr/>
            <p:nvPr/>
          </p:nvGrpSpPr>
          <p:grpSpPr>
            <a:xfrm>
              <a:off x="18399584" y="10380340"/>
              <a:ext cx="5559300" cy="1598892"/>
              <a:chOff x="7996797" y="5532304"/>
              <a:chExt cx="5559300" cy="1598892"/>
            </a:xfrm>
          </p:grpSpPr>
          <p:sp>
            <p:nvSpPr>
              <p:cNvPr id="1956" name="Google Shape;1956;p62"/>
              <p:cNvSpPr txBox="1"/>
              <p:nvPr/>
            </p:nvSpPr>
            <p:spPr>
              <a:xfrm>
                <a:off x="7996797" y="6177196"/>
                <a:ext cx="5559300" cy="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chemeClr val="dk1"/>
                    </a:solidFill>
                    <a:latin typeface="Lato Light"/>
                    <a:ea typeface="Lato Light"/>
                    <a:cs typeface="Lato Light"/>
                    <a:sym typeface="Lato Light"/>
                  </a:rPr>
                  <a:t>Establecer alianzas con los mejores</a:t>
                </a:r>
                <a:endParaRPr sz="500"/>
              </a:p>
            </p:txBody>
          </p:sp>
          <p:sp>
            <p:nvSpPr>
              <p:cNvPr id="1957" name="Google Shape;1957;p62"/>
              <p:cNvSpPr/>
              <p:nvPr/>
            </p:nvSpPr>
            <p:spPr>
              <a:xfrm>
                <a:off x="7996811" y="5532304"/>
                <a:ext cx="4899300" cy="64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dk2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Cadena de Valor</a:t>
                </a:r>
                <a:endParaRPr sz="2000">
                  <a:solidFill>
                    <a:schemeClr val="dk2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</p:grpSp>
      <p:grpSp>
        <p:nvGrpSpPr>
          <p:cNvPr id="1958" name="Google Shape;1958;p62"/>
          <p:cNvGrpSpPr/>
          <p:nvPr/>
        </p:nvGrpSpPr>
        <p:grpSpPr>
          <a:xfrm>
            <a:off x="5532338" y="1546975"/>
            <a:ext cx="2210805" cy="614341"/>
            <a:chOff x="18064977" y="10340990"/>
            <a:chExt cx="5893907" cy="1638242"/>
          </a:xfrm>
        </p:grpSpPr>
        <p:sp>
          <p:nvSpPr>
            <p:cNvPr id="1959" name="Google Shape;1959;p62"/>
            <p:cNvSpPr/>
            <p:nvPr/>
          </p:nvSpPr>
          <p:spPr>
            <a:xfrm>
              <a:off x="18064977" y="10636157"/>
              <a:ext cx="207300" cy="207300"/>
            </a:xfrm>
            <a:prstGeom prst="ellipse">
              <a:avLst/>
            </a:prstGeom>
            <a:solidFill>
              <a:srgbClr val="0B5394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60" name="Google Shape;1960;p62"/>
            <p:cNvGrpSpPr/>
            <p:nvPr/>
          </p:nvGrpSpPr>
          <p:grpSpPr>
            <a:xfrm>
              <a:off x="18399584" y="10340990"/>
              <a:ext cx="5559300" cy="1638242"/>
              <a:chOff x="7996797" y="5492954"/>
              <a:chExt cx="5559300" cy="1638242"/>
            </a:xfrm>
          </p:grpSpPr>
          <p:sp>
            <p:nvSpPr>
              <p:cNvPr id="1961" name="Google Shape;1961;p62"/>
              <p:cNvSpPr txBox="1"/>
              <p:nvPr/>
            </p:nvSpPr>
            <p:spPr>
              <a:xfrm>
                <a:off x="7996797" y="6177196"/>
                <a:ext cx="5559300" cy="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chemeClr val="dk1"/>
                    </a:solidFill>
                    <a:latin typeface="Lato Light"/>
                    <a:ea typeface="Lato Light"/>
                    <a:cs typeface="Lato Light"/>
                    <a:sym typeface="Lato Light"/>
                  </a:rPr>
                  <a:t>Incorporar nuevos elementos a la cultura organizacional</a:t>
                </a:r>
                <a:endParaRPr sz="500"/>
              </a:p>
            </p:txBody>
          </p:sp>
          <p:sp>
            <p:nvSpPr>
              <p:cNvPr id="1962" name="Google Shape;1962;p62"/>
              <p:cNvSpPr/>
              <p:nvPr/>
            </p:nvSpPr>
            <p:spPr>
              <a:xfrm>
                <a:off x="8818847" y="5492954"/>
                <a:ext cx="3396600" cy="64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dk2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Organización</a:t>
                </a:r>
                <a:endParaRPr sz="2000">
                  <a:solidFill>
                    <a:schemeClr val="dk2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</p:grpSp>
      <p:grpSp>
        <p:nvGrpSpPr>
          <p:cNvPr id="1963" name="Google Shape;1963;p62"/>
          <p:cNvGrpSpPr/>
          <p:nvPr/>
        </p:nvGrpSpPr>
        <p:grpSpPr>
          <a:xfrm flipH="1">
            <a:off x="1244058" y="3965688"/>
            <a:ext cx="2210805" cy="599574"/>
            <a:chOff x="18064977" y="10380369"/>
            <a:chExt cx="5893907" cy="1598863"/>
          </a:xfrm>
        </p:grpSpPr>
        <p:sp>
          <p:nvSpPr>
            <p:cNvPr id="1964" name="Google Shape;1964;p62"/>
            <p:cNvSpPr/>
            <p:nvPr/>
          </p:nvSpPr>
          <p:spPr>
            <a:xfrm>
              <a:off x="18064977" y="10636157"/>
              <a:ext cx="207300" cy="207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65" name="Google Shape;1965;p62"/>
            <p:cNvGrpSpPr/>
            <p:nvPr/>
          </p:nvGrpSpPr>
          <p:grpSpPr>
            <a:xfrm>
              <a:off x="18399584" y="10380369"/>
              <a:ext cx="5559300" cy="1598863"/>
              <a:chOff x="7996797" y="5532333"/>
              <a:chExt cx="5559300" cy="1598863"/>
            </a:xfrm>
          </p:grpSpPr>
          <p:sp>
            <p:nvSpPr>
              <p:cNvPr id="1966" name="Google Shape;1966;p62"/>
              <p:cNvSpPr txBox="1"/>
              <p:nvPr/>
            </p:nvSpPr>
            <p:spPr>
              <a:xfrm>
                <a:off x="7996797" y="6177196"/>
                <a:ext cx="5559300" cy="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chemeClr val="dk1"/>
                    </a:solidFill>
                    <a:latin typeface="Lato Light"/>
                    <a:ea typeface="Lato Light"/>
                    <a:cs typeface="Lato Light"/>
                    <a:sym typeface="Lato Light"/>
                  </a:rPr>
                  <a:t>Destinar fondos para iniciativas y proyectos de Innovación</a:t>
                </a:r>
                <a:endParaRPr sz="500"/>
              </a:p>
            </p:txBody>
          </p:sp>
          <p:sp>
            <p:nvSpPr>
              <p:cNvPr id="1967" name="Google Shape;1967;p62"/>
              <p:cNvSpPr/>
              <p:nvPr/>
            </p:nvSpPr>
            <p:spPr>
              <a:xfrm>
                <a:off x="7996798" y="5532333"/>
                <a:ext cx="2759700" cy="64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dk2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Recursos</a:t>
                </a:r>
                <a:endParaRPr sz="2000">
                  <a:solidFill>
                    <a:schemeClr val="dk2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</p:grpSp>
      <p:grpSp>
        <p:nvGrpSpPr>
          <p:cNvPr id="1968" name="Google Shape;1968;p62"/>
          <p:cNvGrpSpPr/>
          <p:nvPr/>
        </p:nvGrpSpPr>
        <p:grpSpPr>
          <a:xfrm flipH="1">
            <a:off x="559784" y="2416675"/>
            <a:ext cx="2210805" cy="828185"/>
            <a:chOff x="18064977" y="9364340"/>
            <a:chExt cx="5893907" cy="2208492"/>
          </a:xfrm>
        </p:grpSpPr>
        <p:sp>
          <p:nvSpPr>
            <p:cNvPr id="1969" name="Google Shape;1969;p62"/>
            <p:cNvSpPr/>
            <p:nvPr/>
          </p:nvSpPr>
          <p:spPr>
            <a:xfrm>
              <a:off x="18064977" y="10636157"/>
              <a:ext cx="207300" cy="207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70" name="Google Shape;1970;p62"/>
            <p:cNvGrpSpPr/>
            <p:nvPr/>
          </p:nvGrpSpPr>
          <p:grpSpPr>
            <a:xfrm>
              <a:off x="18399584" y="9364340"/>
              <a:ext cx="5559300" cy="2208492"/>
              <a:chOff x="7996797" y="4516304"/>
              <a:chExt cx="5559300" cy="2208492"/>
            </a:xfrm>
          </p:grpSpPr>
          <p:sp>
            <p:nvSpPr>
              <p:cNvPr id="1971" name="Google Shape;1971;p62"/>
              <p:cNvSpPr txBox="1"/>
              <p:nvPr/>
            </p:nvSpPr>
            <p:spPr>
              <a:xfrm>
                <a:off x="7996797" y="5770796"/>
                <a:ext cx="5559300" cy="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chemeClr val="dk1"/>
                    </a:solidFill>
                    <a:latin typeface="Lato Light"/>
                    <a:ea typeface="Lato Light"/>
                    <a:cs typeface="Lato Light"/>
                    <a:sym typeface="Lato Light"/>
                  </a:rPr>
                  <a:t>Adoptar nuevas y mejores tecnologías</a:t>
                </a:r>
                <a:endParaRPr sz="500"/>
              </a:p>
            </p:txBody>
          </p:sp>
          <p:sp>
            <p:nvSpPr>
              <p:cNvPr id="1972" name="Google Shape;1972;p62"/>
              <p:cNvSpPr/>
              <p:nvPr/>
            </p:nvSpPr>
            <p:spPr>
              <a:xfrm>
                <a:off x="7996809" y="4516304"/>
                <a:ext cx="4383300" cy="64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dk2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Transformación Digital </a:t>
                </a:r>
                <a:endParaRPr sz="2000">
                  <a:solidFill>
                    <a:schemeClr val="dk2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</p:grpSp>
      <p:grpSp>
        <p:nvGrpSpPr>
          <p:cNvPr id="1973" name="Google Shape;1973;p62"/>
          <p:cNvGrpSpPr/>
          <p:nvPr/>
        </p:nvGrpSpPr>
        <p:grpSpPr>
          <a:xfrm>
            <a:off x="1000882" y="367054"/>
            <a:ext cx="7142279" cy="976800"/>
            <a:chOff x="2668308" y="818046"/>
            <a:chExt cx="19041000" cy="2604800"/>
          </a:xfrm>
        </p:grpSpPr>
        <p:sp>
          <p:nvSpPr>
            <p:cNvPr id="1974" name="Google Shape;1974;p62"/>
            <p:cNvSpPr txBox="1"/>
            <p:nvPr/>
          </p:nvSpPr>
          <p:spPr>
            <a:xfrm>
              <a:off x="7496055" y="818046"/>
              <a:ext cx="8967721" cy="13233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 dirty="0" err="1">
                  <a:solidFill>
                    <a:srgbClr val="1E4F67"/>
                  </a:solidFill>
                  <a:latin typeface="Montserrat" pitchFamily="2" charset="77"/>
                  <a:ea typeface="Lato Black"/>
                  <a:cs typeface="Lato Black"/>
                  <a:sym typeface="Lato Black"/>
                </a:rPr>
                <a:t>Cual</a:t>
              </a:r>
              <a:r>
                <a:rPr lang="en" sz="3000" b="1" dirty="0">
                  <a:solidFill>
                    <a:srgbClr val="1E4F67"/>
                  </a:solidFill>
                  <a:latin typeface="Montserrat" pitchFamily="2" charset="77"/>
                  <a:ea typeface="Lato Black"/>
                  <a:cs typeface="Lato Black"/>
                  <a:sym typeface="Lato Black"/>
                </a:rPr>
                <a:t> </a:t>
              </a:r>
              <a:r>
                <a:rPr lang="en" sz="3000" b="1" dirty="0" err="1">
                  <a:solidFill>
                    <a:srgbClr val="1E4F67"/>
                  </a:solidFill>
                  <a:latin typeface="Montserrat" pitchFamily="2" charset="77"/>
                  <a:ea typeface="Lato Black"/>
                  <a:cs typeface="Lato Black"/>
                  <a:sym typeface="Lato Black"/>
                </a:rPr>
                <a:t>es</a:t>
              </a:r>
              <a:r>
                <a:rPr lang="en" sz="3000" b="1" dirty="0">
                  <a:solidFill>
                    <a:srgbClr val="1E4F67"/>
                  </a:solidFill>
                  <a:latin typeface="Montserrat" pitchFamily="2" charset="77"/>
                  <a:ea typeface="Lato Black"/>
                  <a:cs typeface="Lato Black"/>
                  <a:sym typeface="Lato Black"/>
                </a:rPr>
                <a:t> el </a:t>
              </a:r>
              <a:r>
                <a:rPr lang="en" sz="3000" b="1" dirty="0" err="1">
                  <a:solidFill>
                    <a:srgbClr val="1E4F67"/>
                  </a:solidFill>
                  <a:latin typeface="Montserrat" pitchFamily="2" charset="77"/>
                  <a:ea typeface="Lato Black"/>
                  <a:cs typeface="Lato Black"/>
                  <a:sym typeface="Lato Black"/>
                </a:rPr>
                <a:t>reto</a:t>
              </a:r>
              <a:r>
                <a:rPr lang="en" sz="3000" b="1" dirty="0">
                  <a:solidFill>
                    <a:srgbClr val="1E4F67"/>
                  </a:solidFill>
                  <a:latin typeface="Montserrat" pitchFamily="2" charset="77"/>
                  <a:ea typeface="Lato Black"/>
                  <a:cs typeface="Lato Black"/>
                  <a:sym typeface="Lato Black"/>
                </a:rPr>
                <a:t>?</a:t>
              </a:r>
              <a:endParaRPr sz="500" b="1" dirty="0">
                <a:solidFill>
                  <a:srgbClr val="1E4F67"/>
                </a:solidFill>
                <a:latin typeface="Montserrat" pitchFamily="2" charset="77"/>
              </a:endParaRPr>
            </a:p>
          </p:txBody>
        </p:sp>
        <p:sp>
          <p:nvSpPr>
            <p:cNvPr id="1975" name="Google Shape;1975;p62"/>
            <p:cNvSpPr txBox="1"/>
            <p:nvPr/>
          </p:nvSpPr>
          <p:spPr>
            <a:xfrm>
              <a:off x="2668308" y="2222546"/>
              <a:ext cx="190410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Que debemos hacer como empresa para lograrlo</a:t>
              </a:r>
              <a:endParaRPr sz="500"/>
            </a:p>
          </p:txBody>
        </p:sp>
      </p:grpSp>
      <p:pic>
        <p:nvPicPr>
          <p:cNvPr id="1976" name="Google Shape;1976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3850" y="2942475"/>
            <a:ext cx="353900" cy="35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7" name="Google Shape;1977;p62"/>
          <p:cNvSpPr txBox="1"/>
          <p:nvPr/>
        </p:nvSpPr>
        <p:spPr>
          <a:xfrm>
            <a:off x="1244050" y="3296375"/>
            <a:ext cx="1451700" cy="354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Redes Neuronales</a:t>
            </a:r>
            <a:endParaRPr sz="12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978" name="Google Shape;1978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3475" y="3474718"/>
            <a:ext cx="1327518" cy="3891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AutoShape 2">
            <a:extLst>
              <a:ext uri="{FF2B5EF4-FFF2-40B4-BE49-F238E27FC236}">
                <a16:creationId xmlns:a16="http://schemas.microsoft.com/office/drawing/2014/main" id="{D14ECB4E-1F5E-8B40-889A-F6D7970A3D94}"/>
              </a:ext>
            </a:extLst>
          </p:cNvPr>
          <p:cNvSpPr/>
          <p:nvPr/>
        </p:nvSpPr>
        <p:spPr>
          <a:xfrm rot="18900000">
            <a:off x="-1397228" y="21135"/>
            <a:ext cx="2063095" cy="2062691"/>
          </a:xfrm>
          <a:prstGeom prst="rect">
            <a:avLst/>
          </a:prstGeom>
          <a:solidFill>
            <a:srgbClr val="97BCC7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0" name="AutoShape 5">
            <a:extLst>
              <a:ext uri="{FF2B5EF4-FFF2-40B4-BE49-F238E27FC236}">
                <a16:creationId xmlns:a16="http://schemas.microsoft.com/office/drawing/2014/main" id="{7B182CC6-F502-CB43-983F-E1A3D3A63E13}"/>
              </a:ext>
            </a:extLst>
          </p:cNvPr>
          <p:cNvSpPr/>
          <p:nvPr/>
        </p:nvSpPr>
        <p:spPr>
          <a:xfrm rot="13461104">
            <a:off x="-159489" y="-66944"/>
            <a:ext cx="21017" cy="5608168"/>
          </a:xfrm>
          <a:prstGeom prst="rect">
            <a:avLst/>
          </a:prstGeom>
          <a:solidFill>
            <a:srgbClr val="053D57"/>
          </a:solidFill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3" name="Google Shape;1983;p63"/>
          <p:cNvSpPr/>
          <p:nvPr/>
        </p:nvSpPr>
        <p:spPr>
          <a:xfrm>
            <a:off x="441101" y="2196500"/>
            <a:ext cx="4273200" cy="2305800"/>
          </a:xfrm>
          <a:prstGeom prst="rect">
            <a:avLst/>
          </a:prstGeom>
          <a:noFill/>
          <a:ln w="22225" cap="flat" cmpd="sng">
            <a:solidFill>
              <a:srgbClr val="F7065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7065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4" name="Google Shape;1984;p63"/>
          <p:cNvSpPr txBox="1"/>
          <p:nvPr/>
        </p:nvSpPr>
        <p:spPr>
          <a:xfrm>
            <a:off x="627725" y="506875"/>
            <a:ext cx="84297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err="1">
                <a:solidFill>
                  <a:srgbClr val="1E4F67"/>
                </a:solidFill>
                <a:latin typeface="Montserrat" pitchFamily="2" charset="77"/>
                <a:ea typeface="Raleway"/>
                <a:cs typeface="Raleway"/>
                <a:sym typeface="Raleway"/>
              </a:rPr>
              <a:t>Innovación</a:t>
            </a:r>
            <a:r>
              <a:rPr lang="en" sz="2400" b="1" dirty="0">
                <a:solidFill>
                  <a:srgbClr val="1E4F67"/>
                </a:solidFill>
                <a:latin typeface="Montserrat" pitchFamily="2" charset="77"/>
                <a:ea typeface="Raleway"/>
                <a:cs typeface="Raleway"/>
                <a:sym typeface="Raleway"/>
              </a:rPr>
              <a:t>: </a:t>
            </a:r>
            <a:r>
              <a:rPr lang="en" sz="2400" b="1" dirty="0" err="1">
                <a:solidFill>
                  <a:srgbClr val="1E4F67"/>
                </a:solidFill>
                <a:latin typeface="Montserrat" pitchFamily="2" charset="77"/>
                <a:ea typeface="Raleway"/>
                <a:cs typeface="Raleway"/>
                <a:sym typeface="Raleway"/>
              </a:rPr>
              <a:t>Rompiendo</a:t>
            </a:r>
            <a:r>
              <a:rPr lang="en" sz="2400" b="1" dirty="0">
                <a:solidFill>
                  <a:srgbClr val="1E4F67"/>
                </a:solidFill>
                <a:latin typeface="Montserrat" pitchFamily="2" charset="77"/>
                <a:ea typeface="Raleway"/>
                <a:cs typeface="Raleway"/>
                <a:sym typeface="Raleway"/>
              </a:rPr>
              <a:t> </a:t>
            </a:r>
            <a:r>
              <a:rPr lang="en" sz="2400" b="1" dirty="0" err="1">
                <a:solidFill>
                  <a:srgbClr val="1E4F67"/>
                </a:solidFill>
                <a:latin typeface="Montserrat" pitchFamily="2" charset="77"/>
                <a:ea typeface="Raleway"/>
                <a:cs typeface="Raleway"/>
                <a:sym typeface="Raleway"/>
              </a:rPr>
              <a:t>paradigmas</a:t>
            </a:r>
            <a:endParaRPr sz="2400" b="1" dirty="0">
              <a:solidFill>
                <a:srgbClr val="1E4F67"/>
              </a:solidFill>
              <a:latin typeface="Montserrat" pitchFamily="2" charset="77"/>
              <a:ea typeface="Raleway"/>
              <a:cs typeface="Raleway"/>
              <a:sym typeface="Raleway"/>
            </a:endParaRPr>
          </a:p>
        </p:txBody>
      </p:sp>
      <p:sp>
        <p:nvSpPr>
          <p:cNvPr id="1986" name="Google Shape;1986;p63"/>
          <p:cNvSpPr txBox="1"/>
          <p:nvPr/>
        </p:nvSpPr>
        <p:spPr>
          <a:xfrm>
            <a:off x="8245650" y="4738100"/>
            <a:ext cx="531900" cy="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>
                <a:solidFill>
                  <a:srgbClr val="595959"/>
                </a:solidFill>
              </a:rPr>
              <a:t>28</a:t>
            </a:fld>
            <a:endParaRPr sz="1300">
              <a:solidFill>
                <a:srgbClr val="595959"/>
              </a:solidFill>
            </a:endParaRPr>
          </a:p>
        </p:txBody>
      </p:sp>
      <p:sp>
        <p:nvSpPr>
          <p:cNvPr id="1987" name="Google Shape;1987;p63"/>
          <p:cNvSpPr txBox="1"/>
          <p:nvPr/>
        </p:nvSpPr>
        <p:spPr>
          <a:xfrm>
            <a:off x="201500" y="4889922"/>
            <a:ext cx="11385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" sz="1100">
                <a:solidFill>
                  <a:srgbClr val="B7B7B7"/>
                </a:solidFill>
                <a:latin typeface="Raleway Thin"/>
                <a:ea typeface="Raleway Thin"/>
                <a:cs typeface="Raleway Thin"/>
                <a:sym typeface="Raleway Thin"/>
              </a:rPr>
              <a:t>info|PORTAL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988" name="Google Shape;1988;p63"/>
          <p:cNvSpPr/>
          <p:nvPr/>
        </p:nvSpPr>
        <p:spPr>
          <a:xfrm>
            <a:off x="270406" y="4738112"/>
            <a:ext cx="8429700" cy="41700"/>
          </a:xfrm>
          <a:prstGeom prst="rect">
            <a:avLst/>
          </a:prstGeom>
          <a:solidFill>
            <a:srgbClr val="0478B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9" name="Google Shape;1989;p63"/>
          <p:cNvSpPr/>
          <p:nvPr/>
        </p:nvSpPr>
        <p:spPr>
          <a:xfrm>
            <a:off x="798725" y="1144904"/>
            <a:ext cx="6717792" cy="3055584"/>
          </a:xfrm>
          <a:custGeom>
            <a:avLst/>
            <a:gdLst/>
            <a:ahLst/>
            <a:cxnLst/>
            <a:rect l="l" t="t" r="r" b="b"/>
            <a:pathLst>
              <a:path w="8839200" h="4020505" extrusionOk="0">
                <a:moveTo>
                  <a:pt x="0" y="4019563"/>
                </a:moveTo>
                <a:lnTo>
                  <a:pt x="1034473" y="4010327"/>
                </a:lnTo>
                <a:cubicBezTo>
                  <a:pt x="1251527" y="4010327"/>
                  <a:pt x="1148388" y="4024181"/>
                  <a:pt x="1302327" y="4019563"/>
                </a:cubicBezTo>
                <a:cubicBezTo>
                  <a:pt x="1456266" y="4014945"/>
                  <a:pt x="1739515" y="4008787"/>
                  <a:pt x="1958109" y="3982617"/>
                </a:cubicBezTo>
                <a:cubicBezTo>
                  <a:pt x="2176703" y="3956447"/>
                  <a:pt x="2407612" y="3921042"/>
                  <a:pt x="2613891" y="3862545"/>
                </a:cubicBezTo>
                <a:cubicBezTo>
                  <a:pt x="2820170" y="3804048"/>
                  <a:pt x="3021831" y="3719381"/>
                  <a:pt x="3195782" y="3631636"/>
                </a:cubicBezTo>
                <a:cubicBezTo>
                  <a:pt x="3369733" y="3543891"/>
                  <a:pt x="3506740" y="3445369"/>
                  <a:pt x="3657600" y="3336072"/>
                </a:cubicBezTo>
                <a:cubicBezTo>
                  <a:pt x="3808461" y="3226775"/>
                  <a:pt x="3926994" y="3122096"/>
                  <a:pt x="4100945" y="2975854"/>
                </a:cubicBezTo>
                <a:cubicBezTo>
                  <a:pt x="4274897" y="2829611"/>
                  <a:pt x="4493491" y="2649502"/>
                  <a:pt x="4701309" y="2458617"/>
                </a:cubicBezTo>
                <a:cubicBezTo>
                  <a:pt x="4909127" y="2267732"/>
                  <a:pt x="5149272" y="2033745"/>
                  <a:pt x="5347854" y="1830545"/>
                </a:cubicBezTo>
                <a:cubicBezTo>
                  <a:pt x="5546436" y="1627345"/>
                  <a:pt x="5717309" y="1424144"/>
                  <a:pt x="5892800" y="1239417"/>
                </a:cubicBezTo>
                <a:cubicBezTo>
                  <a:pt x="6068291" y="1054690"/>
                  <a:pt x="6260715" y="857648"/>
                  <a:pt x="6400800" y="722181"/>
                </a:cubicBezTo>
                <a:cubicBezTo>
                  <a:pt x="6540885" y="586714"/>
                  <a:pt x="6604000" y="517441"/>
                  <a:pt x="6733309" y="426617"/>
                </a:cubicBezTo>
                <a:cubicBezTo>
                  <a:pt x="6862618" y="335793"/>
                  <a:pt x="7025793" y="234193"/>
                  <a:pt x="7176654" y="177236"/>
                </a:cubicBezTo>
                <a:cubicBezTo>
                  <a:pt x="7327515" y="120279"/>
                  <a:pt x="7455285" y="112581"/>
                  <a:pt x="7638473" y="84872"/>
                </a:cubicBezTo>
                <a:cubicBezTo>
                  <a:pt x="7821661" y="57163"/>
                  <a:pt x="8075661" y="24835"/>
                  <a:pt x="8275782" y="10981"/>
                </a:cubicBezTo>
                <a:cubicBezTo>
                  <a:pt x="8475903" y="-2873"/>
                  <a:pt x="8657551" y="-564"/>
                  <a:pt x="8839200" y="1745"/>
                </a:cubicBezTo>
              </a:path>
            </a:pathLst>
          </a:custGeom>
          <a:noFill/>
          <a:ln w="25400" cap="flat" cmpd="sng">
            <a:solidFill>
              <a:srgbClr val="0478B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90" name="Google Shape;1990;p63"/>
          <p:cNvCxnSpPr/>
          <p:nvPr/>
        </p:nvCxnSpPr>
        <p:spPr>
          <a:xfrm rot="10800000">
            <a:off x="1286085" y="3867149"/>
            <a:ext cx="0" cy="235500"/>
          </a:xfrm>
          <a:prstGeom prst="straightConnector1">
            <a:avLst/>
          </a:prstGeom>
          <a:noFill/>
          <a:ln w="12700" cap="flat" cmpd="sng">
            <a:solidFill>
              <a:srgbClr val="0478B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91" name="Google Shape;1991;p63"/>
          <p:cNvSpPr/>
          <p:nvPr/>
        </p:nvSpPr>
        <p:spPr>
          <a:xfrm>
            <a:off x="1246667" y="3830490"/>
            <a:ext cx="78600" cy="78600"/>
          </a:xfrm>
          <a:prstGeom prst="ellipse">
            <a:avLst/>
          </a:prstGeom>
          <a:solidFill>
            <a:srgbClr val="363D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92" name="Google Shape;1992;p63"/>
          <p:cNvCxnSpPr/>
          <p:nvPr/>
        </p:nvCxnSpPr>
        <p:spPr>
          <a:xfrm rot="10800000">
            <a:off x="1590520" y="3674426"/>
            <a:ext cx="0" cy="564300"/>
          </a:xfrm>
          <a:prstGeom prst="straightConnector1">
            <a:avLst/>
          </a:prstGeom>
          <a:noFill/>
          <a:ln w="12700" cap="flat" cmpd="sng">
            <a:solidFill>
              <a:srgbClr val="0478B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93" name="Google Shape;1993;p63"/>
          <p:cNvSpPr/>
          <p:nvPr/>
        </p:nvSpPr>
        <p:spPr>
          <a:xfrm>
            <a:off x="1551101" y="3637711"/>
            <a:ext cx="78600" cy="78600"/>
          </a:xfrm>
          <a:prstGeom prst="ellipse">
            <a:avLst/>
          </a:prstGeom>
          <a:solidFill>
            <a:srgbClr val="363D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94" name="Google Shape;1994;p63"/>
          <p:cNvCxnSpPr/>
          <p:nvPr/>
        </p:nvCxnSpPr>
        <p:spPr>
          <a:xfrm rot="10800000">
            <a:off x="2019694" y="3417591"/>
            <a:ext cx="0" cy="784500"/>
          </a:xfrm>
          <a:prstGeom prst="straightConnector1">
            <a:avLst/>
          </a:prstGeom>
          <a:noFill/>
          <a:ln w="12700" cap="flat" cmpd="sng">
            <a:solidFill>
              <a:srgbClr val="0478B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95" name="Google Shape;1995;p63"/>
          <p:cNvSpPr/>
          <p:nvPr/>
        </p:nvSpPr>
        <p:spPr>
          <a:xfrm>
            <a:off x="1980275" y="3381256"/>
            <a:ext cx="78600" cy="78600"/>
          </a:xfrm>
          <a:prstGeom prst="ellipse">
            <a:avLst/>
          </a:prstGeom>
          <a:solidFill>
            <a:srgbClr val="363D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96" name="Google Shape;1996;p63"/>
          <p:cNvCxnSpPr/>
          <p:nvPr/>
        </p:nvCxnSpPr>
        <p:spPr>
          <a:xfrm rot="10800000">
            <a:off x="2535600" y="3246015"/>
            <a:ext cx="0" cy="851400"/>
          </a:xfrm>
          <a:prstGeom prst="straightConnector1">
            <a:avLst/>
          </a:prstGeom>
          <a:noFill/>
          <a:ln w="12700" cap="flat" cmpd="sng">
            <a:solidFill>
              <a:srgbClr val="0478B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97" name="Google Shape;1997;p63"/>
          <p:cNvSpPr/>
          <p:nvPr/>
        </p:nvSpPr>
        <p:spPr>
          <a:xfrm>
            <a:off x="2496181" y="3209412"/>
            <a:ext cx="78600" cy="78600"/>
          </a:xfrm>
          <a:prstGeom prst="ellipse">
            <a:avLst/>
          </a:prstGeom>
          <a:solidFill>
            <a:srgbClr val="363D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98" name="Google Shape;1998;p63"/>
          <p:cNvCxnSpPr/>
          <p:nvPr/>
        </p:nvCxnSpPr>
        <p:spPr>
          <a:xfrm rot="10800000">
            <a:off x="2819221" y="3057610"/>
            <a:ext cx="0" cy="992700"/>
          </a:xfrm>
          <a:prstGeom prst="straightConnector1">
            <a:avLst/>
          </a:prstGeom>
          <a:noFill/>
          <a:ln w="12700" cap="flat" cmpd="sng">
            <a:solidFill>
              <a:srgbClr val="0478B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99" name="Google Shape;1999;p63"/>
          <p:cNvSpPr/>
          <p:nvPr/>
        </p:nvSpPr>
        <p:spPr>
          <a:xfrm>
            <a:off x="2777351" y="3020996"/>
            <a:ext cx="78600" cy="78600"/>
          </a:xfrm>
          <a:prstGeom prst="ellipse">
            <a:avLst/>
          </a:prstGeom>
          <a:solidFill>
            <a:srgbClr val="363D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00" name="Google Shape;2000;p63"/>
          <p:cNvCxnSpPr/>
          <p:nvPr/>
        </p:nvCxnSpPr>
        <p:spPr>
          <a:xfrm>
            <a:off x="4292707" y="3087289"/>
            <a:ext cx="0" cy="546000"/>
          </a:xfrm>
          <a:prstGeom prst="straightConnector1">
            <a:avLst/>
          </a:prstGeom>
          <a:noFill/>
          <a:ln w="12700" cap="flat" cmpd="sng">
            <a:solidFill>
              <a:srgbClr val="0478B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01" name="Google Shape;2001;p63"/>
          <p:cNvSpPr/>
          <p:nvPr/>
        </p:nvSpPr>
        <p:spPr>
          <a:xfrm rot="10800000">
            <a:off x="4255979" y="3580921"/>
            <a:ext cx="78600" cy="78600"/>
          </a:xfrm>
          <a:prstGeom prst="ellipse">
            <a:avLst/>
          </a:prstGeom>
          <a:solidFill>
            <a:srgbClr val="363D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02" name="Google Shape;2002;p63"/>
          <p:cNvCxnSpPr>
            <a:stCxn id="2003" idx="4"/>
          </p:cNvCxnSpPr>
          <p:nvPr/>
        </p:nvCxnSpPr>
        <p:spPr>
          <a:xfrm rot="10800000">
            <a:off x="4132406" y="2921479"/>
            <a:ext cx="4200" cy="417900"/>
          </a:xfrm>
          <a:prstGeom prst="straightConnector1">
            <a:avLst/>
          </a:prstGeom>
          <a:noFill/>
          <a:ln w="12700" cap="flat" cmpd="sng">
            <a:solidFill>
              <a:srgbClr val="0478B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04" name="Google Shape;2004;p63"/>
          <p:cNvSpPr/>
          <p:nvPr/>
        </p:nvSpPr>
        <p:spPr>
          <a:xfrm>
            <a:off x="4093364" y="2884913"/>
            <a:ext cx="78600" cy="78600"/>
          </a:xfrm>
          <a:prstGeom prst="ellipse">
            <a:avLst/>
          </a:prstGeom>
          <a:solidFill>
            <a:srgbClr val="363D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05" name="Google Shape;2005;p63"/>
          <p:cNvCxnSpPr/>
          <p:nvPr/>
        </p:nvCxnSpPr>
        <p:spPr>
          <a:xfrm rot="10800000">
            <a:off x="4492387" y="2539561"/>
            <a:ext cx="0" cy="564300"/>
          </a:xfrm>
          <a:prstGeom prst="straightConnector1">
            <a:avLst/>
          </a:prstGeom>
          <a:noFill/>
          <a:ln w="12700" cap="flat" cmpd="sng">
            <a:solidFill>
              <a:srgbClr val="0478B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06" name="Google Shape;2006;p63"/>
          <p:cNvSpPr/>
          <p:nvPr/>
        </p:nvSpPr>
        <p:spPr>
          <a:xfrm>
            <a:off x="4450517" y="2502846"/>
            <a:ext cx="78600" cy="78600"/>
          </a:xfrm>
          <a:prstGeom prst="ellipse">
            <a:avLst/>
          </a:prstGeom>
          <a:solidFill>
            <a:srgbClr val="363D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07" name="Google Shape;2007;p63"/>
          <p:cNvCxnSpPr/>
          <p:nvPr/>
        </p:nvCxnSpPr>
        <p:spPr>
          <a:xfrm rot="10800000">
            <a:off x="5477339" y="1456162"/>
            <a:ext cx="0" cy="564300"/>
          </a:xfrm>
          <a:prstGeom prst="straightConnector1">
            <a:avLst/>
          </a:prstGeom>
          <a:noFill/>
          <a:ln w="12700" cap="flat" cmpd="sng">
            <a:solidFill>
              <a:srgbClr val="0478B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08" name="Google Shape;2008;p63"/>
          <p:cNvSpPr/>
          <p:nvPr/>
        </p:nvSpPr>
        <p:spPr>
          <a:xfrm>
            <a:off x="5435469" y="1419446"/>
            <a:ext cx="78600" cy="78600"/>
          </a:xfrm>
          <a:prstGeom prst="ellipse">
            <a:avLst/>
          </a:prstGeom>
          <a:solidFill>
            <a:srgbClr val="363D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09" name="Google Shape;2009;p63"/>
          <p:cNvCxnSpPr/>
          <p:nvPr/>
        </p:nvCxnSpPr>
        <p:spPr>
          <a:xfrm rot="10800000">
            <a:off x="5258181" y="2021413"/>
            <a:ext cx="0" cy="564300"/>
          </a:xfrm>
          <a:prstGeom prst="straightConnector1">
            <a:avLst/>
          </a:prstGeom>
          <a:noFill/>
          <a:ln w="12700" cap="flat" cmpd="sng">
            <a:solidFill>
              <a:srgbClr val="0478B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10" name="Google Shape;2010;p63"/>
          <p:cNvSpPr/>
          <p:nvPr/>
        </p:nvSpPr>
        <p:spPr>
          <a:xfrm>
            <a:off x="5221545" y="2534249"/>
            <a:ext cx="78600" cy="78600"/>
          </a:xfrm>
          <a:prstGeom prst="ellipse">
            <a:avLst/>
          </a:prstGeom>
          <a:solidFill>
            <a:srgbClr val="363D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11" name="Google Shape;2011;p63"/>
          <p:cNvCxnSpPr/>
          <p:nvPr/>
        </p:nvCxnSpPr>
        <p:spPr>
          <a:xfrm rot="10800000">
            <a:off x="6312178" y="1127303"/>
            <a:ext cx="0" cy="564300"/>
          </a:xfrm>
          <a:prstGeom prst="straightConnector1">
            <a:avLst/>
          </a:prstGeom>
          <a:noFill/>
          <a:ln w="12700" cap="flat" cmpd="sng">
            <a:solidFill>
              <a:srgbClr val="0478B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12" name="Google Shape;2012;p63"/>
          <p:cNvSpPr/>
          <p:nvPr/>
        </p:nvSpPr>
        <p:spPr>
          <a:xfrm>
            <a:off x="6273090" y="1640138"/>
            <a:ext cx="78600" cy="78600"/>
          </a:xfrm>
          <a:prstGeom prst="ellipse">
            <a:avLst/>
          </a:prstGeom>
          <a:solidFill>
            <a:srgbClr val="363D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13" name="Google Shape;2013;p63"/>
          <p:cNvCxnSpPr/>
          <p:nvPr/>
        </p:nvCxnSpPr>
        <p:spPr>
          <a:xfrm rot="10800000">
            <a:off x="6749700" y="1161219"/>
            <a:ext cx="0" cy="331500"/>
          </a:xfrm>
          <a:prstGeom prst="straightConnector1">
            <a:avLst/>
          </a:prstGeom>
          <a:noFill/>
          <a:ln w="12700" cap="flat" cmpd="sng">
            <a:solidFill>
              <a:srgbClr val="0478B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14" name="Google Shape;2014;p63"/>
          <p:cNvSpPr/>
          <p:nvPr/>
        </p:nvSpPr>
        <p:spPr>
          <a:xfrm>
            <a:off x="6713063" y="1441253"/>
            <a:ext cx="78600" cy="78600"/>
          </a:xfrm>
          <a:prstGeom prst="ellipse">
            <a:avLst/>
          </a:prstGeom>
          <a:solidFill>
            <a:srgbClr val="363D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5" name="Google Shape;2015;p63"/>
          <p:cNvSpPr txBox="1"/>
          <p:nvPr/>
        </p:nvSpPr>
        <p:spPr>
          <a:xfrm>
            <a:off x="517298" y="3762425"/>
            <a:ext cx="861600" cy="1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36192"/>
                </a:solidFill>
                <a:latin typeface="Raleway"/>
                <a:ea typeface="Raleway"/>
                <a:cs typeface="Raleway"/>
                <a:sym typeface="Raleway"/>
              </a:rPr>
              <a:t>Energía</a:t>
            </a:r>
            <a:endParaRPr sz="1200">
              <a:solidFill>
                <a:srgbClr val="23619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16" name="Google Shape;2016;p63"/>
          <p:cNvSpPr txBox="1"/>
          <p:nvPr/>
        </p:nvSpPr>
        <p:spPr>
          <a:xfrm>
            <a:off x="813468" y="3573750"/>
            <a:ext cx="792600" cy="1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36192"/>
                </a:solidFill>
                <a:latin typeface="Raleway"/>
                <a:ea typeface="Raleway"/>
                <a:cs typeface="Raleway"/>
                <a:sym typeface="Raleway"/>
              </a:rPr>
              <a:t>Edificios</a:t>
            </a:r>
            <a:endParaRPr sz="1200">
              <a:solidFill>
                <a:srgbClr val="23619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17" name="Google Shape;2017;p63"/>
          <p:cNvSpPr txBox="1"/>
          <p:nvPr/>
        </p:nvSpPr>
        <p:spPr>
          <a:xfrm>
            <a:off x="1043575" y="3188588"/>
            <a:ext cx="15624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36192"/>
                </a:solidFill>
                <a:latin typeface="Raleway"/>
                <a:ea typeface="Raleway"/>
                <a:cs typeface="Raleway"/>
                <a:sym typeface="Raleway"/>
              </a:rPr>
              <a:t>Alimentos y bebidas</a:t>
            </a:r>
            <a:endParaRPr sz="1200">
              <a:solidFill>
                <a:srgbClr val="23619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18" name="Google Shape;2018;p63"/>
          <p:cNvSpPr txBox="1"/>
          <p:nvPr/>
        </p:nvSpPr>
        <p:spPr>
          <a:xfrm>
            <a:off x="1677448" y="3007325"/>
            <a:ext cx="1025100" cy="1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36192"/>
                </a:solidFill>
                <a:latin typeface="Raleway"/>
                <a:ea typeface="Raleway"/>
                <a:cs typeface="Raleway"/>
                <a:sym typeface="Raleway"/>
              </a:rPr>
              <a:t>Industriales</a:t>
            </a:r>
            <a:endParaRPr sz="1200">
              <a:solidFill>
                <a:srgbClr val="23619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19" name="Google Shape;2019;p63"/>
          <p:cNvSpPr txBox="1"/>
          <p:nvPr/>
        </p:nvSpPr>
        <p:spPr>
          <a:xfrm>
            <a:off x="2446792" y="2831150"/>
            <a:ext cx="861600" cy="1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36192"/>
                </a:solidFill>
                <a:latin typeface="Raleway"/>
                <a:ea typeface="Raleway"/>
                <a:cs typeface="Raleway"/>
                <a:sym typeface="Raleway"/>
              </a:rPr>
              <a:t>Naval</a:t>
            </a:r>
            <a:endParaRPr sz="1200">
              <a:solidFill>
                <a:srgbClr val="23619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20" name="Google Shape;2020;p63"/>
          <p:cNvSpPr txBox="1"/>
          <p:nvPr/>
        </p:nvSpPr>
        <p:spPr>
          <a:xfrm>
            <a:off x="3217912" y="2815500"/>
            <a:ext cx="1115700" cy="1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36192"/>
                </a:solidFill>
                <a:latin typeface="Raleway"/>
                <a:ea typeface="Raleway"/>
                <a:cs typeface="Raleway"/>
                <a:sym typeface="Raleway"/>
              </a:rPr>
              <a:t>Materiales</a:t>
            </a:r>
            <a:endParaRPr sz="1200">
              <a:solidFill>
                <a:srgbClr val="23619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21" name="Google Shape;2021;p63"/>
          <p:cNvSpPr txBox="1"/>
          <p:nvPr/>
        </p:nvSpPr>
        <p:spPr>
          <a:xfrm>
            <a:off x="3687400" y="3669000"/>
            <a:ext cx="1138500" cy="1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36192"/>
                </a:solidFill>
                <a:latin typeface="Raleway"/>
                <a:ea typeface="Raleway"/>
                <a:cs typeface="Raleway"/>
                <a:sym typeface="Raleway"/>
              </a:rPr>
              <a:t>Instalaciones</a:t>
            </a:r>
            <a:endParaRPr sz="1200">
              <a:solidFill>
                <a:srgbClr val="23619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22" name="Google Shape;2022;p63"/>
          <p:cNvSpPr txBox="1"/>
          <p:nvPr/>
        </p:nvSpPr>
        <p:spPr>
          <a:xfrm>
            <a:off x="3512493" y="2360200"/>
            <a:ext cx="1025100" cy="1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36192"/>
                </a:solidFill>
                <a:latin typeface="Raleway"/>
                <a:ea typeface="Raleway"/>
                <a:cs typeface="Raleway"/>
                <a:sym typeface="Raleway"/>
              </a:rPr>
              <a:t>Automotriz</a:t>
            </a:r>
            <a:endParaRPr sz="1200">
              <a:solidFill>
                <a:srgbClr val="23619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23" name="Google Shape;2023;p63"/>
          <p:cNvSpPr txBox="1"/>
          <p:nvPr/>
        </p:nvSpPr>
        <p:spPr>
          <a:xfrm>
            <a:off x="5278550" y="2478075"/>
            <a:ext cx="801600" cy="1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36192"/>
                </a:solidFill>
                <a:latin typeface="Raleway"/>
                <a:ea typeface="Raleway"/>
                <a:cs typeface="Raleway"/>
                <a:sym typeface="Raleway"/>
              </a:rPr>
              <a:t>Menudeo</a:t>
            </a:r>
            <a:endParaRPr sz="1000">
              <a:solidFill>
                <a:srgbClr val="23619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24" name="Google Shape;2024;p63"/>
          <p:cNvSpPr txBox="1"/>
          <p:nvPr/>
        </p:nvSpPr>
        <p:spPr>
          <a:xfrm>
            <a:off x="4675002" y="1355475"/>
            <a:ext cx="792600" cy="1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36192"/>
                </a:solidFill>
                <a:latin typeface="Raleway"/>
                <a:ea typeface="Raleway"/>
                <a:cs typeface="Raleway"/>
                <a:sym typeface="Raleway"/>
              </a:rPr>
              <a:t>Telecom</a:t>
            </a:r>
            <a:endParaRPr sz="1000">
              <a:solidFill>
                <a:srgbClr val="23619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25" name="Google Shape;2025;p63"/>
          <p:cNvSpPr txBox="1"/>
          <p:nvPr/>
        </p:nvSpPr>
        <p:spPr>
          <a:xfrm>
            <a:off x="6330875" y="1579350"/>
            <a:ext cx="1138500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36192"/>
                </a:solidFill>
                <a:latin typeface="Raleway"/>
                <a:ea typeface="Raleway"/>
                <a:cs typeface="Raleway"/>
                <a:sym typeface="Raleway"/>
              </a:rPr>
              <a:t>Finanzas y seguros</a:t>
            </a:r>
            <a:endParaRPr sz="1000">
              <a:solidFill>
                <a:srgbClr val="23619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26" name="Google Shape;2026;p63"/>
          <p:cNvSpPr txBox="1"/>
          <p:nvPr/>
        </p:nvSpPr>
        <p:spPr>
          <a:xfrm>
            <a:off x="6772041" y="1385725"/>
            <a:ext cx="364800" cy="1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36192"/>
                </a:solidFill>
                <a:latin typeface="Raleway"/>
                <a:ea typeface="Raleway"/>
                <a:cs typeface="Raleway"/>
                <a:sym typeface="Raleway"/>
              </a:rPr>
              <a:t>TI</a:t>
            </a:r>
            <a:endParaRPr sz="1000">
              <a:solidFill>
                <a:srgbClr val="23619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27" name="Google Shape;2027;p63"/>
          <p:cNvSpPr/>
          <p:nvPr/>
        </p:nvSpPr>
        <p:spPr>
          <a:xfrm>
            <a:off x="1100729" y="4013674"/>
            <a:ext cx="376800" cy="376800"/>
          </a:xfrm>
          <a:prstGeom prst="ellipse">
            <a:avLst/>
          </a:prstGeom>
          <a:solidFill>
            <a:srgbClr val="0478B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8" name="Google Shape;2028;p63"/>
          <p:cNvSpPr/>
          <p:nvPr/>
        </p:nvSpPr>
        <p:spPr>
          <a:xfrm>
            <a:off x="1472594" y="4072119"/>
            <a:ext cx="245100" cy="245100"/>
          </a:xfrm>
          <a:prstGeom prst="ellipse">
            <a:avLst/>
          </a:prstGeom>
          <a:solidFill>
            <a:srgbClr val="AAAAA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9" name="Google Shape;2029;p63"/>
          <p:cNvSpPr/>
          <p:nvPr/>
        </p:nvSpPr>
        <p:spPr>
          <a:xfrm>
            <a:off x="1907000" y="4071246"/>
            <a:ext cx="225900" cy="225900"/>
          </a:xfrm>
          <a:prstGeom prst="ellipse">
            <a:avLst/>
          </a:prstGeom>
          <a:solidFill>
            <a:srgbClr val="0478B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0" name="Google Shape;2030;p63"/>
          <p:cNvSpPr/>
          <p:nvPr/>
        </p:nvSpPr>
        <p:spPr>
          <a:xfrm>
            <a:off x="2346641" y="3925572"/>
            <a:ext cx="376800" cy="376800"/>
          </a:xfrm>
          <a:prstGeom prst="ellipse">
            <a:avLst/>
          </a:prstGeom>
          <a:solidFill>
            <a:srgbClr val="AAAAA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1" name="Google Shape;2031;p63"/>
          <p:cNvSpPr/>
          <p:nvPr/>
        </p:nvSpPr>
        <p:spPr>
          <a:xfrm>
            <a:off x="2702541" y="3919465"/>
            <a:ext cx="236100" cy="236100"/>
          </a:xfrm>
          <a:prstGeom prst="ellipse">
            <a:avLst/>
          </a:prstGeom>
          <a:solidFill>
            <a:srgbClr val="0478B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2" name="Google Shape;2032;p63"/>
          <p:cNvSpPr/>
          <p:nvPr/>
        </p:nvSpPr>
        <p:spPr>
          <a:xfrm>
            <a:off x="4184585" y="2998314"/>
            <a:ext cx="211200" cy="211200"/>
          </a:xfrm>
          <a:prstGeom prst="ellipse">
            <a:avLst/>
          </a:prstGeom>
          <a:solidFill>
            <a:srgbClr val="0478B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3" name="Google Shape;2003;p63"/>
          <p:cNvSpPr/>
          <p:nvPr/>
        </p:nvSpPr>
        <p:spPr>
          <a:xfrm>
            <a:off x="4032806" y="3131779"/>
            <a:ext cx="207600" cy="207600"/>
          </a:xfrm>
          <a:prstGeom prst="ellipse">
            <a:avLst/>
          </a:prstGeom>
          <a:solidFill>
            <a:srgbClr val="AAAAA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3" name="Google Shape;2033;p63"/>
          <p:cNvSpPr/>
          <p:nvPr/>
        </p:nvSpPr>
        <p:spPr>
          <a:xfrm>
            <a:off x="5096144" y="1971613"/>
            <a:ext cx="321600" cy="321600"/>
          </a:xfrm>
          <a:prstGeom prst="ellipse">
            <a:avLst/>
          </a:prstGeom>
          <a:solidFill>
            <a:srgbClr val="AAAAA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4" name="Google Shape;2034;p63"/>
          <p:cNvSpPr/>
          <p:nvPr/>
        </p:nvSpPr>
        <p:spPr>
          <a:xfrm>
            <a:off x="5247923" y="1674159"/>
            <a:ext cx="473400" cy="473400"/>
          </a:xfrm>
          <a:prstGeom prst="ellipse">
            <a:avLst/>
          </a:prstGeom>
          <a:solidFill>
            <a:srgbClr val="AAAAA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5" name="Google Shape;2035;p63"/>
          <p:cNvSpPr/>
          <p:nvPr/>
        </p:nvSpPr>
        <p:spPr>
          <a:xfrm>
            <a:off x="6080102" y="1076632"/>
            <a:ext cx="452700" cy="452700"/>
          </a:xfrm>
          <a:prstGeom prst="ellipse">
            <a:avLst/>
          </a:prstGeom>
          <a:solidFill>
            <a:srgbClr val="AAAAA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6" name="Google Shape;2036;p63"/>
          <p:cNvSpPr/>
          <p:nvPr/>
        </p:nvSpPr>
        <p:spPr>
          <a:xfrm>
            <a:off x="6583422" y="1014698"/>
            <a:ext cx="321600" cy="321600"/>
          </a:xfrm>
          <a:prstGeom prst="ellipse">
            <a:avLst/>
          </a:prstGeom>
          <a:solidFill>
            <a:srgbClr val="AAAAA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7" name="Google Shape;2037;p63"/>
          <p:cNvSpPr/>
          <p:nvPr/>
        </p:nvSpPr>
        <p:spPr>
          <a:xfrm>
            <a:off x="4310198" y="2745346"/>
            <a:ext cx="364800" cy="364800"/>
          </a:xfrm>
          <a:prstGeom prst="ellipse">
            <a:avLst/>
          </a:prstGeom>
          <a:solidFill>
            <a:srgbClr val="AAAAA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8" name="Google Shape;2038;p63"/>
          <p:cNvSpPr txBox="1"/>
          <p:nvPr/>
        </p:nvSpPr>
        <p:spPr>
          <a:xfrm>
            <a:off x="4588750" y="4191825"/>
            <a:ext cx="3580200" cy="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36192"/>
                </a:solidFill>
                <a:latin typeface="Raleway"/>
                <a:ea typeface="Raleway"/>
                <a:cs typeface="Raleway"/>
                <a:sym typeface="Raleway"/>
              </a:rPr>
              <a:t>Progreso a través de la curva de digitalización</a:t>
            </a:r>
            <a:endParaRPr>
              <a:solidFill>
                <a:srgbClr val="23619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8" name="AutoShape 3">
            <a:extLst>
              <a:ext uri="{FF2B5EF4-FFF2-40B4-BE49-F238E27FC236}">
                <a16:creationId xmlns:a16="http://schemas.microsoft.com/office/drawing/2014/main" id="{D0567ACE-F33C-1944-A79B-5D4098486384}"/>
              </a:ext>
            </a:extLst>
          </p:cNvPr>
          <p:cNvSpPr/>
          <p:nvPr/>
        </p:nvSpPr>
        <p:spPr>
          <a:xfrm rot="18900000">
            <a:off x="8549049" y="104050"/>
            <a:ext cx="3072776" cy="3072175"/>
          </a:xfrm>
          <a:prstGeom prst="rect">
            <a:avLst/>
          </a:prstGeom>
          <a:solidFill>
            <a:srgbClr val="97BCC7"/>
          </a:solidFill>
        </p:spPr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9E32E3D-A376-4D47-9946-38B4252E674B}"/>
              </a:ext>
            </a:extLst>
          </p:cNvPr>
          <p:cNvGrpSpPr/>
          <p:nvPr/>
        </p:nvGrpSpPr>
        <p:grpSpPr>
          <a:xfrm>
            <a:off x="-1422401" y="-4158070"/>
            <a:ext cx="11087401" cy="10914470"/>
            <a:chOff x="-1320240" y="-7600033"/>
            <a:chExt cx="20588485" cy="20267365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14FE1147-516F-3145-908C-DD8ED3274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0000"/>
            </a:blip>
            <a:srcRect l="9198" r="9198"/>
            <a:stretch>
              <a:fillRect/>
            </a:stretch>
          </p:blipFill>
          <p:spPr>
            <a:xfrm>
              <a:off x="-1320240" y="0"/>
              <a:ext cx="13773955" cy="11730995"/>
            </a:xfrm>
            <a:prstGeom prst="rect">
              <a:avLst/>
            </a:prstGeom>
          </p:spPr>
        </p:pic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99EABFBE-559B-494E-98E6-87FDC45CEE7F}"/>
                </a:ext>
              </a:extLst>
            </p:cNvPr>
            <p:cNvSpPr/>
            <p:nvPr/>
          </p:nvSpPr>
          <p:spPr>
            <a:xfrm rot="-2700000">
              <a:off x="7298637" y="-7600033"/>
              <a:ext cx="11969608" cy="20267365"/>
            </a:xfrm>
            <a:prstGeom prst="rect">
              <a:avLst/>
            </a:prstGeom>
            <a:solidFill>
              <a:srgbClr val="053D57"/>
            </a:solidFill>
          </p:spPr>
        </p:sp>
        <p:sp>
          <p:nvSpPr>
            <p:cNvPr id="6" name="AutoShape 4">
              <a:extLst>
                <a:ext uri="{FF2B5EF4-FFF2-40B4-BE49-F238E27FC236}">
                  <a16:creationId xmlns:a16="http://schemas.microsoft.com/office/drawing/2014/main" id="{FD87916D-E1EC-6841-97AD-A7B3CF44B0AC}"/>
                </a:ext>
              </a:extLst>
            </p:cNvPr>
            <p:cNvSpPr/>
            <p:nvPr/>
          </p:nvSpPr>
          <p:spPr>
            <a:xfrm rot="-2700000">
              <a:off x="5538049" y="-1218579"/>
              <a:ext cx="57378" cy="6072282"/>
            </a:xfrm>
            <a:prstGeom prst="rect">
              <a:avLst/>
            </a:prstGeom>
            <a:solidFill>
              <a:srgbClr val="F8FBFD"/>
            </a:solidFill>
          </p:spPr>
        </p:sp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2AFF5920-7F48-B946-AB7F-8E251ACC2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3081390" y="8027339"/>
              <a:ext cx="4711811" cy="12309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1234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utoShape 2">
            <a:extLst>
              <a:ext uri="{FF2B5EF4-FFF2-40B4-BE49-F238E27FC236}">
                <a16:creationId xmlns:a16="http://schemas.microsoft.com/office/drawing/2014/main" id="{6B4731C1-B7BE-D74E-BF5A-4DD51C25B5BA}"/>
              </a:ext>
            </a:extLst>
          </p:cNvPr>
          <p:cNvSpPr/>
          <p:nvPr/>
        </p:nvSpPr>
        <p:spPr>
          <a:xfrm rot="18900000">
            <a:off x="6593265" y="-1095150"/>
            <a:ext cx="2121689" cy="2121274"/>
          </a:xfrm>
          <a:prstGeom prst="rect">
            <a:avLst/>
          </a:prstGeom>
          <a:solidFill>
            <a:srgbClr val="97BCC7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6" name="AutoShape 3">
            <a:extLst>
              <a:ext uri="{FF2B5EF4-FFF2-40B4-BE49-F238E27FC236}">
                <a16:creationId xmlns:a16="http://schemas.microsoft.com/office/drawing/2014/main" id="{01222F63-CDD4-514B-A838-79A25A7F4C60}"/>
              </a:ext>
            </a:extLst>
          </p:cNvPr>
          <p:cNvSpPr/>
          <p:nvPr/>
        </p:nvSpPr>
        <p:spPr>
          <a:xfrm rot="18900000">
            <a:off x="-2264276" y="3991459"/>
            <a:ext cx="4450931" cy="4450061"/>
          </a:xfrm>
          <a:prstGeom prst="rect">
            <a:avLst/>
          </a:prstGeom>
          <a:solidFill>
            <a:srgbClr val="97BCC7"/>
          </a:solidFill>
        </p:spPr>
      </p:sp>
      <p:sp>
        <p:nvSpPr>
          <p:cNvPr id="27" name="AutoShape 4">
            <a:extLst>
              <a:ext uri="{FF2B5EF4-FFF2-40B4-BE49-F238E27FC236}">
                <a16:creationId xmlns:a16="http://schemas.microsoft.com/office/drawing/2014/main" id="{864CAB39-1D5B-FE45-8764-129BDF97E49F}"/>
              </a:ext>
            </a:extLst>
          </p:cNvPr>
          <p:cNvSpPr/>
          <p:nvPr/>
        </p:nvSpPr>
        <p:spPr>
          <a:xfrm rot="18900000">
            <a:off x="7452008" y="85585"/>
            <a:ext cx="4268937" cy="28218"/>
          </a:xfrm>
          <a:prstGeom prst="rect">
            <a:avLst/>
          </a:prstGeom>
          <a:solidFill>
            <a:srgbClr val="053D57"/>
          </a:solidFill>
        </p:spPr>
      </p:sp>
      <p:sp>
        <p:nvSpPr>
          <p:cNvPr id="28" name="AutoShape 5">
            <a:extLst>
              <a:ext uri="{FF2B5EF4-FFF2-40B4-BE49-F238E27FC236}">
                <a16:creationId xmlns:a16="http://schemas.microsoft.com/office/drawing/2014/main" id="{BBB18764-CA48-FE49-89A7-704D66C7D33D}"/>
              </a:ext>
            </a:extLst>
          </p:cNvPr>
          <p:cNvSpPr/>
          <p:nvPr/>
        </p:nvSpPr>
        <p:spPr>
          <a:xfrm rot="18900000">
            <a:off x="2595577" y="1743373"/>
            <a:ext cx="24723" cy="6597134"/>
          </a:xfrm>
          <a:prstGeom prst="rect">
            <a:avLst/>
          </a:prstGeom>
          <a:solidFill>
            <a:srgbClr val="053D57"/>
          </a:solidFill>
        </p:spPr>
      </p:sp>
      <p:sp>
        <p:nvSpPr>
          <p:cNvPr id="117" name="Google Shape;117;p28"/>
          <p:cNvSpPr txBox="1"/>
          <p:nvPr/>
        </p:nvSpPr>
        <p:spPr>
          <a:xfrm>
            <a:off x="415845" y="963875"/>
            <a:ext cx="71421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>
                <a:solidFill>
                  <a:schemeClr val="dk1"/>
                </a:solidFill>
                <a:latin typeface="Montserrat Light" pitchFamily="2" charset="77"/>
                <a:ea typeface="Lato Light"/>
                <a:cs typeface="Lato Light"/>
                <a:sym typeface="Lato Light"/>
              </a:rPr>
              <a:t>Revolucionando</a:t>
            </a:r>
            <a:r>
              <a:rPr lang="en" dirty="0">
                <a:solidFill>
                  <a:schemeClr val="dk1"/>
                </a:solidFill>
                <a:latin typeface="Montserrat Light" pitchFamily="2" charset="77"/>
                <a:ea typeface="Lato Light"/>
                <a:cs typeface="Lato Light"/>
                <a:sym typeface="Lato Light"/>
              </a:rPr>
              <a:t> </a:t>
            </a:r>
            <a:r>
              <a:rPr lang="en" dirty="0" err="1">
                <a:solidFill>
                  <a:schemeClr val="dk1"/>
                </a:solidFill>
                <a:latin typeface="Montserrat Light" pitchFamily="2" charset="77"/>
                <a:ea typeface="Lato Light"/>
                <a:cs typeface="Lato Light"/>
                <a:sym typeface="Lato Light"/>
              </a:rPr>
              <a:t>tus</a:t>
            </a:r>
            <a:r>
              <a:rPr lang="en" dirty="0">
                <a:solidFill>
                  <a:schemeClr val="dk1"/>
                </a:solidFill>
                <a:latin typeface="Montserrat Light" pitchFamily="2" charset="77"/>
                <a:ea typeface="Lato Light"/>
                <a:cs typeface="Lato Light"/>
                <a:sym typeface="Lato Light"/>
              </a:rPr>
              <a:t> </a:t>
            </a:r>
            <a:r>
              <a:rPr lang="en" dirty="0" err="1">
                <a:solidFill>
                  <a:schemeClr val="dk1"/>
                </a:solidFill>
                <a:latin typeface="Montserrat Light" pitchFamily="2" charset="77"/>
                <a:ea typeface="Lato Light"/>
                <a:cs typeface="Lato Light"/>
                <a:sym typeface="Lato Light"/>
              </a:rPr>
              <a:t>procesos</a:t>
            </a:r>
            <a:r>
              <a:rPr lang="en" dirty="0">
                <a:solidFill>
                  <a:schemeClr val="dk1"/>
                </a:solidFill>
                <a:latin typeface="Montserrat Light" pitchFamily="2" charset="77"/>
                <a:ea typeface="Lato Light"/>
                <a:cs typeface="Lato Light"/>
                <a:sym typeface="Lato Light"/>
              </a:rPr>
              <a:t> de </a:t>
            </a:r>
            <a:r>
              <a:rPr lang="en" dirty="0" err="1">
                <a:solidFill>
                  <a:schemeClr val="dk1"/>
                </a:solidFill>
                <a:latin typeface="Montserrat Light" pitchFamily="2" charset="77"/>
                <a:ea typeface="Lato Light"/>
                <a:cs typeface="Lato Light"/>
                <a:sym typeface="Lato Light"/>
              </a:rPr>
              <a:t>Industriales</a:t>
            </a:r>
            <a:r>
              <a:rPr lang="en" dirty="0">
                <a:solidFill>
                  <a:schemeClr val="dk1"/>
                </a:solidFill>
                <a:latin typeface="Montserrat Light" pitchFamily="2" charset="77"/>
                <a:ea typeface="Lato Light"/>
                <a:cs typeface="Lato Light"/>
                <a:sym typeface="Lato Light"/>
              </a:rPr>
              <a:t> </a:t>
            </a:r>
            <a:endParaRPr sz="500" dirty="0">
              <a:latin typeface="Montserrat Light" pitchFamily="2" charset="77"/>
            </a:endParaRPr>
          </a:p>
        </p:txBody>
      </p:sp>
      <p:sp>
        <p:nvSpPr>
          <p:cNvPr id="118" name="Google Shape;118;p28"/>
          <p:cNvSpPr/>
          <p:nvPr/>
        </p:nvSpPr>
        <p:spPr>
          <a:xfrm>
            <a:off x="7851440" y="8441520"/>
            <a:ext cx="272221" cy="335990"/>
          </a:xfrm>
          <a:custGeom>
            <a:avLst/>
            <a:gdLst/>
            <a:ahLst/>
            <a:cxnLst/>
            <a:rect l="l" t="t" r="r" b="b"/>
            <a:pathLst>
              <a:path w="358" h="442" extrusionOk="0">
                <a:moveTo>
                  <a:pt x="174" y="0"/>
                </a:moveTo>
                <a:lnTo>
                  <a:pt x="357" y="441"/>
                </a:lnTo>
                <a:lnTo>
                  <a:pt x="174" y="341"/>
                </a:lnTo>
                <a:lnTo>
                  <a:pt x="0" y="441"/>
                </a:lnTo>
                <a:lnTo>
                  <a:pt x="174" y="0"/>
                </a:lnTo>
              </a:path>
            </a:pathLst>
          </a:custGeom>
          <a:solidFill>
            <a:srgbClr val="E3E3E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9" name="Google Shape;119;p28"/>
          <p:cNvGrpSpPr/>
          <p:nvPr/>
        </p:nvGrpSpPr>
        <p:grpSpPr>
          <a:xfrm>
            <a:off x="3648166" y="1539162"/>
            <a:ext cx="5397455" cy="3259027"/>
            <a:chOff x="5203556" y="3379886"/>
            <a:chExt cx="14389375" cy="8690742"/>
          </a:xfrm>
        </p:grpSpPr>
        <p:sp>
          <p:nvSpPr>
            <p:cNvPr id="120" name="Google Shape;120;p28"/>
            <p:cNvSpPr/>
            <p:nvPr/>
          </p:nvSpPr>
          <p:spPr>
            <a:xfrm flipH="1">
              <a:off x="5203556" y="4376987"/>
              <a:ext cx="3972788" cy="7444316"/>
            </a:xfrm>
            <a:custGeom>
              <a:avLst/>
              <a:gdLst/>
              <a:ahLst/>
              <a:cxnLst/>
              <a:rect l="l" t="t" r="r" b="b"/>
              <a:pathLst>
                <a:path w="493" h="928" extrusionOk="0">
                  <a:moveTo>
                    <a:pt x="463" y="928"/>
                  </a:moveTo>
                  <a:cubicBezTo>
                    <a:pt x="208" y="928"/>
                    <a:pt x="0" y="720"/>
                    <a:pt x="0" y="464"/>
                  </a:cubicBezTo>
                  <a:cubicBezTo>
                    <a:pt x="0" y="208"/>
                    <a:pt x="208" y="0"/>
                    <a:pt x="463" y="0"/>
                  </a:cubicBezTo>
                  <a:cubicBezTo>
                    <a:pt x="480" y="0"/>
                    <a:pt x="493" y="14"/>
                    <a:pt x="493" y="30"/>
                  </a:cubicBezTo>
                  <a:cubicBezTo>
                    <a:pt x="493" y="47"/>
                    <a:pt x="480" y="60"/>
                    <a:pt x="463" y="60"/>
                  </a:cubicBezTo>
                  <a:cubicBezTo>
                    <a:pt x="241" y="60"/>
                    <a:pt x="60" y="241"/>
                    <a:pt x="60" y="464"/>
                  </a:cubicBezTo>
                  <a:cubicBezTo>
                    <a:pt x="60" y="687"/>
                    <a:pt x="241" y="868"/>
                    <a:pt x="463" y="868"/>
                  </a:cubicBezTo>
                  <a:cubicBezTo>
                    <a:pt x="480" y="868"/>
                    <a:pt x="493" y="881"/>
                    <a:pt x="493" y="898"/>
                  </a:cubicBezTo>
                  <a:cubicBezTo>
                    <a:pt x="493" y="914"/>
                    <a:pt x="480" y="928"/>
                    <a:pt x="463" y="928"/>
                  </a:cubicBezTo>
                  <a:close/>
                </a:path>
              </a:pathLst>
            </a:custGeom>
            <a:solidFill>
              <a:srgbClr val="7F7F7F">
                <a:alpha val="9800"/>
              </a:srgbClr>
            </a:solidFill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Calibri"/>
                <a:buNone/>
              </a:pPr>
              <a:endParaRPr sz="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28"/>
            <p:cNvSpPr/>
            <p:nvPr/>
          </p:nvSpPr>
          <p:spPr>
            <a:xfrm>
              <a:off x="6106593" y="4341353"/>
              <a:ext cx="993000" cy="993000"/>
            </a:xfrm>
            <a:prstGeom prst="ellipse">
              <a:avLst/>
            </a:prstGeom>
            <a:solidFill>
              <a:srgbClr val="23619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Lato"/>
                <a:buNone/>
              </a:pPr>
              <a:r>
                <a:rPr lang="en" sz="1400" b="1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1</a:t>
              </a:r>
              <a:endParaRPr sz="500"/>
            </a:p>
          </p:txBody>
        </p:sp>
        <p:sp>
          <p:nvSpPr>
            <p:cNvPr id="122" name="Google Shape;122;p28"/>
            <p:cNvSpPr/>
            <p:nvPr/>
          </p:nvSpPr>
          <p:spPr>
            <a:xfrm>
              <a:off x="6106593" y="10802062"/>
              <a:ext cx="993000" cy="993000"/>
            </a:xfrm>
            <a:prstGeom prst="ellipse">
              <a:avLst/>
            </a:prstGeom>
            <a:solidFill>
              <a:srgbClr val="23619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Lato"/>
                <a:buNone/>
              </a:pPr>
              <a:r>
                <a:rPr lang="en" sz="1400" b="1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4</a:t>
              </a:r>
              <a:endParaRPr sz="500"/>
            </a:p>
          </p:txBody>
        </p:sp>
        <p:sp>
          <p:nvSpPr>
            <p:cNvPr id="123" name="Google Shape;123;p28"/>
            <p:cNvSpPr/>
            <p:nvPr/>
          </p:nvSpPr>
          <p:spPr>
            <a:xfrm>
              <a:off x="8261710" y="8676182"/>
              <a:ext cx="993000" cy="993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Lato"/>
                <a:buNone/>
              </a:pPr>
              <a:r>
                <a:rPr lang="en" sz="1400" b="1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3</a:t>
              </a:r>
              <a:endParaRPr sz="500"/>
            </a:p>
          </p:txBody>
        </p:sp>
        <p:sp>
          <p:nvSpPr>
            <p:cNvPr id="124" name="Google Shape;124;p28"/>
            <p:cNvSpPr/>
            <p:nvPr/>
          </p:nvSpPr>
          <p:spPr>
            <a:xfrm>
              <a:off x="8261710" y="6533809"/>
              <a:ext cx="993000" cy="993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Lato"/>
                <a:buNone/>
              </a:pPr>
              <a:r>
                <a:rPr lang="en" sz="1400" b="1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2</a:t>
              </a:r>
              <a:endParaRPr sz="500"/>
            </a:p>
          </p:txBody>
        </p:sp>
        <p:grpSp>
          <p:nvGrpSpPr>
            <p:cNvPr id="125" name="Google Shape;125;p28"/>
            <p:cNvGrpSpPr/>
            <p:nvPr/>
          </p:nvGrpSpPr>
          <p:grpSpPr>
            <a:xfrm>
              <a:off x="7800096" y="3379886"/>
              <a:ext cx="9861690" cy="2125104"/>
              <a:chOff x="7419765" y="3809624"/>
              <a:chExt cx="10795501" cy="2326332"/>
            </a:xfrm>
          </p:grpSpPr>
          <p:sp>
            <p:nvSpPr>
              <p:cNvPr id="126" name="Google Shape;126;p28"/>
              <p:cNvSpPr txBox="1"/>
              <p:nvPr/>
            </p:nvSpPr>
            <p:spPr>
              <a:xfrm>
                <a:off x="7419766" y="5091655"/>
                <a:ext cx="10795500" cy="10443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 dirty="0" err="1">
                    <a:solidFill>
                      <a:schemeClr val="dk1"/>
                    </a:solidFill>
                    <a:latin typeface="Montserrat Light" pitchFamily="2" charset="77"/>
                    <a:ea typeface="Lato Light"/>
                    <a:cs typeface="Lato Light"/>
                    <a:sym typeface="Lato Light"/>
                  </a:rPr>
                  <a:t>Infoportal</a:t>
                </a:r>
                <a:r>
                  <a:rPr lang="en" sz="1100" dirty="0">
                    <a:solidFill>
                      <a:schemeClr val="dk1"/>
                    </a:solidFill>
                    <a:latin typeface="Montserrat Light" pitchFamily="2" charset="77"/>
                    <a:ea typeface="Lato Light"/>
                    <a:cs typeface="Lato Light"/>
                    <a:sym typeface="Lato Light"/>
                  </a:rPr>
                  <a:t> y </a:t>
                </a:r>
                <a:r>
                  <a:rPr lang="en" sz="1100" dirty="0" err="1">
                    <a:solidFill>
                      <a:schemeClr val="dk1"/>
                    </a:solidFill>
                    <a:latin typeface="Montserrat Light" pitchFamily="2" charset="77"/>
                    <a:ea typeface="Lato Light"/>
                    <a:cs typeface="Lato Light"/>
                    <a:sym typeface="Lato Light"/>
                  </a:rPr>
                  <a:t>más</a:t>
                </a:r>
                <a:r>
                  <a:rPr lang="en" sz="1100" dirty="0">
                    <a:solidFill>
                      <a:schemeClr val="dk1"/>
                    </a:solidFill>
                    <a:latin typeface="Montserrat Light" pitchFamily="2" charset="77"/>
                    <a:ea typeface="Lato Light"/>
                    <a:cs typeface="Lato Light"/>
                    <a:sym typeface="Lato Light"/>
                  </a:rPr>
                  <a:t> de 15 </a:t>
                </a:r>
                <a:r>
                  <a:rPr lang="en" sz="1100" dirty="0" err="1">
                    <a:solidFill>
                      <a:schemeClr val="dk1"/>
                    </a:solidFill>
                    <a:latin typeface="Montserrat Light" pitchFamily="2" charset="77"/>
                    <a:ea typeface="Lato Light"/>
                    <a:cs typeface="Lato Light"/>
                    <a:sym typeface="Lato Light"/>
                  </a:rPr>
                  <a:t>años</a:t>
                </a:r>
                <a:r>
                  <a:rPr lang="en" sz="1100" dirty="0">
                    <a:solidFill>
                      <a:schemeClr val="dk1"/>
                    </a:solidFill>
                    <a:latin typeface="Montserrat Light" pitchFamily="2" charset="77"/>
                    <a:ea typeface="Lato Light"/>
                    <a:cs typeface="Lato Light"/>
                    <a:sym typeface="Lato Light"/>
                  </a:rPr>
                  <a:t> de </a:t>
                </a:r>
                <a:r>
                  <a:rPr lang="en" sz="1100" dirty="0" err="1">
                    <a:solidFill>
                      <a:schemeClr val="dk1"/>
                    </a:solidFill>
                    <a:latin typeface="Montserrat Light" pitchFamily="2" charset="77"/>
                    <a:ea typeface="Lato Light"/>
                    <a:cs typeface="Lato Light"/>
                    <a:sym typeface="Lato Light"/>
                  </a:rPr>
                  <a:t>experiencia</a:t>
                </a:r>
                <a:endParaRPr sz="500" dirty="0">
                  <a:latin typeface="Montserrat Light" pitchFamily="2" charset="77"/>
                </a:endParaRPr>
              </a:p>
            </p:txBody>
          </p:sp>
          <p:sp>
            <p:nvSpPr>
              <p:cNvPr id="127" name="Google Shape;127;p28"/>
              <p:cNvSpPr txBox="1"/>
              <p:nvPr/>
            </p:nvSpPr>
            <p:spPr>
              <a:xfrm>
                <a:off x="7419765" y="3809624"/>
                <a:ext cx="5872801" cy="14117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b="1" dirty="0" err="1">
                    <a:solidFill>
                      <a:schemeClr val="dk2"/>
                    </a:solidFill>
                    <a:latin typeface="Montserrat Light" pitchFamily="2" charset="77"/>
                    <a:ea typeface="Roboto Medium"/>
                    <a:cs typeface="Roboto Medium"/>
                    <a:sym typeface="Roboto Medium"/>
                  </a:rPr>
                  <a:t>Acerca</a:t>
                </a:r>
                <a:r>
                  <a:rPr lang="en" b="1" dirty="0">
                    <a:solidFill>
                      <a:schemeClr val="dk2"/>
                    </a:solidFill>
                    <a:latin typeface="Montserrat Light" pitchFamily="2" charset="77"/>
                    <a:ea typeface="Roboto Medium"/>
                    <a:cs typeface="Roboto Medium"/>
                    <a:sym typeface="Roboto Medium"/>
                  </a:rPr>
                  <a:t> de INFOPORTAL</a:t>
                </a:r>
                <a:endParaRPr sz="500" b="1" dirty="0">
                  <a:latin typeface="Montserrat Light" pitchFamily="2" charset="77"/>
                </a:endParaRPr>
              </a:p>
            </p:txBody>
          </p:sp>
        </p:grpSp>
        <p:grpSp>
          <p:nvGrpSpPr>
            <p:cNvPr id="128" name="Google Shape;128;p28"/>
            <p:cNvGrpSpPr/>
            <p:nvPr/>
          </p:nvGrpSpPr>
          <p:grpSpPr>
            <a:xfrm>
              <a:off x="9731242" y="6262974"/>
              <a:ext cx="9861689" cy="1544392"/>
              <a:chOff x="8217907" y="4564138"/>
              <a:chExt cx="10795500" cy="1690631"/>
            </a:xfrm>
          </p:grpSpPr>
          <p:sp>
            <p:nvSpPr>
              <p:cNvPr id="129" name="Google Shape;129;p28"/>
              <p:cNvSpPr txBox="1"/>
              <p:nvPr/>
            </p:nvSpPr>
            <p:spPr>
              <a:xfrm>
                <a:off x="8217907" y="5210469"/>
                <a:ext cx="10795500" cy="1044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chemeClr val="dk1"/>
                    </a:solidFill>
                    <a:latin typeface="Montserrat Light" pitchFamily="2" charset="77"/>
                    <a:ea typeface="Lato Light"/>
                    <a:cs typeface="Lato Light"/>
                    <a:sym typeface="Lato Light"/>
                  </a:rPr>
                  <a:t>La convergencia digital y la revolución a los procesos</a:t>
                </a:r>
                <a:endParaRPr sz="1100">
                  <a:solidFill>
                    <a:schemeClr val="dk1"/>
                  </a:solidFill>
                  <a:latin typeface="Montserrat Light" pitchFamily="2" charset="77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130" name="Google Shape;130;p28"/>
              <p:cNvSpPr txBox="1"/>
              <p:nvPr/>
            </p:nvSpPr>
            <p:spPr>
              <a:xfrm>
                <a:off x="8231348" y="4564138"/>
                <a:ext cx="4686300" cy="707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b="1" dirty="0">
                    <a:solidFill>
                      <a:schemeClr val="dk2"/>
                    </a:solidFill>
                    <a:latin typeface="Montserrat Light" pitchFamily="2" charset="77"/>
                    <a:ea typeface="Roboto Medium"/>
                    <a:cs typeface="Roboto Medium"/>
                    <a:sym typeface="Roboto Medium"/>
                  </a:rPr>
                  <a:t>IT/OT</a:t>
                </a:r>
                <a:endParaRPr sz="500" b="1" dirty="0">
                  <a:latin typeface="Montserrat Light" pitchFamily="2" charset="77"/>
                </a:endParaRPr>
              </a:p>
            </p:txBody>
          </p:sp>
        </p:grpSp>
        <p:grpSp>
          <p:nvGrpSpPr>
            <p:cNvPr id="131" name="Google Shape;131;p28"/>
            <p:cNvGrpSpPr/>
            <p:nvPr/>
          </p:nvGrpSpPr>
          <p:grpSpPr>
            <a:xfrm>
              <a:off x="9731242" y="8400356"/>
              <a:ext cx="9861689" cy="1544392"/>
              <a:chOff x="8217907" y="4564138"/>
              <a:chExt cx="10795500" cy="1690631"/>
            </a:xfrm>
          </p:grpSpPr>
          <p:sp>
            <p:nvSpPr>
              <p:cNvPr id="132" name="Google Shape;132;p28"/>
              <p:cNvSpPr txBox="1"/>
              <p:nvPr/>
            </p:nvSpPr>
            <p:spPr>
              <a:xfrm>
                <a:off x="8217907" y="5210469"/>
                <a:ext cx="10795500" cy="1044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chemeClr val="dk1"/>
                    </a:solidFill>
                    <a:latin typeface="Montserrat Light" pitchFamily="2" charset="77"/>
                    <a:ea typeface="Lato Light"/>
                    <a:cs typeface="Lato Light"/>
                    <a:sym typeface="Lato Light"/>
                  </a:rPr>
                  <a:t>2 casos de uso en industria química y bebidas</a:t>
                </a:r>
                <a:endParaRPr sz="500">
                  <a:latin typeface="Montserrat Light" pitchFamily="2" charset="77"/>
                </a:endParaRPr>
              </a:p>
            </p:txBody>
          </p:sp>
          <p:sp>
            <p:nvSpPr>
              <p:cNvPr id="133" name="Google Shape;133;p28"/>
              <p:cNvSpPr txBox="1"/>
              <p:nvPr/>
            </p:nvSpPr>
            <p:spPr>
              <a:xfrm>
                <a:off x="8231348" y="4564138"/>
                <a:ext cx="3270300" cy="707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b="1" dirty="0" err="1">
                    <a:solidFill>
                      <a:schemeClr val="dk2"/>
                    </a:solidFill>
                    <a:latin typeface="Montserrat Light" pitchFamily="2" charset="77"/>
                    <a:ea typeface="Roboto Medium"/>
                    <a:cs typeface="Roboto Medium"/>
                    <a:sym typeface="Roboto Medium"/>
                  </a:rPr>
                  <a:t>Casos</a:t>
                </a:r>
                <a:r>
                  <a:rPr lang="en" sz="1400" dirty="0">
                    <a:solidFill>
                      <a:schemeClr val="dk2"/>
                    </a:solidFill>
                    <a:latin typeface="Montserrat Light" pitchFamily="2" charset="77"/>
                    <a:ea typeface="Roboto Medium"/>
                    <a:cs typeface="Roboto Medium"/>
                    <a:sym typeface="Roboto Medium"/>
                  </a:rPr>
                  <a:t> </a:t>
                </a:r>
                <a:endParaRPr sz="500" dirty="0">
                  <a:latin typeface="Montserrat Light" pitchFamily="2" charset="77"/>
                </a:endParaRPr>
              </a:p>
            </p:txBody>
          </p:sp>
        </p:grpSp>
        <p:grpSp>
          <p:nvGrpSpPr>
            <p:cNvPr id="134" name="Google Shape;134;p28"/>
            <p:cNvGrpSpPr/>
            <p:nvPr/>
          </p:nvGrpSpPr>
          <p:grpSpPr>
            <a:xfrm>
              <a:off x="8529198" y="10526227"/>
              <a:ext cx="9861689" cy="1544401"/>
              <a:chOff x="8217907" y="4564128"/>
              <a:chExt cx="10795500" cy="1690641"/>
            </a:xfrm>
          </p:grpSpPr>
          <p:sp>
            <p:nvSpPr>
              <p:cNvPr id="135" name="Google Shape;135;p28"/>
              <p:cNvSpPr txBox="1"/>
              <p:nvPr/>
            </p:nvSpPr>
            <p:spPr>
              <a:xfrm>
                <a:off x="8217907" y="5210469"/>
                <a:ext cx="10795500" cy="1044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chemeClr val="dk1"/>
                    </a:solidFill>
                    <a:latin typeface="Montserrat Light" pitchFamily="2" charset="77"/>
                    <a:ea typeface="Lato Light"/>
                    <a:cs typeface="Lato Light"/>
                    <a:sym typeface="Lato Light"/>
                  </a:rPr>
                  <a:t>Por dónde empiezas este cambio</a:t>
                </a:r>
                <a:endParaRPr sz="1100">
                  <a:solidFill>
                    <a:schemeClr val="dk1"/>
                  </a:solidFill>
                  <a:latin typeface="Montserrat Light" pitchFamily="2" charset="77"/>
                  <a:ea typeface="Lato Light"/>
                  <a:cs typeface="Lato Light"/>
                  <a:sym typeface="Lato Light"/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chemeClr val="dk1"/>
                    </a:solidFill>
                    <a:latin typeface="Montserrat Light" pitchFamily="2" charset="77"/>
                    <a:ea typeface="Lato Light"/>
                    <a:cs typeface="Lato Light"/>
                    <a:sym typeface="Lato Light"/>
                  </a:rPr>
                  <a:t>Integrar una red neuronal a tu sistema de operaciones</a:t>
                </a:r>
                <a:endParaRPr sz="1100">
                  <a:solidFill>
                    <a:schemeClr val="dk1"/>
                  </a:solidFill>
                  <a:latin typeface="Montserrat Light" pitchFamily="2" charset="77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136" name="Google Shape;136;p28"/>
              <p:cNvSpPr txBox="1"/>
              <p:nvPr/>
            </p:nvSpPr>
            <p:spPr>
              <a:xfrm>
                <a:off x="8231380" y="4564128"/>
                <a:ext cx="5118900" cy="707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b="1" dirty="0">
                    <a:solidFill>
                      <a:schemeClr val="dk2"/>
                    </a:solidFill>
                    <a:latin typeface="Montserrat Light" pitchFamily="2" charset="77"/>
                    <a:ea typeface="Roboto Medium"/>
                    <a:cs typeface="Roboto Medium"/>
                    <a:sym typeface="Roboto Medium"/>
                  </a:rPr>
                  <a:t>¿</a:t>
                </a:r>
                <a:r>
                  <a:rPr lang="en" b="1" dirty="0" err="1">
                    <a:solidFill>
                      <a:schemeClr val="dk2"/>
                    </a:solidFill>
                    <a:latin typeface="Montserrat Light" pitchFamily="2" charset="77"/>
                    <a:ea typeface="Roboto Medium"/>
                    <a:cs typeface="Roboto Medium"/>
                    <a:sym typeface="Roboto Medium"/>
                  </a:rPr>
                  <a:t>Cómo</a:t>
                </a:r>
                <a:r>
                  <a:rPr lang="en" b="1" dirty="0">
                    <a:solidFill>
                      <a:schemeClr val="dk2"/>
                    </a:solidFill>
                    <a:latin typeface="Montserrat Light" pitchFamily="2" charset="77"/>
                    <a:ea typeface="Roboto Medium"/>
                    <a:cs typeface="Roboto Medium"/>
                    <a:sym typeface="Roboto Medium"/>
                  </a:rPr>
                  <a:t> </a:t>
                </a:r>
                <a:r>
                  <a:rPr lang="en" b="1" dirty="0" err="1">
                    <a:solidFill>
                      <a:schemeClr val="dk2"/>
                    </a:solidFill>
                    <a:latin typeface="Montserrat Light" pitchFamily="2" charset="77"/>
                    <a:ea typeface="Roboto Medium"/>
                    <a:cs typeface="Roboto Medium"/>
                    <a:sym typeface="Roboto Medium"/>
                  </a:rPr>
                  <a:t>iniciar</a:t>
                </a:r>
                <a:r>
                  <a:rPr lang="en" b="1" dirty="0">
                    <a:solidFill>
                      <a:schemeClr val="dk2"/>
                    </a:solidFill>
                    <a:latin typeface="Montserrat Light" pitchFamily="2" charset="77"/>
                    <a:ea typeface="Roboto Medium"/>
                    <a:cs typeface="Roboto Medium"/>
                    <a:sym typeface="Roboto Medium"/>
                  </a:rPr>
                  <a:t>?</a:t>
                </a:r>
                <a:endParaRPr sz="500" b="1" dirty="0">
                  <a:latin typeface="Montserrat Light" pitchFamily="2" charset="77"/>
                </a:endParaRPr>
              </a:p>
            </p:txBody>
          </p:sp>
        </p:grpSp>
      </p:grpSp>
      <p:sp>
        <p:nvSpPr>
          <p:cNvPr id="137" name="Google Shape;137;p28"/>
          <p:cNvSpPr txBox="1"/>
          <p:nvPr/>
        </p:nvSpPr>
        <p:spPr>
          <a:xfrm flipH="1">
            <a:off x="2200472" y="3014202"/>
            <a:ext cx="2503131" cy="8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 err="1">
                <a:solidFill>
                  <a:schemeClr val="dk2"/>
                </a:solidFill>
                <a:latin typeface="Montserrat" pitchFamily="2" charset="77"/>
                <a:ea typeface="Roboto Medium"/>
                <a:cs typeface="Roboto Medium"/>
                <a:sym typeface="Roboto Medium"/>
              </a:rPr>
              <a:t>Tópicos</a:t>
            </a:r>
            <a:r>
              <a:rPr lang="en" sz="2700" b="1" dirty="0">
                <a:solidFill>
                  <a:schemeClr val="dk2"/>
                </a:solidFill>
                <a:latin typeface="Montserrat" pitchFamily="2" charset="77"/>
                <a:ea typeface="Roboto Medium"/>
                <a:cs typeface="Roboto Medium"/>
                <a:sym typeface="Roboto Medium"/>
              </a:rPr>
              <a:t> Hoy</a:t>
            </a:r>
            <a:endParaRPr sz="500" b="1" dirty="0">
              <a:latin typeface="Montserrat" pitchFamily="2" charset="77"/>
            </a:endParaRPr>
          </a:p>
        </p:txBody>
      </p:sp>
      <p:sp>
        <p:nvSpPr>
          <p:cNvPr id="138" name="Google Shape;138;p28"/>
          <p:cNvSpPr txBox="1"/>
          <p:nvPr/>
        </p:nvSpPr>
        <p:spPr>
          <a:xfrm>
            <a:off x="405711" y="397950"/>
            <a:ext cx="3532333" cy="1073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0F5179"/>
                </a:solidFill>
                <a:latin typeface="Montserrat" pitchFamily="2" charset="77"/>
                <a:ea typeface="Poppins"/>
                <a:cs typeface="Poppins"/>
                <a:sym typeface="Poppins"/>
              </a:rPr>
              <a:t>AGENDA</a:t>
            </a:r>
            <a:endParaRPr sz="4000" b="1" dirty="0">
              <a:solidFill>
                <a:srgbClr val="0F5179"/>
              </a:solidFill>
              <a:latin typeface="Montserrat" pitchFamily="2" charset="77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2EA1EC-F95F-E14B-9334-5AF0103E9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424" y="0"/>
            <a:ext cx="9168848" cy="5143500"/>
          </a:xfrm>
          <a:prstGeom prst="rect">
            <a:avLst/>
          </a:prstGeom>
        </p:spPr>
      </p:pic>
      <p:sp>
        <p:nvSpPr>
          <p:cNvPr id="143" name="Google Shape;143;p29"/>
          <p:cNvSpPr txBox="1"/>
          <p:nvPr/>
        </p:nvSpPr>
        <p:spPr>
          <a:xfrm>
            <a:off x="8245650" y="4738100"/>
            <a:ext cx="531900" cy="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>
                <a:solidFill>
                  <a:srgbClr val="595959"/>
                </a:solidFill>
              </a:rPr>
              <a:t>4</a:t>
            </a:fld>
            <a:endParaRPr sz="1300">
              <a:solidFill>
                <a:srgbClr val="595959"/>
              </a:solidFill>
            </a:endParaRPr>
          </a:p>
        </p:txBody>
      </p:sp>
      <p:sp>
        <p:nvSpPr>
          <p:cNvPr id="144" name="Google Shape;144;p29"/>
          <p:cNvSpPr txBox="1"/>
          <p:nvPr/>
        </p:nvSpPr>
        <p:spPr>
          <a:xfrm>
            <a:off x="201500" y="4889922"/>
            <a:ext cx="11385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" sz="1100">
                <a:solidFill>
                  <a:srgbClr val="B7B7B7"/>
                </a:solidFill>
                <a:latin typeface="Raleway Thin"/>
                <a:ea typeface="Raleway Thin"/>
                <a:cs typeface="Raleway Thin"/>
                <a:sym typeface="Raleway Thin"/>
              </a:rPr>
              <a:t>info|PORTAL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45" name="Google Shape;145;p29"/>
          <p:cNvSpPr/>
          <p:nvPr/>
        </p:nvSpPr>
        <p:spPr>
          <a:xfrm>
            <a:off x="270406" y="4738112"/>
            <a:ext cx="8429700" cy="41700"/>
          </a:xfrm>
          <a:prstGeom prst="rect">
            <a:avLst/>
          </a:prstGeom>
          <a:solidFill>
            <a:srgbClr val="0478B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6" name="Google Shape;146;p29"/>
          <p:cNvPicPr preferRelativeResize="0"/>
          <p:nvPr/>
        </p:nvPicPr>
        <p:blipFill rotWithShape="1">
          <a:blip r:embed="rId4">
            <a:alphaModFix/>
          </a:blip>
          <a:srcRect t="17457" b="8942"/>
          <a:stretch/>
        </p:blipFill>
        <p:spPr>
          <a:xfrm>
            <a:off x="438388" y="172986"/>
            <a:ext cx="7833254" cy="4455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utoShape 2">
            <a:extLst>
              <a:ext uri="{FF2B5EF4-FFF2-40B4-BE49-F238E27FC236}">
                <a16:creationId xmlns:a16="http://schemas.microsoft.com/office/drawing/2014/main" id="{A0110367-FD99-B24C-AFD5-5BC48CE5E970}"/>
              </a:ext>
            </a:extLst>
          </p:cNvPr>
          <p:cNvSpPr/>
          <p:nvPr/>
        </p:nvSpPr>
        <p:spPr>
          <a:xfrm rot="18900000">
            <a:off x="6593265" y="-1095150"/>
            <a:ext cx="2121689" cy="2121274"/>
          </a:xfrm>
          <a:prstGeom prst="rect">
            <a:avLst/>
          </a:prstGeom>
          <a:solidFill>
            <a:srgbClr val="97BCC7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8" name="AutoShape 3">
            <a:extLst>
              <a:ext uri="{FF2B5EF4-FFF2-40B4-BE49-F238E27FC236}">
                <a16:creationId xmlns:a16="http://schemas.microsoft.com/office/drawing/2014/main" id="{726B8DD8-58E8-7643-8B48-133ED586556C}"/>
              </a:ext>
            </a:extLst>
          </p:cNvPr>
          <p:cNvSpPr/>
          <p:nvPr/>
        </p:nvSpPr>
        <p:spPr>
          <a:xfrm rot="18900000">
            <a:off x="-2264276" y="3991459"/>
            <a:ext cx="4450931" cy="4450061"/>
          </a:xfrm>
          <a:prstGeom prst="rect">
            <a:avLst/>
          </a:prstGeom>
          <a:solidFill>
            <a:srgbClr val="97BCC7"/>
          </a:solidFill>
        </p:spPr>
      </p:sp>
      <p:sp>
        <p:nvSpPr>
          <p:cNvPr id="29" name="AutoShape 4">
            <a:extLst>
              <a:ext uri="{FF2B5EF4-FFF2-40B4-BE49-F238E27FC236}">
                <a16:creationId xmlns:a16="http://schemas.microsoft.com/office/drawing/2014/main" id="{8C2C9E17-4F1E-5A41-BD32-94192C4F7933}"/>
              </a:ext>
            </a:extLst>
          </p:cNvPr>
          <p:cNvSpPr/>
          <p:nvPr/>
        </p:nvSpPr>
        <p:spPr>
          <a:xfrm rot="18900000">
            <a:off x="7452008" y="85585"/>
            <a:ext cx="4268937" cy="28218"/>
          </a:xfrm>
          <a:prstGeom prst="rect">
            <a:avLst/>
          </a:prstGeom>
          <a:solidFill>
            <a:srgbClr val="053D57"/>
          </a:solidFill>
        </p:spPr>
      </p:sp>
      <p:sp>
        <p:nvSpPr>
          <p:cNvPr id="160" name="Google Shape;160;p30"/>
          <p:cNvSpPr txBox="1"/>
          <p:nvPr/>
        </p:nvSpPr>
        <p:spPr>
          <a:xfrm>
            <a:off x="288793" y="428200"/>
            <a:ext cx="55889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 err="1">
                <a:solidFill>
                  <a:srgbClr val="0F5179"/>
                </a:solidFill>
                <a:latin typeface="Montserrat" pitchFamily="2" charset="77"/>
                <a:ea typeface="Lato Black"/>
                <a:cs typeface="Lato Black"/>
                <a:sym typeface="Lato Black"/>
              </a:rPr>
              <a:t>Consorcio</a:t>
            </a:r>
            <a:r>
              <a:rPr lang="en" sz="4000" b="1" dirty="0">
                <a:solidFill>
                  <a:srgbClr val="0F5179"/>
                </a:solidFill>
                <a:latin typeface="Montserrat" pitchFamily="2" charset="77"/>
                <a:ea typeface="Lato Black"/>
                <a:cs typeface="Lato Black"/>
                <a:sym typeface="Lato Black"/>
              </a:rPr>
              <a:t> IT / OT</a:t>
            </a:r>
            <a:endParaRPr sz="4000" b="1" dirty="0">
              <a:solidFill>
                <a:srgbClr val="0F5179"/>
              </a:solidFill>
              <a:latin typeface="Montserrat" pitchFamily="2" charset="77"/>
            </a:endParaRPr>
          </a:p>
        </p:txBody>
      </p:sp>
      <p:sp>
        <p:nvSpPr>
          <p:cNvPr id="161" name="Google Shape;161;p30"/>
          <p:cNvSpPr txBox="1"/>
          <p:nvPr/>
        </p:nvSpPr>
        <p:spPr>
          <a:xfrm>
            <a:off x="797695" y="1048068"/>
            <a:ext cx="7305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>
                <a:solidFill>
                  <a:srgbClr val="666666"/>
                </a:solidFill>
                <a:latin typeface="Montserrat Light" pitchFamily="2" charset="77"/>
                <a:ea typeface="Lato Light"/>
                <a:cs typeface="Lato Light"/>
                <a:sym typeface="Lato Light"/>
              </a:rPr>
              <a:t>infoPORTAL</a:t>
            </a:r>
            <a:r>
              <a:rPr lang="en" dirty="0">
                <a:solidFill>
                  <a:srgbClr val="666666"/>
                </a:solidFill>
                <a:latin typeface="Montserrat Light" pitchFamily="2" charset="77"/>
                <a:ea typeface="Lato Light"/>
                <a:cs typeface="Lato Light"/>
                <a:sym typeface="Lato Light"/>
              </a:rPr>
              <a:t> forma </a:t>
            </a:r>
            <a:r>
              <a:rPr lang="en" dirty="0" err="1">
                <a:solidFill>
                  <a:srgbClr val="666666"/>
                </a:solidFill>
                <a:latin typeface="Montserrat Light" pitchFamily="2" charset="77"/>
                <a:ea typeface="Lato Light"/>
                <a:cs typeface="Lato Light"/>
                <a:sym typeface="Lato Light"/>
              </a:rPr>
              <a:t>parte</a:t>
            </a:r>
            <a:r>
              <a:rPr lang="en" dirty="0">
                <a:solidFill>
                  <a:srgbClr val="666666"/>
                </a:solidFill>
                <a:latin typeface="Montserrat Light" pitchFamily="2" charset="77"/>
                <a:ea typeface="Lato Light"/>
                <a:cs typeface="Lato Light"/>
                <a:sym typeface="Lato Light"/>
              </a:rPr>
              <a:t> del </a:t>
            </a:r>
            <a:r>
              <a:rPr lang="en" dirty="0" err="1">
                <a:solidFill>
                  <a:srgbClr val="666666"/>
                </a:solidFill>
                <a:latin typeface="Montserrat Light" pitchFamily="2" charset="77"/>
                <a:ea typeface="Lato Light"/>
                <a:cs typeface="Lato Light"/>
                <a:sym typeface="Lato Light"/>
              </a:rPr>
              <a:t>consorcio</a:t>
            </a:r>
            <a:r>
              <a:rPr lang="en" dirty="0">
                <a:solidFill>
                  <a:srgbClr val="666666"/>
                </a:solidFill>
                <a:latin typeface="Montserrat Light" pitchFamily="2" charset="77"/>
                <a:ea typeface="Lato Light"/>
                <a:cs typeface="Lato Light"/>
                <a:sym typeface="Lato Light"/>
              </a:rPr>
              <a:t> </a:t>
            </a:r>
            <a:r>
              <a:rPr lang="en" dirty="0" err="1">
                <a:solidFill>
                  <a:srgbClr val="666666"/>
                </a:solidFill>
                <a:latin typeface="Montserrat Light" pitchFamily="2" charset="77"/>
                <a:ea typeface="Lato Light"/>
                <a:cs typeface="Lato Light"/>
                <a:sym typeface="Lato Light"/>
              </a:rPr>
              <a:t>más</a:t>
            </a:r>
            <a:r>
              <a:rPr lang="en" dirty="0">
                <a:solidFill>
                  <a:srgbClr val="666666"/>
                </a:solidFill>
                <a:latin typeface="Montserrat Light" pitchFamily="2" charset="77"/>
                <a:ea typeface="Lato Light"/>
                <a:cs typeface="Lato Light"/>
                <a:sym typeface="Lato Light"/>
              </a:rPr>
              <a:t> </a:t>
            </a:r>
            <a:r>
              <a:rPr lang="en" dirty="0" err="1">
                <a:solidFill>
                  <a:srgbClr val="666666"/>
                </a:solidFill>
                <a:latin typeface="Montserrat Light" pitchFamily="2" charset="77"/>
                <a:ea typeface="Lato Light"/>
                <a:cs typeface="Lato Light"/>
                <a:sym typeface="Lato Light"/>
              </a:rPr>
              <a:t>grande</a:t>
            </a:r>
            <a:r>
              <a:rPr lang="en" dirty="0">
                <a:solidFill>
                  <a:srgbClr val="666666"/>
                </a:solidFill>
                <a:latin typeface="Montserrat Light" pitchFamily="2" charset="77"/>
                <a:ea typeface="Lato Light"/>
                <a:cs typeface="Lato Light"/>
                <a:sym typeface="Lato Light"/>
              </a:rPr>
              <a:t> </a:t>
            </a:r>
            <a:r>
              <a:rPr lang="en" dirty="0" err="1">
                <a:solidFill>
                  <a:srgbClr val="666666"/>
                </a:solidFill>
                <a:latin typeface="Montserrat Light" pitchFamily="2" charset="77"/>
                <a:ea typeface="Lato Light"/>
                <a:cs typeface="Lato Light"/>
                <a:sym typeface="Lato Light"/>
              </a:rPr>
              <a:t>en</a:t>
            </a:r>
            <a:r>
              <a:rPr lang="en" dirty="0">
                <a:solidFill>
                  <a:srgbClr val="666666"/>
                </a:solidFill>
                <a:latin typeface="Montserrat Light" pitchFamily="2" charset="77"/>
                <a:ea typeface="Lato Light"/>
                <a:cs typeface="Lato Light"/>
                <a:sym typeface="Lato Light"/>
              </a:rPr>
              <a:t> América Latina</a:t>
            </a:r>
            <a:endParaRPr dirty="0">
              <a:solidFill>
                <a:srgbClr val="666666"/>
              </a:solidFill>
              <a:latin typeface="Montserrat Light" pitchFamily="2" charset="77"/>
              <a:ea typeface="Lato Light"/>
              <a:cs typeface="Lato Light"/>
              <a:sym typeface="Lato Light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>
                <a:solidFill>
                  <a:srgbClr val="666666"/>
                </a:solidFill>
                <a:latin typeface="Montserrat Light" pitchFamily="2" charset="77"/>
                <a:ea typeface="Lato Light"/>
                <a:cs typeface="Lato Light"/>
                <a:sym typeface="Lato Light"/>
              </a:rPr>
              <a:t>Enfocados</a:t>
            </a:r>
            <a:r>
              <a:rPr lang="en" dirty="0">
                <a:solidFill>
                  <a:srgbClr val="666666"/>
                </a:solidFill>
                <a:latin typeface="Montserrat Light" pitchFamily="2" charset="77"/>
                <a:ea typeface="Lato Light"/>
                <a:cs typeface="Lato Light"/>
                <a:sym typeface="Lato Light"/>
              </a:rPr>
              <a:t> </a:t>
            </a:r>
            <a:r>
              <a:rPr lang="en" dirty="0" err="1">
                <a:solidFill>
                  <a:srgbClr val="666666"/>
                </a:solidFill>
                <a:latin typeface="Montserrat Light" pitchFamily="2" charset="77"/>
                <a:ea typeface="Lato Light"/>
                <a:cs typeface="Lato Light"/>
                <a:sym typeface="Lato Light"/>
              </a:rPr>
              <a:t>en</a:t>
            </a:r>
            <a:r>
              <a:rPr lang="en" dirty="0">
                <a:solidFill>
                  <a:srgbClr val="666666"/>
                </a:solidFill>
                <a:latin typeface="Montserrat Light" pitchFamily="2" charset="77"/>
                <a:ea typeface="Lato Light"/>
                <a:cs typeface="Lato Light"/>
                <a:sym typeface="Lato Light"/>
              </a:rPr>
              <a:t> la </a:t>
            </a:r>
            <a:r>
              <a:rPr lang="en" dirty="0" err="1">
                <a:solidFill>
                  <a:srgbClr val="666666"/>
                </a:solidFill>
                <a:latin typeface="Montserrat Light" pitchFamily="2" charset="77"/>
                <a:ea typeface="Lato Light"/>
                <a:cs typeface="Lato Light"/>
                <a:sym typeface="Lato Light"/>
              </a:rPr>
              <a:t>transformación</a:t>
            </a:r>
            <a:r>
              <a:rPr lang="en" dirty="0">
                <a:solidFill>
                  <a:srgbClr val="666666"/>
                </a:solidFill>
                <a:latin typeface="Montserrat Light" pitchFamily="2" charset="77"/>
                <a:ea typeface="Lato Light"/>
                <a:cs typeface="Lato Light"/>
                <a:sym typeface="Lato Light"/>
              </a:rPr>
              <a:t> digital para </a:t>
            </a:r>
            <a:r>
              <a:rPr lang="en" dirty="0" err="1">
                <a:solidFill>
                  <a:srgbClr val="666666"/>
                </a:solidFill>
                <a:latin typeface="Montserrat Light" pitchFamily="2" charset="77"/>
                <a:ea typeface="Lato Light"/>
                <a:cs typeface="Lato Light"/>
                <a:sym typeface="Lato Light"/>
              </a:rPr>
              <a:t>diferentes</a:t>
            </a:r>
            <a:r>
              <a:rPr lang="en" dirty="0">
                <a:solidFill>
                  <a:srgbClr val="666666"/>
                </a:solidFill>
                <a:latin typeface="Montserrat Light" pitchFamily="2" charset="77"/>
                <a:ea typeface="Lato Light"/>
                <a:cs typeface="Lato Light"/>
                <a:sym typeface="Lato Light"/>
              </a:rPr>
              <a:t> </a:t>
            </a:r>
            <a:r>
              <a:rPr lang="en" dirty="0" err="1">
                <a:solidFill>
                  <a:srgbClr val="666666"/>
                </a:solidFill>
                <a:latin typeface="Montserrat Light" pitchFamily="2" charset="77"/>
                <a:ea typeface="Lato Light"/>
                <a:cs typeface="Lato Light"/>
                <a:sym typeface="Lato Light"/>
              </a:rPr>
              <a:t>segmentos</a:t>
            </a:r>
            <a:endParaRPr dirty="0">
              <a:solidFill>
                <a:srgbClr val="666666"/>
              </a:solidFill>
              <a:latin typeface="Montserrat Light" pitchFamily="2" charset="77"/>
              <a:ea typeface="Lato Light"/>
              <a:cs typeface="Lato Light"/>
              <a:sym typeface="Lato Ligh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B877CF-8CF5-2D4A-8A3F-86F72BED8DA1}"/>
              </a:ext>
            </a:extLst>
          </p:cNvPr>
          <p:cNvGrpSpPr/>
          <p:nvPr/>
        </p:nvGrpSpPr>
        <p:grpSpPr>
          <a:xfrm>
            <a:off x="857338" y="1891687"/>
            <a:ext cx="7840530" cy="3032212"/>
            <a:chOff x="857338" y="1681480"/>
            <a:chExt cx="7840530" cy="3032212"/>
          </a:xfrm>
        </p:grpSpPr>
        <p:pic>
          <p:nvPicPr>
            <p:cNvPr id="171" name="Google Shape;171;p30"/>
            <p:cNvPicPr preferRelativeResize="0"/>
            <p:nvPr/>
          </p:nvPicPr>
          <p:blipFill rotWithShape="1">
            <a:blip r:embed="rId3">
              <a:alphaModFix/>
            </a:blip>
            <a:srcRect l="7820" t="11947" r="6142" b="17019"/>
            <a:stretch/>
          </p:blipFill>
          <p:spPr>
            <a:xfrm>
              <a:off x="7048014" y="1707226"/>
              <a:ext cx="1649854" cy="496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" name="Google Shape;152;p30"/>
            <p:cNvSpPr/>
            <p:nvPr/>
          </p:nvSpPr>
          <p:spPr>
            <a:xfrm>
              <a:off x="4261807" y="3343425"/>
              <a:ext cx="630006" cy="1370267"/>
            </a:xfrm>
            <a:custGeom>
              <a:avLst/>
              <a:gdLst/>
              <a:ahLst/>
              <a:cxnLst/>
              <a:rect l="l" t="t" r="r" b="b"/>
              <a:pathLst>
                <a:path w="1734" h="3769" extrusionOk="0">
                  <a:moveTo>
                    <a:pt x="1733" y="3768"/>
                  </a:moveTo>
                  <a:lnTo>
                    <a:pt x="1733" y="3768"/>
                  </a:lnTo>
                  <a:cubicBezTo>
                    <a:pt x="0" y="3768"/>
                    <a:pt x="0" y="3768"/>
                    <a:pt x="0" y="3768"/>
                  </a:cubicBezTo>
                  <a:cubicBezTo>
                    <a:pt x="153" y="3289"/>
                    <a:pt x="316" y="2656"/>
                    <a:pt x="388" y="1906"/>
                  </a:cubicBezTo>
                  <a:cubicBezTo>
                    <a:pt x="460" y="1156"/>
                    <a:pt x="424" y="506"/>
                    <a:pt x="361" y="0"/>
                  </a:cubicBezTo>
                  <a:cubicBezTo>
                    <a:pt x="695" y="0"/>
                    <a:pt x="1038" y="0"/>
                    <a:pt x="1372" y="0"/>
                  </a:cubicBezTo>
                  <a:cubicBezTo>
                    <a:pt x="1300" y="542"/>
                    <a:pt x="1264" y="1238"/>
                    <a:pt x="1354" y="2042"/>
                  </a:cubicBezTo>
                  <a:cubicBezTo>
                    <a:pt x="1435" y="2729"/>
                    <a:pt x="1580" y="3307"/>
                    <a:pt x="1733" y="3768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30"/>
            <p:cNvSpPr/>
            <p:nvPr/>
          </p:nvSpPr>
          <p:spPr>
            <a:xfrm>
              <a:off x="3266304" y="2449148"/>
              <a:ext cx="1587034" cy="1330200"/>
            </a:xfrm>
            <a:custGeom>
              <a:avLst/>
              <a:gdLst/>
              <a:ahLst/>
              <a:cxnLst/>
              <a:rect l="l" t="t" r="r" b="b"/>
              <a:pathLst>
                <a:path w="4364" h="3660" extrusionOk="0">
                  <a:moveTo>
                    <a:pt x="0" y="1662"/>
                  </a:moveTo>
                  <a:lnTo>
                    <a:pt x="0" y="1662"/>
                  </a:lnTo>
                  <a:cubicBezTo>
                    <a:pt x="0" y="749"/>
                    <a:pt x="976" y="0"/>
                    <a:pt x="2177" y="0"/>
                  </a:cubicBezTo>
                  <a:cubicBezTo>
                    <a:pt x="3388" y="0"/>
                    <a:pt x="4363" y="749"/>
                    <a:pt x="4363" y="1662"/>
                  </a:cubicBezTo>
                  <a:cubicBezTo>
                    <a:pt x="4363" y="2583"/>
                    <a:pt x="3388" y="3324"/>
                    <a:pt x="2177" y="3324"/>
                  </a:cubicBezTo>
                  <a:cubicBezTo>
                    <a:pt x="1942" y="3324"/>
                    <a:pt x="1726" y="3297"/>
                    <a:pt x="1509" y="3243"/>
                  </a:cubicBezTo>
                  <a:lnTo>
                    <a:pt x="1509" y="3243"/>
                  </a:lnTo>
                  <a:cubicBezTo>
                    <a:pt x="1509" y="3243"/>
                    <a:pt x="1229" y="3360"/>
                    <a:pt x="1111" y="3622"/>
                  </a:cubicBezTo>
                  <a:cubicBezTo>
                    <a:pt x="1093" y="3659"/>
                    <a:pt x="1048" y="3650"/>
                    <a:pt x="1039" y="3622"/>
                  </a:cubicBezTo>
                  <a:cubicBezTo>
                    <a:pt x="994" y="3550"/>
                    <a:pt x="948" y="3460"/>
                    <a:pt x="921" y="3351"/>
                  </a:cubicBezTo>
                  <a:cubicBezTo>
                    <a:pt x="867" y="3207"/>
                    <a:pt x="849" y="3080"/>
                    <a:pt x="849" y="2981"/>
                  </a:cubicBezTo>
                  <a:lnTo>
                    <a:pt x="849" y="2981"/>
                  </a:lnTo>
                  <a:cubicBezTo>
                    <a:pt x="325" y="2674"/>
                    <a:pt x="0" y="2204"/>
                    <a:pt x="0" y="166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Montserrat Light" pitchFamily="2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30"/>
            <p:cNvSpPr/>
            <p:nvPr/>
          </p:nvSpPr>
          <p:spPr>
            <a:xfrm>
              <a:off x="3112410" y="1856169"/>
              <a:ext cx="1361003" cy="1139478"/>
            </a:xfrm>
            <a:custGeom>
              <a:avLst/>
              <a:gdLst/>
              <a:ahLst/>
              <a:cxnLst/>
              <a:rect l="l" t="t" r="r" b="b"/>
              <a:pathLst>
                <a:path w="3742" h="3135" extrusionOk="0">
                  <a:moveTo>
                    <a:pt x="0" y="1427"/>
                  </a:moveTo>
                  <a:lnTo>
                    <a:pt x="0" y="1427"/>
                  </a:lnTo>
                  <a:cubicBezTo>
                    <a:pt x="0" y="641"/>
                    <a:pt x="831" y="0"/>
                    <a:pt x="1870" y="0"/>
                  </a:cubicBezTo>
                  <a:cubicBezTo>
                    <a:pt x="2901" y="0"/>
                    <a:pt x="3741" y="641"/>
                    <a:pt x="3741" y="1427"/>
                  </a:cubicBezTo>
                  <a:cubicBezTo>
                    <a:pt x="3741" y="2212"/>
                    <a:pt x="2901" y="2845"/>
                    <a:pt x="1870" y="2845"/>
                  </a:cubicBezTo>
                  <a:cubicBezTo>
                    <a:pt x="1672" y="2845"/>
                    <a:pt x="1473" y="2827"/>
                    <a:pt x="1292" y="2782"/>
                  </a:cubicBezTo>
                  <a:lnTo>
                    <a:pt x="1292" y="2782"/>
                  </a:lnTo>
                  <a:cubicBezTo>
                    <a:pt x="1292" y="2782"/>
                    <a:pt x="1048" y="2872"/>
                    <a:pt x="949" y="3107"/>
                  </a:cubicBezTo>
                  <a:cubicBezTo>
                    <a:pt x="940" y="3134"/>
                    <a:pt x="895" y="3125"/>
                    <a:pt x="886" y="3098"/>
                  </a:cubicBezTo>
                  <a:cubicBezTo>
                    <a:pt x="849" y="3035"/>
                    <a:pt x="813" y="2962"/>
                    <a:pt x="786" y="2872"/>
                  </a:cubicBezTo>
                  <a:cubicBezTo>
                    <a:pt x="741" y="2746"/>
                    <a:pt x="732" y="2637"/>
                    <a:pt x="723" y="2556"/>
                  </a:cubicBezTo>
                  <a:lnTo>
                    <a:pt x="723" y="2556"/>
                  </a:lnTo>
                  <a:cubicBezTo>
                    <a:pt x="280" y="2294"/>
                    <a:pt x="0" y="1888"/>
                    <a:pt x="0" y="142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Montserrat Light" pitchFamily="2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30"/>
            <p:cNvSpPr/>
            <p:nvPr/>
          </p:nvSpPr>
          <p:spPr>
            <a:xfrm>
              <a:off x="4518298" y="2502035"/>
              <a:ext cx="1359395" cy="1136278"/>
            </a:xfrm>
            <a:custGeom>
              <a:avLst/>
              <a:gdLst/>
              <a:ahLst/>
              <a:cxnLst/>
              <a:rect l="l" t="t" r="r" b="b"/>
              <a:pathLst>
                <a:path w="3741" h="3126" extrusionOk="0">
                  <a:moveTo>
                    <a:pt x="3740" y="1426"/>
                  </a:moveTo>
                  <a:lnTo>
                    <a:pt x="3740" y="1426"/>
                  </a:lnTo>
                  <a:cubicBezTo>
                    <a:pt x="3740" y="640"/>
                    <a:pt x="2900" y="0"/>
                    <a:pt x="1870" y="0"/>
                  </a:cubicBezTo>
                  <a:cubicBezTo>
                    <a:pt x="831" y="0"/>
                    <a:pt x="0" y="640"/>
                    <a:pt x="0" y="1426"/>
                  </a:cubicBezTo>
                  <a:cubicBezTo>
                    <a:pt x="0" y="2212"/>
                    <a:pt x="831" y="2845"/>
                    <a:pt x="1870" y="2845"/>
                  </a:cubicBezTo>
                  <a:cubicBezTo>
                    <a:pt x="2069" y="2845"/>
                    <a:pt x="2258" y="2818"/>
                    <a:pt x="2439" y="2782"/>
                  </a:cubicBezTo>
                  <a:lnTo>
                    <a:pt x="2439" y="2782"/>
                  </a:lnTo>
                  <a:cubicBezTo>
                    <a:pt x="2439" y="2782"/>
                    <a:pt x="2683" y="2872"/>
                    <a:pt x="2782" y="3098"/>
                  </a:cubicBezTo>
                  <a:cubicBezTo>
                    <a:pt x="2801" y="3125"/>
                    <a:pt x="2837" y="3125"/>
                    <a:pt x="2846" y="3098"/>
                  </a:cubicBezTo>
                  <a:cubicBezTo>
                    <a:pt x="2882" y="3035"/>
                    <a:pt x="2918" y="2962"/>
                    <a:pt x="2945" y="2872"/>
                  </a:cubicBezTo>
                  <a:cubicBezTo>
                    <a:pt x="2990" y="2746"/>
                    <a:pt x="2999" y="2637"/>
                    <a:pt x="3008" y="2547"/>
                  </a:cubicBezTo>
                  <a:lnTo>
                    <a:pt x="3008" y="2547"/>
                  </a:lnTo>
                  <a:cubicBezTo>
                    <a:pt x="3451" y="2294"/>
                    <a:pt x="3740" y="1878"/>
                    <a:pt x="3740" y="1426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Montserrat Light" pitchFamily="2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30"/>
            <p:cNvSpPr/>
            <p:nvPr/>
          </p:nvSpPr>
          <p:spPr>
            <a:xfrm>
              <a:off x="4268220" y="1681480"/>
              <a:ext cx="1359395" cy="1139486"/>
            </a:xfrm>
            <a:custGeom>
              <a:avLst/>
              <a:gdLst/>
              <a:ahLst/>
              <a:cxnLst/>
              <a:rect l="l" t="t" r="r" b="b"/>
              <a:pathLst>
                <a:path w="3741" h="3135" extrusionOk="0">
                  <a:moveTo>
                    <a:pt x="3740" y="1427"/>
                  </a:moveTo>
                  <a:lnTo>
                    <a:pt x="3740" y="1427"/>
                  </a:lnTo>
                  <a:cubicBezTo>
                    <a:pt x="3740" y="641"/>
                    <a:pt x="2908" y="0"/>
                    <a:pt x="1869" y="0"/>
                  </a:cubicBezTo>
                  <a:cubicBezTo>
                    <a:pt x="839" y="0"/>
                    <a:pt x="0" y="641"/>
                    <a:pt x="0" y="1427"/>
                  </a:cubicBezTo>
                  <a:cubicBezTo>
                    <a:pt x="0" y="2214"/>
                    <a:pt x="839" y="2854"/>
                    <a:pt x="1869" y="2854"/>
                  </a:cubicBezTo>
                  <a:cubicBezTo>
                    <a:pt x="2068" y="2854"/>
                    <a:pt x="2267" y="2827"/>
                    <a:pt x="2447" y="2782"/>
                  </a:cubicBezTo>
                  <a:lnTo>
                    <a:pt x="2447" y="2782"/>
                  </a:lnTo>
                  <a:cubicBezTo>
                    <a:pt x="2447" y="2782"/>
                    <a:pt x="2691" y="2881"/>
                    <a:pt x="2791" y="3107"/>
                  </a:cubicBezTo>
                  <a:cubicBezTo>
                    <a:pt x="2800" y="3134"/>
                    <a:pt x="2845" y="3125"/>
                    <a:pt x="2854" y="3098"/>
                  </a:cubicBezTo>
                  <a:cubicBezTo>
                    <a:pt x="2881" y="3044"/>
                    <a:pt x="2917" y="2962"/>
                    <a:pt x="2953" y="2872"/>
                  </a:cubicBezTo>
                  <a:cubicBezTo>
                    <a:pt x="2989" y="2745"/>
                    <a:pt x="3008" y="2637"/>
                    <a:pt x="3017" y="2556"/>
                  </a:cubicBezTo>
                  <a:cubicBezTo>
                    <a:pt x="3017" y="2556"/>
                    <a:pt x="3017" y="2556"/>
                    <a:pt x="3008" y="2556"/>
                  </a:cubicBezTo>
                  <a:cubicBezTo>
                    <a:pt x="3459" y="2295"/>
                    <a:pt x="3740" y="1888"/>
                    <a:pt x="3740" y="1427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Montserrat Light" pitchFamily="2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30"/>
            <p:cNvSpPr/>
            <p:nvPr/>
          </p:nvSpPr>
          <p:spPr>
            <a:xfrm>
              <a:off x="3933179" y="3074180"/>
              <a:ext cx="234047" cy="233987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45" y="641"/>
                  </a:moveTo>
                  <a:lnTo>
                    <a:pt x="45" y="641"/>
                  </a:lnTo>
                  <a:cubicBezTo>
                    <a:pt x="36" y="641"/>
                    <a:pt x="27" y="632"/>
                    <a:pt x="18" y="623"/>
                  </a:cubicBezTo>
                  <a:cubicBezTo>
                    <a:pt x="0" y="614"/>
                    <a:pt x="0" y="587"/>
                    <a:pt x="18" y="569"/>
                  </a:cubicBezTo>
                  <a:cubicBezTo>
                    <a:pt x="578" y="18"/>
                    <a:pt x="578" y="18"/>
                    <a:pt x="578" y="18"/>
                  </a:cubicBezTo>
                  <a:cubicBezTo>
                    <a:pt x="587" y="0"/>
                    <a:pt x="614" y="0"/>
                    <a:pt x="632" y="18"/>
                  </a:cubicBezTo>
                  <a:cubicBezTo>
                    <a:pt x="642" y="27"/>
                    <a:pt x="642" y="54"/>
                    <a:pt x="632" y="72"/>
                  </a:cubicBezTo>
                  <a:cubicBezTo>
                    <a:pt x="72" y="623"/>
                    <a:pt x="72" y="623"/>
                    <a:pt x="72" y="623"/>
                  </a:cubicBezTo>
                  <a:cubicBezTo>
                    <a:pt x="63" y="632"/>
                    <a:pt x="54" y="641"/>
                    <a:pt x="45" y="641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Montserrat Light" pitchFamily="2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30"/>
            <p:cNvSpPr/>
            <p:nvPr/>
          </p:nvSpPr>
          <p:spPr>
            <a:xfrm>
              <a:off x="3929973" y="3069371"/>
              <a:ext cx="92978" cy="89748"/>
            </a:xfrm>
            <a:custGeom>
              <a:avLst/>
              <a:gdLst/>
              <a:ahLst/>
              <a:cxnLst/>
              <a:rect l="l" t="t" r="r" b="b"/>
              <a:pathLst>
                <a:path w="254" h="245" extrusionOk="0">
                  <a:moveTo>
                    <a:pt x="126" y="54"/>
                  </a:moveTo>
                  <a:lnTo>
                    <a:pt x="126" y="54"/>
                  </a:lnTo>
                  <a:cubicBezTo>
                    <a:pt x="163" y="54"/>
                    <a:pt x="199" y="81"/>
                    <a:pt x="199" y="117"/>
                  </a:cubicBezTo>
                  <a:cubicBezTo>
                    <a:pt x="199" y="163"/>
                    <a:pt x="163" y="190"/>
                    <a:pt x="126" y="190"/>
                  </a:cubicBezTo>
                  <a:cubicBezTo>
                    <a:pt x="90" y="190"/>
                    <a:pt x="54" y="163"/>
                    <a:pt x="54" y="117"/>
                  </a:cubicBezTo>
                  <a:cubicBezTo>
                    <a:pt x="54" y="81"/>
                    <a:pt x="90" y="54"/>
                    <a:pt x="126" y="54"/>
                  </a:cubicBezTo>
                  <a:lnTo>
                    <a:pt x="126" y="0"/>
                  </a:lnTo>
                  <a:lnTo>
                    <a:pt x="126" y="0"/>
                  </a:lnTo>
                  <a:cubicBezTo>
                    <a:pt x="54" y="0"/>
                    <a:pt x="0" y="54"/>
                    <a:pt x="0" y="117"/>
                  </a:cubicBezTo>
                  <a:cubicBezTo>
                    <a:pt x="0" y="190"/>
                    <a:pt x="54" y="244"/>
                    <a:pt x="126" y="244"/>
                  </a:cubicBezTo>
                  <a:cubicBezTo>
                    <a:pt x="199" y="244"/>
                    <a:pt x="253" y="190"/>
                    <a:pt x="253" y="117"/>
                  </a:cubicBezTo>
                  <a:cubicBezTo>
                    <a:pt x="253" y="54"/>
                    <a:pt x="199" y="0"/>
                    <a:pt x="126" y="0"/>
                  </a:cubicBezTo>
                  <a:lnTo>
                    <a:pt x="126" y="54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Montserrat Light" pitchFamily="2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30"/>
            <p:cNvSpPr/>
            <p:nvPr/>
          </p:nvSpPr>
          <p:spPr>
            <a:xfrm>
              <a:off x="5185173" y="3165531"/>
              <a:ext cx="109008" cy="27246"/>
            </a:xfrm>
            <a:custGeom>
              <a:avLst/>
              <a:gdLst/>
              <a:ahLst/>
              <a:cxnLst/>
              <a:rect l="l" t="t" r="r" b="b"/>
              <a:pathLst>
                <a:path w="299" h="73" extrusionOk="0">
                  <a:moveTo>
                    <a:pt x="262" y="72"/>
                  </a:moveTo>
                  <a:lnTo>
                    <a:pt x="262" y="72"/>
                  </a:lnTo>
                  <a:cubicBezTo>
                    <a:pt x="36" y="72"/>
                    <a:pt x="36" y="72"/>
                    <a:pt x="36" y="72"/>
                  </a:cubicBezTo>
                  <a:cubicBezTo>
                    <a:pt x="18" y="72"/>
                    <a:pt x="0" y="54"/>
                    <a:pt x="0" y="36"/>
                  </a:cubicBezTo>
                  <a:cubicBezTo>
                    <a:pt x="0" y="18"/>
                    <a:pt x="18" y="0"/>
                    <a:pt x="36" y="0"/>
                  </a:cubicBezTo>
                  <a:cubicBezTo>
                    <a:pt x="262" y="0"/>
                    <a:pt x="262" y="0"/>
                    <a:pt x="262" y="0"/>
                  </a:cubicBezTo>
                  <a:cubicBezTo>
                    <a:pt x="280" y="0"/>
                    <a:pt x="298" y="18"/>
                    <a:pt x="298" y="36"/>
                  </a:cubicBezTo>
                  <a:cubicBezTo>
                    <a:pt x="298" y="54"/>
                    <a:pt x="280" y="72"/>
                    <a:pt x="262" y="72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Montserrat Light" pitchFamily="2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30"/>
            <p:cNvSpPr txBox="1"/>
            <p:nvPr/>
          </p:nvSpPr>
          <p:spPr>
            <a:xfrm flipH="1">
              <a:off x="5781935" y="1819450"/>
              <a:ext cx="1001490" cy="2719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 err="1">
                  <a:solidFill>
                    <a:schemeClr val="dk2"/>
                  </a:solidFill>
                  <a:latin typeface="Montserrat Light" pitchFamily="2" charset="77"/>
                  <a:ea typeface="Lato"/>
                  <a:cs typeface="Lato"/>
                  <a:sym typeface="Lato"/>
                </a:rPr>
                <a:t>Infoportal</a:t>
              </a:r>
              <a:endParaRPr sz="500" b="1" dirty="0">
                <a:latin typeface="Montserrat Light" pitchFamily="2" charset="77"/>
              </a:endParaRPr>
            </a:p>
          </p:txBody>
        </p:sp>
        <p:sp>
          <p:nvSpPr>
            <p:cNvPr id="163" name="Google Shape;163;p30"/>
            <p:cNvSpPr/>
            <p:nvPr/>
          </p:nvSpPr>
          <p:spPr>
            <a:xfrm flipH="1">
              <a:off x="5782062" y="2091379"/>
              <a:ext cx="1573800" cy="35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Montserrat Light" pitchFamily="2" charset="77"/>
                  <a:ea typeface="Lato Light"/>
                  <a:cs typeface="Lato Light"/>
                  <a:sym typeface="Lato Light"/>
                </a:rPr>
                <a:t>Especialidad en OT</a:t>
              </a:r>
              <a:endParaRPr sz="500">
                <a:latin typeface="Montserrat Light" pitchFamily="2" charset="77"/>
              </a:endParaRPr>
            </a:p>
          </p:txBody>
        </p:sp>
        <p:sp>
          <p:nvSpPr>
            <p:cNvPr id="164" name="Google Shape;164;p30"/>
            <p:cNvSpPr txBox="1"/>
            <p:nvPr/>
          </p:nvSpPr>
          <p:spPr>
            <a:xfrm flipH="1">
              <a:off x="6009373" y="2720908"/>
              <a:ext cx="893700" cy="2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 err="1">
                  <a:solidFill>
                    <a:schemeClr val="dk2"/>
                  </a:solidFill>
                  <a:latin typeface="Montserrat Light" pitchFamily="2" charset="77"/>
                  <a:ea typeface="Lato"/>
                  <a:cs typeface="Lato"/>
                  <a:sym typeface="Lato"/>
                </a:rPr>
                <a:t>Vanti</a:t>
              </a:r>
              <a:endParaRPr sz="500" b="1" dirty="0">
                <a:latin typeface="Montserrat Light" pitchFamily="2" charset="77"/>
              </a:endParaRPr>
            </a:p>
          </p:txBody>
        </p:sp>
        <p:sp>
          <p:nvSpPr>
            <p:cNvPr id="165" name="Google Shape;165;p30"/>
            <p:cNvSpPr/>
            <p:nvPr/>
          </p:nvSpPr>
          <p:spPr>
            <a:xfrm flipH="1">
              <a:off x="6009499" y="2963282"/>
              <a:ext cx="1573800" cy="35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Montserrat Light" pitchFamily="2" charset="77"/>
                  <a:ea typeface="Lato Light"/>
                  <a:cs typeface="Lato Light"/>
                  <a:sym typeface="Lato Light"/>
                </a:rPr>
                <a:t>Procesos de negocios digitales &amp; Robots.</a:t>
              </a:r>
              <a:endParaRPr sz="500">
                <a:latin typeface="Montserrat Light" pitchFamily="2" charset="77"/>
              </a:endParaRPr>
            </a:p>
          </p:txBody>
        </p:sp>
        <p:sp>
          <p:nvSpPr>
            <p:cNvPr id="166" name="Google Shape;166;p30"/>
            <p:cNvSpPr txBox="1"/>
            <p:nvPr/>
          </p:nvSpPr>
          <p:spPr>
            <a:xfrm>
              <a:off x="2095622" y="2072448"/>
              <a:ext cx="893700" cy="2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 err="1">
                  <a:solidFill>
                    <a:schemeClr val="dk2"/>
                  </a:solidFill>
                  <a:latin typeface="Montserrat Light" pitchFamily="2" charset="77"/>
                  <a:ea typeface="Lato"/>
                  <a:cs typeface="Lato"/>
                  <a:sym typeface="Lato"/>
                </a:rPr>
                <a:t>Izertis</a:t>
              </a:r>
              <a:endParaRPr sz="500" b="1" dirty="0">
                <a:latin typeface="Montserrat Light" pitchFamily="2" charset="77"/>
              </a:endParaRPr>
            </a:p>
          </p:txBody>
        </p:sp>
        <p:sp>
          <p:nvSpPr>
            <p:cNvPr id="167" name="Google Shape;167;p30"/>
            <p:cNvSpPr/>
            <p:nvPr/>
          </p:nvSpPr>
          <p:spPr>
            <a:xfrm>
              <a:off x="1415395" y="2314823"/>
              <a:ext cx="1573800" cy="35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Montserrat Light" pitchFamily="2" charset="77"/>
                  <a:ea typeface="Lato Light"/>
                  <a:cs typeface="Lato Light"/>
                  <a:sym typeface="Lato Light"/>
                </a:rPr>
                <a:t>Transformación Digital Banca. </a:t>
              </a:r>
              <a:endParaRPr sz="500">
                <a:latin typeface="Montserrat Light" pitchFamily="2" charset="77"/>
              </a:endParaRPr>
            </a:p>
          </p:txBody>
        </p:sp>
        <p:sp>
          <p:nvSpPr>
            <p:cNvPr id="168" name="Google Shape;168;p30"/>
            <p:cNvSpPr txBox="1"/>
            <p:nvPr/>
          </p:nvSpPr>
          <p:spPr>
            <a:xfrm>
              <a:off x="2023228" y="2753774"/>
              <a:ext cx="1106927" cy="2791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chemeClr val="dk2"/>
                  </a:solidFill>
                  <a:latin typeface="Montserrat Light" pitchFamily="2" charset="77"/>
                  <a:ea typeface="Lato"/>
                  <a:cs typeface="Lato"/>
                  <a:sym typeface="Lato"/>
                </a:rPr>
                <a:t>Dexterity</a:t>
              </a:r>
              <a:endParaRPr sz="500" b="1" dirty="0">
                <a:latin typeface="Montserrat Light" pitchFamily="2" charset="77"/>
              </a:endParaRPr>
            </a:p>
          </p:txBody>
        </p:sp>
        <p:sp>
          <p:nvSpPr>
            <p:cNvPr id="169" name="Google Shape;169;p30"/>
            <p:cNvSpPr/>
            <p:nvPr/>
          </p:nvSpPr>
          <p:spPr>
            <a:xfrm>
              <a:off x="1556229" y="3032923"/>
              <a:ext cx="1573800" cy="35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Montserrat Light" pitchFamily="2" charset="77"/>
                  <a:ea typeface="Lato Light"/>
                  <a:cs typeface="Lato Light"/>
                  <a:sym typeface="Lato Light"/>
                </a:rPr>
                <a:t>Especialistas en ERP - Sap Business One</a:t>
              </a:r>
              <a:endParaRPr sz="500">
                <a:latin typeface="Montserrat Light" pitchFamily="2" charset="77"/>
              </a:endParaRPr>
            </a:p>
          </p:txBody>
        </p:sp>
        <p:pic>
          <p:nvPicPr>
            <p:cNvPr id="170" name="Google Shape;170;p3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85804" y="1913398"/>
              <a:ext cx="1109813" cy="3422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" name="Google Shape;172;p3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57338" y="2529855"/>
              <a:ext cx="1099987" cy="496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" name="Google Shape;173;p3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048014" y="2469629"/>
              <a:ext cx="1369854" cy="4962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AutoShape 3">
            <a:extLst>
              <a:ext uri="{FF2B5EF4-FFF2-40B4-BE49-F238E27FC236}">
                <a16:creationId xmlns:a16="http://schemas.microsoft.com/office/drawing/2014/main" id="{510F4C25-AB9C-B24B-9A39-B1B160DABF54}"/>
              </a:ext>
            </a:extLst>
          </p:cNvPr>
          <p:cNvSpPr/>
          <p:nvPr/>
        </p:nvSpPr>
        <p:spPr>
          <a:xfrm rot="18900000">
            <a:off x="7171174" y="-815237"/>
            <a:ext cx="1737640" cy="1737301"/>
          </a:xfrm>
          <a:prstGeom prst="rect">
            <a:avLst/>
          </a:prstGeom>
          <a:solidFill>
            <a:srgbClr val="97BCC7"/>
          </a:solidFill>
        </p:spPr>
      </p:sp>
      <p:sp>
        <p:nvSpPr>
          <p:cNvPr id="58" name="AutoShape 4">
            <a:extLst>
              <a:ext uri="{FF2B5EF4-FFF2-40B4-BE49-F238E27FC236}">
                <a16:creationId xmlns:a16="http://schemas.microsoft.com/office/drawing/2014/main" id="{B796DD5C-531B-1F4F-826E-C1F8961A0CD9}"/>
              </a:ext>
            </a:extLst>
          </p:cNvPr>
          <p:cNvSpPr/>
          <p:nvPr/>
        </p:nvSpPr>
        <p:spPr>
          <a:xfrm rot="18900000">
            <a:off x="-2263595" y="3749337"/>
            <a:ext cx="4033652" cy="4032863"/>
          </a:xfrm>
          <a:prstGeom prst="rect">
            <a:avLst/>
          </a:prstGeom>
          <a:solidFill>
            <a:srgbClr val="97BCC7"/>
          </a:solidFill>
        </p:spPr>
      </p:sp>
      <p:sp>
        <p:nvSpPr>
          <p:cNvPr id="59" name="AutoShape 5">
            <a:extLst>
              <a:ext uri="{FF2B5EF4-FFF2-40B4-BE49-F238E27FC236}">
                <a16:creationId xmlns:a16="http://schemas.microsoft.com/office/drawing/2014/main" id="{4FB0DC61-6EEF-9243-B1BA-B7BE3A4FD109}"/>
              </a:ext>
            </a:extLst>
          </p:cNvPr>
          <p:cNvSpPr/>
          <p:nvPr/>
        </p:nvSpPr>
        <p:spPr>
          <a:xfrm rot="18900000">
            <a:off x="7932528" y="57266"/>
            <a:ext cx="3868720" cy="25573"/>
          </a:xfrm>
          <a:prstGeom prst="rect">
            <a:avLst/>
          </a:prstGeom>
          <a:solidFill>
            <a:srgbClr val="053D57"/>
          </a:solidFill>
        </p:spPr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2D0E312-B2ED-E146-916A-8D8450FC9796}"/>
              </a:ext>
            </a:extLst>
          </p:cNvPr>
          <p:cNvGrpSpPr/>
          <p:nvPr/>
        </p:nvGrpSpPr>
        <p:grpSpPr>
          <a:xfrm>
            <a:off x="1814959" y="1549001"/>
            <a:ext cx="5606039" cy="3246936"/>
            <a:chOff x="1153924" y="981179"/>
            <a:chExt cx="6642016" cy="3846959"/>
          </a:xfrm>
        </p:grpSpPr>
        <p:sp>
          <p:nvSpPr>
            <p:cNvPr id="179" name="Google Shape;179;p31"/>
            <p:cNvSpPr/>
            <p:nvPr/>
          </p:nvSpPr>
          <p:spPr>
            <a:xfrm>
              <a:off x="1153924" y="981179"/>
              <a:ext cx="758400" cy="7584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180" name="Google Shape;180;p31"/>
            <p:cNvSpPr/>
            <p:nvPr/>
          </p:nvSpPr>
          <p:spPr>
            <a:xfrm>
              <a:off x="2093623" y="981179"/>
              <a:ext cx="758400" cy="7584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181" name="Google Shape;181;p31"/>
            <p:cNvSpPr/>
            <p:nvPr/>
          </p:nvSpPr>
          <p:spPr>
            <a:xfrm>
              <a:off x="3068461" y="981179"/>
              <a:ext cx="758400" cy="7584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182" name="Google Shape;182;p31"/>
            <p:cNvSpPr/>
            <p:nvPr/>
          </p:nvSpPr>
          <p:spPr>
            <a:xfrm>
              <a:off x="4019861" y="981179"/>
              <a:ext cx="758400" cy="7584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183" name="Google Shape;183;p31"/>
            <p:cNvSpPr/>
            <p:nvPr/>
          </p:nvSpPr>
          <p:spPr>
            <a:xfrm>
              <a:off x="4993664" y="981179"/>
              <a:ext cx="758400" cy="7584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184" name="Google Shape;184;p31"/>
            <p:cNvSpPr/>
            <p:nvPr/>
          </p:nvSpPr>
          <p:spPr>
            <a:xfrm>
              <a:off x="1153924" y="1944936"/>
              <a:ext cx="758400" cy="7584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185" name="Google Shape;185;p31"/>
            <p:cNvSpPr/>
            <p:nvPr/>
          </p:nvSpPr>
          <p:spPr>
            <a:xfrm>
              <a:off x="3068461" y="1944936"/>
              <a:ext cx="758400" cy="7584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186" name="Google Shape;186;p31"/>
            <p:cNvSpPr/>
            <p:nvPr/>
          </p:nvSpPr>
          <p:spPr>
            <a:xfrm>
              <a:off x="4019861" y="1944936"/>
              <a:ext cx="758400" cy="7584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187" name="Google Shape;187;p31"/>
            <p:cNvSpPr/>
            <p:nvPr/>
          </p:nvSpPr>
          <p:spPr>
            <a:xfrm>
              <a:off x="4993664" y="1944936"/>
              <a:ext cx="758400" cy="7584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188" name="Google Shape;188;p31"/>
            <p:cNvSpPr/>
            <p:nvPr/>
          </p:nvSpPr>
          <p:spPr>
            <a:xfrm>
              <a:off x="5999557" y="1944936"/>
              <a:ext cx="758400" cy="7584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189" name="Google Shape;189;p31"/>
            <p:cNvSpPr/>
            <p:nvPr/>
          </p:nvSpPr>
          <p:spPr>
            <a:xfrm>
              <a:off x="1153924" y="2899201"/>
              <a:ext cx="758400" cy="7584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190" name="Google Shape;190;p31"/>
            <p:cNvSpPr/>
            <p:nvPr/>
          </p:nvSpPr>
          <p:spPr>
            <a:xfrm>
              <a:off x="2093623" y="2899201"/>
              <a:ext cx="758400" cy="7584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pic>
          <p:nvPicPr>
            <p:cNvPr id="191" name="Google Shape;191;p31" descr="Resultado de imagen de logo infor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090109" y="1075125"/>
              <a:ext cx="565518" cy="5705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2" name="Google Shape;192;p3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077899" y="2276620"/>
              <a:ext cx="642330" cy="950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3" name="Google Shape;193;p31"/>
            <p:cNvSpPr/>
            <p:nvPr/>
          </p:nvSpPr>
          <p:spPr>
            <a:xfrm>
              <a:off x="2093623" y="1944936"/>
              <a:ext cx="758400" cy="7584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pic>
          <p:nvPicPr>
            <p:cNvPr id="194" name="Google Shape;194;p31" descr="Resultado de imagen de microsoft partner 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07376" y="1143389"/>
              <a:ext cx="651502" cy="434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5" name="Google Shape;195;p31" descr="Resultado de imagen de vmware  partner png"/>
            <p:cNvPicPr preferRelativeResize="0"/>
            <p:nvPr/>
          </p:nvPicPr>
          <p:blipFill rotWithShape="1">
            <a:blip r:embed="rId6">
              <a:alphaModFix/>
            </a:blip>
            <a:srcRect l="11461" t="-5663" r="9984"/>
            <a:stretch/>
          </p:blipFill>
          <p:spPr>
            <a:xfrm>
              <a:off x="1202212" y="2076848"/>
              <a:ext cx="661831" cy="4946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31" descr="Archivo:SAS logo horiz.sv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149645" y="2191645"/>
              <a:ext cx="646363" cy="265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31" descr="Resultado de imagen de huawei logo pn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975337" y="1969895"/>
              <a:ext cx="944655" cy="7084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31" descr="Resultado de imagen de liferay logo pn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993664" y="2204132"/>
              <a:ext cx="758407" cy="2400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31" descr="Resultado de imagen de citrix silver logo png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967467" y="2077369"/>
              <a:ext cx="822586" cy="4935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0" name="Google Shape;200;p31"/>
            <p:cNvSpPr/>
            <p:nvPr/>
          </p:nvSpPr>
          <p:spPr>
            <a:xfrm>
              <a:off x="3068461" y="2899201"/>
              <a:ext cx="758400" cy="7584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201" name="Google Shape;201;p31"/>
            <p:cNvSpPr/>
            <p:nvPr/>
          </p:nvSpPr>
          <p:spPr>
            <a:xfrm>
              <a:off x="4019861" y="2899201"/>
              <a:ext cx="758400" cy="7584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pic>
          <p:nvPicPr>
            <p:cNvPr id="202" name="Google Shape;202;p31" descr="https://logodix.com/logo/542664.png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3114640" y="3238101"/>
              <a:ext cx="666050" cy="806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3" name="Google Shape;203;p31"/>
            <p:cNvSpPr/>
            <p:nvPr/>
          </p:nvSpPr>
          <p:spPr>
            <a:xfrm>
              <a:off x="4993664" y="2899201"/>
              <a:ext cx="758400" cy="7584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pic>
          <p:nvPicPr>
            <p:cNvPr id="204" name="Google Shape;204;p31" descr="Resultado de imagen de salesforce logo partner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4073451" y="3049996"/>
              <a:ext cx="651226" cy="4568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5" name="Google Shape;205;p31" descr="Resultado de imagen de bmc logo partner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5047724" y="3142666"/>
              <a:ext cx="650288" cy="2714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6" name="Google Shape;206;p31"/>
            <p:cNvSpPr/>
            <p:nvPr/>
          </p:nvSpPr>
          <p:spPr>
            <a:xfrm>
              <a:off x="5999557" y="2899201"/>
              <a:ext cx="758400" cy="7584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pic>
          <p:nvPicPr>
            <p:cNvPr id="207" name="Google Shape;207;p31" descr="Imagen que contiene imágenes prediseñadas&#10;&#10;Descripción generada automáticamente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6058814" y="3176870"/>
              <a:ext cx="639892" cy="2030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8" name="Google Shape;208;p31"/>
            <p:cNvSpPr/>
            <p:nvPr/>
          </p:nvSpPr>
          <p:spPr>
            <a:xfrm>
              <a:off x="5999557" y="981179"/>
              <a:ext cx="758400" cy="7584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pic>
          <p:nvPicPr>
            <p:cNvPr id="209" name="Google Shape;209;p31" descr="Resultado de imagen de changepoint logo partner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6008596" y="1113612"/>
              <a:ext cx="740328" cy="4935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0" name="Google Shape;210;p31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3130198" y="1042919"/>
              <a:ext cx="634933" cy="6349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1" name="Google Shape;211;p31"/>
            <p:cNvSpPr/>
            <p:nvPr/>
          </p:nvSpPr>
          <p:spPr>
            <a:xfrm>
              <a:off x="7037540" y="1944936"/>
              <a:ext cx="758400" cy="7584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212" name="Google Shape;212;p31"/>
            <p:cNvSpPr/>
            <p:nvPr/>
          </p:nvSpPr>
          <p:spPr>
            <a:xfrm>
              <a:off x="7037540" y="2899201"/>
              <a:ext cx="758400" cy="7584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213" name="Google Shape;213;p31"/>
            <p:cNvSpPr/>
            <p:nvPr/>
          </p:nvSpPr>
          <p:spPr>
            <a:xfrm>
              <a:off x="7037540" y="981179"/>
              <a:ext cx="758400" cy="7584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pic>
          <p:nvPicPr>
            <p:cNvPr id="214" name="Google Shape;214;p31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7159818" y="1103462"/>
              <a:ext cx="513851" cy="5138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31"/>
            <p:cNvPicPr preferRelativeResize="0"/>
            <p:nvPr/>
          </p:nvPicPr>
          <p:blipFill rotWithShape="1">
            <a:blip r:embed="rId18">
              <a:alphaModFix/>
            </a:blip>
            <a:srcRect l="3752" t="20873" r="7523" b="21386"/>
            <a:stretch/>
          </p:blipFill>
          <p:spPr>
            <a:xfrm>
              <a:off x="7074320" y="2101306"/>
              <a:ext cx="684845" cy="4456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31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7073710" y="3050137"/>
              <a:ext cx="686067" cy="4565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31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4077899" y="1039220"/>
              <a:ext cx="642331" cy="6423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" name="Google Shape;218;p31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1246663" y="2963297"/>
              <a:ext cx="572927" cy="6302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" name="Google Shape;219;p31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2127218" y="3140170"/>
              <a:ext cx="691218" cy="2764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0" name="Google Shape;220;p31" descr="Imagen que contiene monitor, pantalla, televisión, computadora&#10;&#10;Descripción generada automáticamente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2068396" y="982207"/>
              <a:ext cx="792273" cy="7922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1" name="Google Shape;221;p31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1192671" y="3784886"/>
              <a:ext cx="715472" cy="395941"/>
            </a:xfrm>
            <a:prstGeom prst="rect">
              <a:avLst/>
            </a:prstGeom>
            <a:noFill/>
            <a:ln w="9525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222" name="Google Shape;222;p31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2131914" y="3819539"/>
              <a:ext cx="762722" cy="174243"/>
            </a:xfrm>
            <a:prstGeom prst="rect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223" name="Google Shape;223;p31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3068461" y="3714221"/>
              <a:ext cx="785391" cy="432325"/>
            </a:xfrm>
            <a:prstGeom prst="rect">
              <a:avLst/>
            </a:prstGeom>
            <a:noFill/>
            <a:ln w="9525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224" name="Google Shape;224;p31"/>
            <p:cNvPicPr preferRelativeResize="0"/>
            <p:nvPr/>
          </p:nvPicPr>
          <p:blipFill rotWithShape="1">
            <a:blip r:embed="rId27">
              <a:alphaModFix/>
            </a:blip>
            <a:srcRect t="21675" b="12422"/>
            <a:stretch/>
          </p:blipFill>
          <p:spPr>
            <a:xfrm>
              <a:off x="4019800" y="3720800"/>
              <a:ext cx="758400" cy="499791"/>
            </a:xfrm>
            <a:prstGeom prst="rect">
              <a:avLst/>
            </a:prstGeom>
            <a:noFill/>
            <a:ln w="9525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225" name="Google Shape;225;p31"/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>
              <a:off x="1207376" y="4403788"/>
              <a:ext cx="713992" cy="395941"/>
            </a:xfrm>
            <a:prstGeom prst="rect">
              <a:avLst/>
            </a:prstGeom>
            <a:noFill/>
            <a:ln w="9525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226" name="Google Shape;226;p31"/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2050432" y="4383484"/>
              <a:ext cx="797554" cy="444654"/>
            </a:xfrm>
            <a:prstGeom prst="rect">
              <a:avLst/>
            </a:prstGeom>
            <a:noFill/>
            <a:ln w="9525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227" name="Google Shape;227;p31"/>
            <p:cNvPicPr preferRelativeResize="0"/>
            <p:nvPr/>
          </p:nvPicPr>
          <p:blipFill rotWithShape="1">
            <a:blip r:embed="rId30">
              <a:alphaModFix/>
            </a:blip>
            <a:srcRect t="-11495"/>
            <a:stretch/>
          </p:blipFill>
          <p:spPr>
            <a:xfrm>
              <a:off x="3075914" y="4346100"/>
              <a:ext cx="641059" cy="482037"/>
            </a:xfrm>
            <a:prstGeom prst="rect">
              <a:avLst/>
            </a:prstGeom>
            <a:noFill/>
            <a:ln w="9525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228" name="Google Shape;228;p31"/>
            <p:cNvPicPr preferRelativeResize="0"/>
            <p:nvPr/>
          </p:nvPicPr>
          <p:blipFill rotWithShape="1">
            <a:blip r:embed="rId31">
              <a:alphaModFix/>
            </a:blip>
            <a:srcRect/>
            <a:stretch/>
          </p:blipFill>
          <p:spPr>
            <a:xfrm>
              <a:off x="5069864" y="3841365"/>
              <a:ext cx="764633" cy="199927"/>
            </a:xfrm>
            <a:prstGeom prst="rect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229" name="Google Shape;229;p31"/>
            <p:cNvPicPr preferRelativeResize="0"/>
            <p:nvPr/>
          </p:nvPicPr>
          <p:blipFill>
            <a:blip r:embed="rId32">
              <a:alphaModFix/>
            </a:blip>
            <a:stretch>
              <a:fillRect/>
            </a:stretch>
          </p:blipFill>
          <p:spPr>
            <a:xfrm>
              <a:off x="4042456" y="4386991"/>
              <a:ext cx="785397" cy="360591"/>
            </a:xfrm>
            <a:prstGeom prst="rect">
              <a:avLst/>
            </a:prstGeom>
            <a:noFill/>
            <a:ln w="9525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230" name="Google Shape;230;p31"/>
            <p:cNvPicPr preferRelativeResize="0"/>
            <p:nvPr/>
          </p:nvPicPr>
          <p:blipFill>
            <a:blip r:embed="rId33">
              <a:alphaModFix/>
            </a:blip>
            <a:stretch>
              <a:fillRect/>
            </a:stretch>
          </p:blipFill>
          <p:spPr>
            <a:xfrm>
              <a:off x="5041854" y="4396316"/>
              <a:ext cx="944653" cy="358054"/>
            </a:xfrm>
            <a:prstGeom prst="rect">
              <a:avLst/>
            </a:prstGeom>
            <a:noFill/>
            <a:ln w="9525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231" name="Google Shape;231;p31"/>
            <p:cNvPicPr preferRelativeResize="0"/>
            <p:nvPr/>
          </p:nvPicPr>
          <p:blipFill>
            <a:blip r:embed="rId34">
              <a:alphaModFix/>
            </a:blip>
            <a:stretch>
              <a:fillRect/>
            </a:stretch>
          </p:blipFill>
          <p:spPr>
            <a:xfrm>
              <a:off x="6164196" y="4430315"/>
              <a:ext cx="1135140" cy="265013"/>
            </a:xfrm>
            <a:prstGeom prst="rect">
              <a:avLst/>
            </a:prstGeom>
            <a:noFill/>
            <a:ln w="9525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232" name="Google Shape;232;p31"/>
          <p:cNvSpPr txBox="1"/>
          <p:nvPr/>
        </p:nvSpPr>
        <p:spPr>
          <a:xfrm>
            <a:off x="627754" y="324597"/>
            <a:ext cx="6083369" cy="976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 err="1">
                <a:solidFill>
                  <a:srgbClr val="0F5179"/>
                </a:solidFill>
                <a:latin typeface="Montserrat" pitchFamily="2" charset="77"/>
                <a:ea typeface="Lato Black"/>
                <a:cs typeface="Lato Black"/>
                <a:sym typeface="Lato Black"/>
              </a:rPr>
              <a:t>Consorcio</a:t>
            </a:r>
            <a:r>
              <a:rPr lang="en" sz="3000" b="1" dirty="0">
                <a:solidFill>
                  <a:srgbClr val="0F5179"/>
                </a:solidFill>
                <a:latin typeface="Montserrat" pitchFamily="2" charset="77"/>
                <a:ea typeface="Lato Black"/>
                <a:cs typeface="Lato Black"/>
                <a:sym typeface="Lato Black"/>
              </a:rPr>
              <a:t> con </a:t>
            </a:r>
            <a:r>
              <a:rPr lang="en" sz="3000" b="1" dirty="0" err="1">
                <a:solidFill>
                  <a:srgbClr val="0F5179"/>
                </a:solidFill>
                <a:latin typeface="Montserrat" pitchFamily="2" charset="77"/>
                <a:ea typeface="Lato Black"/>
                <a:cs typeface="Lato Black"/>
                <a:sym typeface="Lato Black"/>
              </a:rPr>
              <a:t>Alianzas</a:t>
            </a:r>
            <a:r>
              <a:rPr lang="en" sz="3000" b="1" dirty="0">
                <a:solidFill>
                  <a:srgbClr val="0F5179"/>
                </a:solidFill>
                <a:latin typeface="Montserrat" pitchFamily="2" charset="77"/>
                <a:ea typeface="Lato Black"/>
                <a:cs typeface="Lato Black"/>
                <a:sym typeface="Lato Black"/>
              </a:rPr>
              <a:t> </a:t>
            </a:r>
            <a:r>
              <a:rPr lang="en" sz="3000" b="1" dirty="0" err="1">
                <a:solidFill>
                  <a:srgbClr val="0F5179"/>
                </a:solidFill>
                <a:latin typeface="Montserrat" pitchFamily="2" charset="77"/>
                <a:ea typeface="Lato Black"/>
                <a:cs typeface="Lato Black"/>
                <a:sym typeface="Lato Black"/>
              </a:rPr>
              <a:t>Tecnológicas</a:t>
            </a:r>
            <a:endParaRPr sz="500" b="1" dirty="0">
              <a:solidFill>
                <a:srgbClr val="0F5179"/>
              </a:solidFill>
              <a:latin typeface="Montserrat" pitchFamily="2" charset="77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394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2"/>
          <p:cNvSpPr/>
          <p:nvPr/>
        </p:nvSpPr>
        <p:spPr>
          <a:xfrm>
            <a:off x="0" y="-64251"/>
            <a:ext cx="9144000" cy="5143500"/>
          </a:xfrm>
          <a:prstGeom prst="rect">
            <a:avLst/>
          </a:prstGeom>
          <a:solidFill>
            <a:srgbClr val="1E4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2" name="Google Shape;282;p32"/>
          <p:cNvSpPr txBox="1"/>
          <p:nvPr/>
        </p:nvSpPr>
        <p:spPr>
          <a:xfrm>
            <a:off x="3588154" y="211531"/>
            <a:ext cx="3798900" cy="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975" tIns="31475" rIns="62975" bIns="314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 err="1">
                <a:solidFill>
                  <a:schemeClr val="lt1"/>
                </a:solidFill>
                <a:latin typeface="Montserrat" pitchFamily="2" charset="77"/>
                <a:ea typeface="Montserrat ExtraBold"/>
                <a:cs typeface="Montserrat ExtraBold"/>
                <a:sym typeface="Montserrat ExtraBold"/>
              </a:rPr>
              <a:t>Servicios</a:t>
            </a:r>
            <a:endParaRPr sz="2800" b="1" dirty="0">
              <a:latin typeface="Montserrat" pitchFamily="2" charset="77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B15F010-B094-E64E-9ED1-1F8E322F3FE5}"/>
              </a:ext>
            </a:extLst>
          </p:cNvPr>
          <p:cNvGrpSpPr/>
          <p:nvPr/>
        </p:nvGrpSpPr>
        <p:grpSpPr>
          <a:xfrm>
            <a:off x="1027796" y="779353"/>
            <a:ext cx="7106750" cy="4127837"/>
            <a:chOff x="1027796" y="459954"/>
            <a:chExt cx="7106750" cy="4127837"/>
          </a:xfrm>
        </p:grpSpPr>
        <p:sp>
          <p:nvSpPr>
            <p:cNvPr id="239" name="Google Shape;239;p32"/>
            <p:cNvSpPr/>
            <p:nvPr/>
          </p:nvSpPr>
          <p:spPr>
            <a:xfrm>
              <a:off x="1028767" y="957898"/>
              <a:ext cx="2259900" cy="1553700"/>
            </a:xfrm>
            <a:prstGeom prst="rect">
              <a:avLst/>
            </a:prstGeom>
            <a:solidFill>
              <a:schemeClr val="lt1">
                <a:alpha val="9800"/>
              </a:schemeClr>
            </a:solidFill>
            <a:ln>
              <a:noFill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240" name="Google Shape;240;p32"/>
            <p:cNvSpPr/>
            <p:nvPr/>
          </p:nvSpPr>
          <p:spPr>
            <a:xfrm>
              <a:off x="3450121" y="965129"/>
              <a:ext cx="2259900" cy="1546500"/>
            </a:xfrm>
            <a:prstGeom prst="rect">
              <a:avLst/>
            </a:prstGeom>
            <a:solidFill>
              <a:schemeClr val="lt1">
                <a:alpha val="9800"/>
              </a:schemeClr>
            </a:solidFill>
            <a:ln>
              <a:noFill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lt1"/>
                  </a:solidFill>
                  <a:latin typeface="Muli"/>
                  <a:ea typeface="Muli"/>
                  <a:cs typeface="Muli"/>
                  <a:sym typeface="Muli"/>
                </a:rPr>
                <a:t>       </a:t>
              </a:r>
              <a:endParaRPr sz="1000"/>
            </a:p>
          </p:txBody>
        </p:sp>
        <p:sp>
          <p:nvSpPr>
            <p:cNvPr id="241" name="Google Shape;241;p32"/>
            <p:cNvSpPr/>
            <p:nvPr/>
          </p:nvSpPr>
          <p:spPr>
            <a:xfrm>
              <a:off x="5874646" y="954117"/>
              <a:ext cx="2259900" cy="1557600"/>
            </a:xfrm>
            <a:prstGeom prst="rect">
              <a:avLst/>
            </a:prstGeom>
            <a:solidFill>
              <a:schemeClr val="lt1">
                <a:alpha val="9800"/>
              </a:schemeClr>
            </a:solidFill>
            <a:ln>
              <a:noFill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lt1"/>
                  </a:solidFill>
                  <a:latin typeface="Muli"/>
                  <a:ea typeface="Muli"/>
                  <a:cs typeface="Muli"/>
                  <a:sym typeface="Muli"/>
                </a:rPr>
                <a:t>  </a:t>
              </a:r>
              <a:endParaRPr sz="1000"/>
            </a:p>
          </p:txBody>
        </p:sp>
        <p:sp>
          <p:nvSpPr>
            <p:cNvPr id="242" name="Google Shape;242;p32"/>
            <p:cNvSpPr/>
            <p:nvPr/>
          </p:nvSpPr>
          <p:spPr>
            <a:xfrm>
              <a:off x="1028767" y="2751591"/>
              <a:ext cx="2259900" cy="1564500"/>
            </a:xfrm>
            <a:prstGeom prst="rect">
              <a:avLst/>
            </a:prstGeom>
            <a:solidFill>
              <a:schemeClr val="lt1">
                <a:alpha val="9800"/>
              </a:schemeClr>
            </a:solidFill>
            <a:ln>
              <a:noFill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243" name="Google Shape;243;p32"/>
            <p:cNvSpPr/>
            <p:nvPr/>
          </p:nvSpPr>
          <p:spPr>
            <a:xfrm>
              <a:off x="3457058" y="2769677"/>
              <a:ext cx="2259900" cy="1546500"/>
            </a:xfrm>
            <a:prstGeom prst="rect">
              <a:avLst/>
            </a:prstGeom>
            <a:solidFill>
              <a:schemeClr val="lt1">
                <a:alpha val="9800"/>
              </a:schemeClr>
            </a:solidFill>
            <a:ln>
              <a:noFill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lt1"/>
                  </a:solidFill>
                  <a:latin typeface="Muli"/>
                  <a:ea typeface="Muli"/>
                  <a:cs typeface="Muli"/>
                  <a:sym typeface="Muli"/>
                </a:rPr>
                <a:t>       </a:t>
              </a:r>
              <a:endParaRPr sz="1000"/>
            </a:p>
          </p:txBody>
        </p:sp>
        <p:sp>
          <p:nvSpPr>
            <p:cNvPr id="244" name="Google Shape;244;p32"/>
            <p:cNvSpPr/>
            <p:nvPr/>
          </p:nvSpPr>
          <p:spPr>
            <a:xfrm>
              <a:off x="5874646" y="2741857"/>
              <a:ext cx="2259900" cy="1574400"/>
            </a:xfrm>
            <a:prstGeom prst="rect">
              <a:avLst/>
            </a:prstGeom>
            <a:solidFill>
              <a:schemeClr val="lt1">
                <a:alpha val="9800"/>
              </a:schemeClr>
            </a:solidFill>
            <a:ln>
              <a:noFill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lt1"/>
                  </a:solidFill>
                  <a:latin typeface="Muli"/>
                  <a:ea typeface="Muli"/>
                  <a:cs typeface="Muli"/>
                  <a:sym typeface="Muli"/>
                </a:rPr>
                <a:t>  </a:t>
              </a:r>
              <a:endParaRPr sz="1000"/>
            </a:p>
          </p:txBody>
        </p:sp>
        <p:sp>
          <p:nvSpPr>
            <p:cNvPr id="245" name="Google Shape;245;p32"/>
            <p:cNvSpPr/>
            <p:nvPr/>
          </p:nvSpPr>
          <p:spPr>
            <a:xfrm>
              <a:off x="1028767" y="734501"/>
              <a:ext cx="2259900" cy="239400"/>
            </a:xfrm>
            <a:prstGeom prst="rect">
              <a:avLst/>
            </a:prstGeom>
            <a:solidFill>
              <a:srgbClr val="236192"/>
            </a:solidFill>
            <a:ln>
              <a:noFill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rgbClr val="FFFFFF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DIGITAL TRANSFORMATION</a:t>
              </a:r>
              <a:endParaRPr sz="1000"/>
            </a:p>
          </p:txBody>
        </p:sp>
        <p:sp>
          <p:nvSpPr>
            <p:cNvPr id="246" name="Google Shape;246;p32"/>
            <p:cNvSpPr/>
            <p:nvPr/>
          </p:nvSpPr>
          <p:spPr>
            <a:xfrm>
              <a:off x="3450121" y="734501"/>
              <a:ext cx="2259900" cy="239400"/>
            </a:xfrm>
            <a:prstGeom prst="rect">
              <a:avLst/>
            </a:prstGeom>
            <a:solidFill>
              <a:srgbClr val="236192"/>
            </a:solidFill>
            <a:ln>
              <a:noFill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rgbClr val="FFFFFF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TECHNOLOGICAL INFRASTRUCTURES</a:t>
              </a:r>
              <a:endParaRPr sz="100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rgbClr val="FFFFFF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&amp; SERVICES</a:t>
              </a:r>
              <a:endParaRPr sz="1000"/>
            </a:p>
          </p:txBody>
        </p:sp>
        <p:sp>
          <p:nvSpPr>
            <p:cNvPr id="247" name="Google Shape;247;p32"/>
            <p:cNvSpPr/>
            <p:nvPr/>
          </p:nvSpPr>
          <p:spPr>
            <a:xfrm>
              <a:off x="5874646" y="734501"/>
              <a:ext cx="2259900" cy="239400"/>
            </a:xfrm>
            <a:prstGeom prst="rect">
              <a:avLst/>
            </a:prstGeom>
            <a:solidFill>
              <a:srgbClr val="236192"/>
            </a:solidFill>
            <a:ln>
              <a:noFill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rgbClr val="FFFFFF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BUSINESS SOLUTIONS</a:t>
              </a:r>
              <a:endParaRPr sz="1000"/>
            </a:p>
          </p:txBody>
        </p:sp>
        <p:sp>
          <p:nvSpPr>
            <p:cNvPr id="248" name="Google Shape;248;p32"/>
            <p:cNvSpPr txBox="1"/>
            <p:nvPr/>
          </p:nvSpPr>
          <p:spPr>
            <a:xfrm>
              <a:off x="1152748" y="1771618"/>
              <a:ext cx="415200" cy="1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2725" rIns="0" bIns="0" anchor="t" anchorCtr="0">
              <a:noAutofit/>
            </a:bodyPr>
            <a:lstStyle/>
            <a:p>
              <a:pPr marL="38100" marR="0" lvl="0" indent="-38100" algn="ctr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Muli"/>
                <a:buNone/>
              </a:pPr>
              <a:r>
                <a:rPr lang="en" sz="600" b="1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IA</a:t>
              </a:r>
              <a:endParaRPr sz="6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pic>
          <p:nvPicPr>
            <p:cNvPr id="249" name="Google Shape;249;p32" descr="Inteligencia artificial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60278" y="1548585"/>
              <a:ext cx="199996" cy="199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0" name="Google Shape;250;p32" descr="Realidad mixta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848729" y="1531578"/>
              <a:ext cx="234010" cy="2340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1" name="Google Shape;251;p32"/>
            <p:cNvSpPr txBox="1"/>
            <p:nvPr/>
          </p:nvSpPr>
          <p:spPr>
            <a:xfrm>
              <a:off x="1612995" y="1833251"/>
              <a:ext cx="473400" cy="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75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IoT</a:t>
              </a:r>
              <a:endParaRPr sz="1000"/>
            </a:p>
          </p:txBody>
        </p:sp>
        <p:sp>
          <p:nvSpPr>
            <p:cNvPr id="252" name="Google Shape;252;p32"/>
            <p:cNvSpPr txBox="1"/>
            <p:nvPr/>
          </p:nvSpPr>
          <p:spPr>
            <a:xfrm>
              <a:off x="2689082" y="1771618"/>
              <a:ext cx="553200" cy="1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2725" rIns="0" bIns="0" anchor="t" anchorCtr="0">
              <a:noAutofit/>
            </a:bodyPr>
            <a:lstStyle/>
            <a:p>
              <a:pPr marL="38100" marR="0" lvl="0" indent="-38100" algn="ctr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Muli"/>
                <a:buNone/>
              </a:pPr>
              <a:r>
                <a:rPr lang="en" sz="600" b="1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Extended Reality</a:t>
              </a:r>
              <a:endParaRPr sz="1000"/>
            </a:p>
          </p:txBody>
        </p:sp>
        <p:pic>
          <p:nvPicPr>
            <p:cNvPr id="253" name="Google Shape;253;p32" descr="Blockchain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057336" y="2050970"/>
              <a:ext cx="214424" cy="2144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4" name="Google Shape;254;p32"/>
            <p:cNvSpPr txBox="1"/>
            <p:nvPr/>
          </p:nvSpPr>
          <p:spPr>
            <a:xfrm>
              <a:off x="1887895" y="2260083"/>
              <a:ext cx="553200" cy="1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2725" rIns="0" bIns="0" anchor="t" anchorCtr="0">
              <a:noAutofit/>
            </a:bodyPr>
            <a:lstStyle/>
            <a:p>
              <a:pPr marL="38100" marR="0" lvl="0" indent="-38100" algn="ctr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Muli"/>
                <a:buNone/>
              </a:pPr>
              <a:r>
                <a:rPr lang="en" sz="600" b="1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Blockchain</a:t>
              </a:r>
              <a:endParaRPr sz="6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pic>
          <p:nvPicPr>
            <p:cNvPr id="255" name="Google Shape;255;p32" descr="FabricaciÃ³n aditiva o 3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285295" y="2050970"/>
              <a:ext cx="149963" cy="2093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6" name="Google Shape;256;p32"/>
            <p:cNvSpPr txBox="1"/>
            <p:nvPr/>
          </p:nvSpPr>
          <p:spPr>
            <a:xfrm>
              <a:off x="1104031" y="2260083"/>
              <a:ext cx="512400" cy="20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2725" rIns="0" bIns="0" anchor="t" anchorCtr="0">
              <a:noAutofit/>
            </a:bodyPr>
            <a:lstStyle/>
            <a:p>
              <a:pPr marL="38100" marR="0" lvl="0" indent="-38100" algn="ctr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Muli"/>
                <a:buNone/>
              </a:pPr>
              <a:r>
                <a:rPr lang="en" sz="600" b="1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Additive</a:t>
              </a:r>
              <a:endParaRPr sz="1000"/>
            </a:p>
            <a:p>
              <a:pPr marL="38100" marR="0" lvl="0" indent="-38100" algn="ctr" rtl="0">
                <a:spcBef>
                  <a:spcPts val="10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Muli"/>
                <a:buNone/>
              </a:pPr>
              <a:r>
                <a:rPr lang="en" sz="600" b="1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Manufacturing</a:t>
              </a:r>
              <a:endParaRPr sz="6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pic>
          <p:nvPicPr>
            <p:cNvPr id="257" name="Google Shape;257;p32" descr="Data scienc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874347" y="2060637"/>
              <a:ext cx="201368" cy="2013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8" name="Google Shape;258;p32"/>
            <p:cNvSpPr txBox="1"/>
            <p:nvPr/>
          </p:nvSpPr>
          <p:spPr>
            <a:xfrm>
              <a:off x="2705171" y="2260083"/>
              <a:ext cx="512400" cy="20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2725" rIns="0" bIns="0" anchor="t" anchorCtr="0">
              <a:noAutofit/>
            </a:bodyPr>
            <a:lstStyle/>
            <a:p>
              <a:pPr marL="38100" marR="0" lvl="0" indent="-38100" algn="ctr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Muli"/>
                <a:buNone/>
              </a:pPr>
              <a:r>
                <a:rPr lang="en" sz="600" b="1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Data Science</a:t>
              </a:r>
              <a:endParaRPr sz="1000"/>
            </a:p>
            <a:p>
              <a:pPr marL="38100" marR="0" lvl="0" indent="-38100" algn="ctr" rtl="0">
                <a:spcBef>
                  <a:spcPts val="10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Muli"/>
                <a:buNone/>
              </a:pPr>
              <a:r>
                <a:rPr lang="en" sz="600" b="1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&amp; BI</a:t>
              </a:r>
              <a:endParaRPr sz="6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grpSp>
          <p:nvGrpSpPr>
            <p:cNvPr id="259" name="Google Shape;259;p32"/>
            <p:cNvGrpSpPr/>
            <p:nvPr/>
          </p:nvGrpSpPr>
          <p:grpSpPr>
            <a:xfrm>
              <a:off x="3581960" y="1057793"/>
              <a:ext cx="489459" cy="392509"/>
              <a:chOff x="4697810" y="2240054"/>
              <a:chExt cx="710700" cy="569845"/>
            </a:xfrm>
          </p:grpSpPr>
          <p:sp>
            <p:nvSpPr>
              <p:cNvPr id="260" name="Google Shape;260;p32"/>
              <p:cNvSpPr/>
              <p:nvPr/>
            </p:nvSpPr>
            <p:spPr>
              <a:xfrm>
                <a:off x="4945370" y="2240054"/>
                <a:ext cx="218112" cy="261346"/>
              </a:xfrm>
              <a:custGeom>
                <a:avLst/>
                <a:gdLst/>
                <a:ahLst/>
                <a:cxnLst/>
                <a:rect l="l" t="t" r="r" b="b"/>
                <a:pathLst>
                  <a:path w="285114" h="341629" extrusionOk="0">
                    <a:moveTo>
                      <a:pt x="272872" y="245605"/>
                    </a:moveTo>
                    <a:lnTo>
                      <a:pt x="12052" y="245605"/>
                    </a:lnTo>
                    <a:lnTo>
                      <a:pt x="7886" y="247459"/>
                    </a:lnTo>
                    <a:lnTo>
                      <a:pt x="1866" y="253491"/>
                    </a:lnTo>
                    <a:lnTo>
                      <a:pt x="0" y="257644"/>
                    </a:lnTo>
                    <a:lnTo>
                      <a:pt x="0" y="329361"/>
                    </a:lnTo>
                    <a:lnTo>
                      <a:pt x="1866" y="333527"/>
                    </a:lnTo>
                    <a:lnTo>
                      <a:pt x="5194" y="336829"/>
                    </a:lnTo>
                    <a:lnTo>
                      <a:pt x="8166" y="339648"/>
                    </a:lnTo>
                    <a:lnTo>
                      <a:pt x="12192" y="341401"/>
                    </a:lnTo>
                    <a:lnTo>
                      <a:pt x="272859" y="341401"/>
                    </a:lnTo>
                    <a:lnTo>
                      <a:pt x="277025" y="339534"/>
                    </a:lnTo>
                    <a:lnTo>
                      <a:pt x="283057" y="333501"/>
                    </a:lnTo>
                    <a:lnTo>
                      <a:pt x="283784" y="331889"/>
                    </a:lnTo>
                    <a:lnTo>
                      <a:pt x="14757" y="331889"/>
                    </a:lnTo>
                    <a:lnTo>
                      <a:pt x="13042" y="331165"/>
                    </a:lnTo>
                    <a:lnTo>
                      <a:pt x="11772" y="330009"/>
                    </a:lnTo>
                    <a:lnTo>
                      <a:pt x="11607" y="329818"/>
                    </a:lnTo>
                    <a:lnTo>
                      <a:pt x="10287" y="328536"/>
                    </a:lnTo>
                    <a:lnTo>
                      <a:pt x="9512" y="326745"/>
                    </a:lnTo>
                    <a:lnTo>
                      <a:pt x="9512" y="260273"/>
                    </a:lnTo>
                    <a:lnTo>
                      <a:pt x="10287" y="258483"/>
                    </a:lnTo>
                    <a:lnTo>
                      <a:pt x="12890" y="255904"/>
                    </a:lnTo>
                    <a:lnTo>
                      <a:pt x="14681" y="255092"/>
                    </a:lnTo>
                    <a:lnTo>
                      <a:pt x="283776" y="255092"/>
                    </a:lnTo>
                    <a:lnTo>
                      <a:pt x="283057" y="253491"/>
                    </a:lnTo>
                    <a:lnTo>
                      <a:pt x="277037" y="247459"/>
                    </a:lnTo>
                    <a:lnTo>
                      <a:pt x="272872" y="245605"/>
                    </a:lnTo>
                    <a:close/>
                  </a:path>
                  <a:path w="285114" h="341629" extrusionOk="0">
                    <a:moveTo>
                      <a:pt x="283776" y="255092"/>
                    </a:moveTo>
                    <a:lnTo>
                      <a:pt x="270256" y="255092"/>
                    </a:lnTo>
                    <a:lnTo>
                      <a:pt x="272034" y="255904"/>
                    </a:lnTo>
                    <a:lnTo>
                      <a:pt x="274637" y="258483"/>
                    </a:lnTo>
                    <a:lnTo>
                      <a:pt x="275412" y="260273"/>
                    </a:lnTo>
                    <a:lnTo>
                      <a:pt x="275412" y="326745"/>
                    </a:lnTo>
                    <a:lnTo>
                      <a:pt x="274637" y="328536"/>
                    </a:lnTo>
                    <a:lnTo>
                      <a:pt x="272059" y="331114"/>
                    </a:lnTo>
                    <a:lnTo>
                      <a:pt x="270256" y="331889"/>
                    </a:lnTo>
                    <a:lnTo>
                      <a:pt x="283784" y="331889"/>
                    </a:lnTo>
                    <a:lnTo>
                      <a:pt x="284924" y="329361"/>
                    </a:lnTo>
                    <a:lnTo>
                      <a:pt x="284924" y="257644"/>
                    </a:lnTo>
                    <a:lnTo>
                      <a:pt x="283776" y="255092"/>
                    </a:lnTo>
                    <a:close/>
                  </a:path>
                  <a:path w="285114" h="341629" extrusionOk="0">
                    <a:moveTo>
                      <a:pt x="261162" y="279399"/>
                    </a:moveTo>
                    <a:lnTo>
                      <a:pt x="223481" y="279399"/>
                    </a:lnTo>
                    <a:lnTo>
                      <a:pt x="221361" y="281508"/>
                    </a:lnTo>
                    <a:lnTo>
                      <a:pt x="221361" y="319214"/>
                    </a:lnTo>
                    <a:lnTo>
                      <a:pt x="223481" y="321322"/>
                    </a:lnTo>
                    <a:lnTo>
                      <a:pt x="261162" y="321322"/>
                    </a:lnTo>
                    <a:lnTo>
                      <a:pt x="263296" y="319214"/>
                    </a:lnTo>
                    <a:lnTo>
                      <a:pt x="263296" y="311835"/>
                    </a:lnTo>
                    <a:lnTo>
                      <a:pt x="230860" y="311835"/>
                    </a:lnTo>
                    <a:lnTo>
                      <a:pt x="230860" y="288899"/>
                    </a:lnTo>
                    <a:lnTo>
                      <a:pt x="263296" y="288899"/>
                    </a:lnTo>
                    <a:lnTo>
                      <a:pt x="263296" y="281508"/>
                    </a:lnTo>
                    <a:lnTo>
                      <a:pt x="261162" y="279399"/>
                    </a:lnTo>
                    <a:close/>
                  </a:path>
                  <a:path w="285114" h="341629" extrusionOk="0">
                    <a:moveTo>
                      <a:pt x="263296" y="288899"/>
                    </a:moveTo>
                    <a:lnTo>
                      <a:pt x="253784" y="288899"/>
                    </a:lnTo>
                    <a:lnTo>
                      <a:pt x="253784" y="311835"/>
                    </a:lnTo>
                    <a:lnTo>
                      <a:pt x="263296" y="311835"/>
                    </a:lnTo>
                    <a:lnTo>
                      <a:pt x="263296" y="288899"/>
                    </a:lnTo>
                    <a:close/>
                  </a:path>
                  <a:path w="285114" h="341629" extrusionOk="0">
                    <a:moveTo>
                      <a:pt x="272859" y="0"/>
                    </a:moveTo>
                    <a:lnTo>
                      <a:pt x="12052" y="0"/>
                    </a:lnTo>
                    <a:lnTo>
                      <a:pt x="7886" y="1866"/>
                    </a:lnTo>
                    <a:lnTo>
                      <a:pt x="4876" y="4902"/>
                    </a:lnTo>
                    <a:lnTo>
                      <a:pt x="1866" y="7899"/>
                    </a:lnTo>
                    <a:lnTo>
                      <a:pt x="0" y="12052"/>
                    </a:lnTo>
                    <a:lnTo>
                      <a:pt x="71" y="83769"/>
                    </a:lnTo>
                    <a:lnTo>
                      <a:pt x="1752" y="87655"/>
                    </a:lnTo>
                    <a:lnTo>
                      <a:pt x="4876" y="90944"/>
                    </a:lnTo>
                    <a:lnTo>
                      <a:pt x="7886" y="93954"/>
                    </a:lnTo>
                    <a:lnTo>
                      <a:pt x="12052" y="95821"/>
                    </a:lnTo>
                    <a:lnTo>
                      <a:pt x="272872" y="95821"/>
                    </a:lnTo>
                    <a:lnTo>
                      <a:pt x="277037" y="93954"/>
                    </a:lnTo>
                    <a:lnTo>
                      <a:pt x="280047" y="90944"/>
                    </a:lnTo>
                    <a:lnTo>
                      <a:pt x="283057" y="87922"/>
                    </a:lnTo>
                    <a:lnTo>
                      <a:pt x="283771" y="86334"/>
                    </a:lnTo>
                    <a:lnTo>
                      <a:pt x="14681" y="86334"/>
                    </a:lnTo>
                    <a:lnTo>
                      <a:pt x="12890" y="85521"/>
                    </a:lnTo>
                    <a:lnTo>
                      <a:pt x="11391" y="84035"/>
                    </a:lnTo>
                    <a:lnTo>
                      <a:pt x="10223" y="82778"/>
                    </a:lnTo>
                    <a:lnTo>
                      <a:pt x="9549" y="81152"/>
                    </a:lnTo>
                    <a:lnTo>
                      <a:pt x="9512" y="14668"/>
                    </a:lnTo>
                    <a:lnTo>
                      <a:pt x="10287" y="12890"/>
                    </a:lnTo>
                    <a:lnTo>
                      <a:pt x="11607" y="11607"/>
                    </a:lnTo>
                    <a:lnTo>
                      <a:pt x="12890" y="10312"/>
                    </a:lnTo>
                    <a:lnTo>
                      <a:pt x="14681" y="9512"/>
                    </a:lnTo>
                    <a:lnTo>
                      <a:pt x="283782" y="9512"/>
                    </a:lnTo>
                    <a:lnTo>
                      <a:pt x="283057" y="7899"/>
                    </a:lnTo>
                    <a:lnTo>
                      <a:pt x="277025" y="1892"/>
                    </a:lnTo>
                    <a:lnTo>
                      <a:pt x="272859" y="0"/>
                    </a:lnTo>
                    <a:close/>
                  </a:path>
                  <a:path w="285114" h="341629" extrusionOk="0">
                    <a:moveTo>
                      <a:pt x="283782" y="9512"/>
                    </a:moveTo>
                    <a:lnTo>
                      <a:pt x="270256" y="9512"/>
                    </a:lnTo>
                    <a:lnTo>
                      <a:pt x="272059" y="10312"/>
                    </a:lnTo>
                    <a:lnTo>
                      <a:pt x="274637" y="12890"/>
                    </a:lnTo>
                    <a:lnTo>
                      <a:pt x="275412" y="14668"/>
                    </a:lnTo>
                    <a:lnTo>
                      <a:pt x="275412" y="81152"/>
                    </a:lnTo>
                    <a:lnTo>
                      <a:pt x="274637" y="82943"/>
                    </a:lnTo>
                    <a:lnTo>
                      <a:pt x="272034" y="85521"/>
                    </a:lnTo>
                    <a:lnTo>
                      <a:pt x="270256" y="86334"/>
                    </a:lnTo>
                    <a:lnTo>
                      <a:pt x="283771" y="86334"/>
                    </a:lnTo>
                    <a:lnTo>
                      <a:pt x="284804" y="84035"/>
                    </a:lnTo>
                    <a:lnTo>
                      <a:pt x="284924" y="12052"/>
                    </a:lnTo>
                    <a:lnTo>
                      <a:pt x="283782" y="9512"/>
                    </a:lnTo>
                    <a:close/>
                  </a:path>
                  <a:path w="285114" h="341629" extrusionOk="0">
                    <a:moveTo>
                      <a:pt x="261162" y="33820"/>
                    </a:moveTo>
                    <a:lnTo>
                      <a:pt x="223481" y="33820"/>
                    </a:lnTo>
                    <a:lnTo>
                      <a:pt x="221361" y="35940"/>
                    </a:lnTo>
                    <a:lnTo>
                      <a:pt x="221361" y="73621"/>
                    </a:lnTo>
                    <a:lnTo>
                      <a:pt x="223481" y="75755"/>
                    </a:lnTo>
                    <a:lnTo>
                      <a:pt x="261162" y="75755"/>
                    </a:lnTo>
                    <a:lnTo>
                      <a:pt x="263296" y="73621"/>
                    </a:lnTo>
                    <a:lnTo>
                      <a:pt x="263296" y="66243"/>
                    </a:lnTo>
                    <a:lnTo>
                      <a:pt x="230860" y="66243"/>
                    </a:lnTo>
                    <a:lnTo>
                      <a:pt x="230860" y="43319"/>
                    </a:lnTo>
                    <a:lnTo>
                      <a:pt x="263296" y="43319"/>
                    </a:lnTo>
                    <a:lnTo>
                      <a:pt x="263296" y="35940"/>
                    </a:lnTo>
                    <a:lnTo>
                      <a:pt x="261162" y="33820"/>
                    </a:lnTo>
                    <a:close/>
                  </a:path>
                  <a:path w="285114" h="341629" extrusionOk="0">
                    <a:moveTo>
                      <a:pt x="263296" y="43319"/>
                    </a:moveTo>
                    <a:lnTo>
                      <a:pt x="253784" y="43319"/>
                    </a:lnTo>
                    <a:lnTo>
                      <a:pt x="253784" y="66243"/>
                    </a:lnTo>
                    <a:lnTo>
                      <a:pt x="263296" y="66243"/>
                    </a:lnTo>
                    <a:lnTo>
                      <a:pt x="263296" y="43319"/>
                    </a:lnTo>
                    <a:close/>
                  </a:path>
                  <a:path w="285114" h="341629" extrusionOk="0">
                    <a:moveTo>
                      <a:pt x="272872" y="122796"/>
                    </a:moveTo>
                    <a:lnTo>
                      <a:pt x="12052" y="122796"/>
                    </a:lnTo>
                    <a:lnTo>
                      <a:pt x="7886" y="124663"/>
                    </a:lnTo>
                    <a:lnTo>
                      <a:pt x="1866" y="130682"/>
                    </a:lnTo>
                    <a:lnTo>
                      <a:pt x="0" y="134848"/>
                    </a:lnTo>
                    <a:lnTo>
                      <a:pt x="0" y="206565"/>
                    </a:lnTo>
                    <a:lnTo>
                      <a:pt x="1866" y="210731"/>
                    </a:lnTo>
                    <a:lnTo>
                      <a:pt x="4876" y="213740"/>
                    </a:lnTo>
                    <a:lnTo>
                      <a:pt x="5194" y="214020"/>
                    </a:lnTo>
                    <a:lnTo>
                      <a:pt x="8166" y="216877"/>
                    </a:lnTo>
                    <a:lnTo>
                      <a:pt x="12192" y="218617"/>
                    </a:lnTo>
                    <a:lnTo>
                      <a:pt x="272859" y="218617"/>
                    </a:lnTo>
                    <a:lnTo>
                      <a:pt x="277025" y="216750"/>
                    </a:lnTo>
                    <a:lnTo>
                      <a:pt x="283057" y="210705"/>
                    </a:lnTo>
                    <a:lnTo>
                      <a:pt x="283779" y="209105"/>
                    </a:lnTo>
                    <a:lnTo>
                      <a:pt x="14757" y="209105"/>
                    </a:lnTo>
                    <a:lnTo>
                      <a:pt x="13042" y="208394"/>
                    </a:lnTo>
                    <a:lnTo>
                      <a:pt x="11772" y="207213"/>
                    </a:lnTo>
                    <a:lnTo>
                      <a:pt x="11607" y="207009"/>
                    </a:lnTo>
                    <a:lnTo>
                      <a:pt x="10287" y="205727"/>
                    </a:lnTo>
                    <a:lnTo>
                      <a:pt x="9512" y="203949"/>
                    </a:lnTo>
                    <a:lnTo>
                      <a:pt x="9512" y="137452"/>
                    </a:lnTo>
                    <a:lnTo>
                      <a:pt x="10287" y="135686"/>
                    </a:lnTo>
                    <a:lnTo>
                      <a:pt x="12890" y="133108"/>
                    </a:lnTo>
                    <a:lnTo>
                      <a:pt x="14681" y="132308"/>
                    </a:lnTo>
                    <a:lnTo>
                      <a:pt x="283786" y="132308"/>
                    </a:lnTo>
                    <a:lnTo>
                      <a:pt x="283057" y="130682"/>
                    </a:lnTo>
                    <a:lnTo>
                      <a:pt x="277037" y="124663"/>
                    </a:lnTo>
                    <a:lnTo>
                      <a:pt x="272872" y="122796"/>
                    </a:lnTo>
                    <a:close/>
                  </a:path>
                  <a:path w="285114" h="341629" extrusionOk="0">
                    <a:moveTo>
                      <a:pt x="283786" y="132308"/>
                    </a:moveTo>
                    <a:lnTo>
                      <a:pt x="270256" y="132308"/>
                    </a:lnTo>
                    <a:lnTo>
                      <a:pt x="272034" y="133108"/>
                    </a:lnTo>
                    <a:lnTo>
                      <a:pt x="274637" y="135686"/>
                    </a:lnTo>
                    <a:lnTo>
                      <a:pt x="275412" y="137452"/>
                    </a:lnTo>
                    <a:lnTo>
                      <a:pt x="275412" y="203949"/>
                    </a:lnTo>
                    <a:lnTo>
                      <a:pt x="274637" y="205739"/>
                    </a:lnTo>
                    <a:lnTo>
                      <a:pt x="272059" y="208292"/>
                    </a:lnTo>
                    <a:lnTo>
                      <a:pt x="270256" y="209105"/>
                    </a:lnTo>
                    <a:lnTo>
                      <a:pt x="283779" y="209105"/>
                    </a:lnTo>
                    <a:lnTo>
                      <a:pt x="284924" y="206565"/>
                    </a:lnTo>
                    <a:lnTo>
                      <a:pt x="284924" y="134848"/>
                    </a:lnTo>
                    <a:lnTo>
                      <a:pt x="283786" y="132308"/>
                    </a:lnTo>
                    <a:close/>
                  </a:path>
                  <a:path w="285114" h="341629" extrusionOk="0">
                    <a:moveTo>
                      <a:pt x="261162" y="156603"/>
                    </a:moveTo>
                    <a:lnTo>
                      <a:pt x="223481" y="156603"/>
                    </a:lnTo>
                    <a:lnTo>
                      <a:pt x="221361" y="158737"/>
                    </a:lnTo>
                    <a:lnTo>
                      <a:pt x="221361" y="196418"/>
                    </a:lnTo>
                    <a:lnTo>
                      <a:pt x="223481" y="198551"/>
                    </a:lnTo>
                    <a:lnTo>
                      <a:pt x="261162" y="198551"/>
                    </a:lnTo>
                    <a:lnTo>
                      <a:pt x="263296" y="196418"/>
                    </a:lnTo>
                    <a:lnTo>
                      <a:pt x="263296" y="189039"/>
                    </a:lnTo>
                    <a:lnTo>
                      <a:pt x="230860" y="189039"/>
                    </a:lnTo>
                    <a:lnTo>
                      <a:pt x="230860" y="166115"/>
                    </a:lnTo>
                    <a:lnTo>
                      <a:pt x="263296" y="166115"/>
                    </a:lnTo>
                    <a:lnTo>
                      <a:pt x="263296" y="158737"/>
                    </a:lnTo>
                    <a:lnTo>
                      <a:pt x="261162" y="156603"/>
                    </a:lnTo>
                    <a:close/>
                  </a:path>
                  <a:path w="285114" h="341629" extrusionOk="0">
                    <a:moveTo>
                      <a:pt x="263296" y="166115"/>
                    </a:moveTo>
                    <a:lnTo>
                      <a:pt x="253784" y="166115"/>
                    </a:lnTo>
                    <a:lnTo>
                      <a:pt x="253784" y="189039"/>
                    </a:lnTo>
                    <a:lnTo>
                      <a:pt x="263296" y="189039"/>
                    </a:lnTo>
                    <a:lnTo>
                      <a:pt x="263296" y="16611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</a:pPr>
                <a:endParaRPr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" name="Google Shape;261;p32"/>
              <p:cNvSpPr txBox="1"/>
              <p:nvPr/>
            </p:nvSpPr>
            <p:spPr>
              <a:xfrm>
                <a:off x="4697810" y="2550999"/>
                <a:ext cx="710700" cy="258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8750" rIns="0" bIns="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600"/>
                  <a:buFont typeface="Muli"/>
                  <a:buNone/>
                </a:pPr>
                <a:r>
                  <a:rPr lang="en" sz="600" b="1" i="0" u="none" strike="noStrike" cap="none">
                    <a:solidFill>
                      <a:srgbClr val="FFFFFF"/>
                    </a:solidFill>
                    <a:latin typeface="Muli"/>
                    <a:ea typeface="Muli"/>
                    <a:cs typeface="Muli"/>
                    <a:sym typeface="Muli"/>
                  </a:rPr>
                  <a:t>Datacenter Solutions</a:t>
                </a:r>
                <a:endParaRPr sz="600" b="1" i="0" u="none" strike="noStrike" cap="none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endParaRPr>
              </a:p>
            </p:txBody>
          </p:sp>
        </p:grpSp>
        <p:grpSp>
          <p:nvGrpSpPr>
            <p:cNvPr id="262" name="Google Shape;262;p32"/>
            <p:cNvGrpSpPr/>
            <p:nvPr/>
          </p:nvGrpSpPr>
          <p:grpSpPr>
            <a:xfrm>
              <a:off x="4413780" y="1054616"/>
              <a:ext cx="334708" cy="416248"/>
              <a:chOff x="5844346" y="2235442"/>
              <a:chExt cx="486000" cy="604309"/>
            </a:xfrm>
          </p:grpSpPr>
          <p:sp>
            <p:nvSpPr>
              <p:cNvPr id="263" name="Google Shape;263;p32"/>
              <p:cNvSpPr/>
              <p:nvPr/>
            </p:nvSpPr>
            <p:spPr>
              <a:xfrm>
                <a:off x="5909813" y="2235442"/>
                <a:ext cx="371722" cy="265874"/>
              </a:xfrm>
              <a:custGeom>
                <a:avLst/>
                <a:gdLst/>
                <a:ahLst/>
                <a:cxnLst/>
                <a:rect l="l" t="t" r="r" b="b"/>
                <a:pathLst>
                  <a:path w="470534" h="336550" extrusionOk="0">
                    <a:moveTo>
                      <a:pt x="174866" y="83771"/>
                    </a:moveTo>
                    <a:lnTo>
                      <a:pt x="134773" y="91161"/>
                    </a:lnTo>
                    <a:lnTo>
                      <a:pt x="101130" y="111496"/>
                    </a:lnTo>
                    <a:lnTo>
                      <a:pt x="69308" y="158675"/>
                    </a:lnTo>
                    <a:lnTo>
                      <a:pt x="64490" y="177739"/>
                    </a:lnTo>
                    <a:lnTo>
                      <a:pt x="51466" y="181450"/>
                    </a:lnTo>
                    <a:lnTo>
                      <a:pt x="39449" y="187208"/>
                    </a:lnTo>
                    <a:lnTo>
                      <a:pt x="28646" y="194807"/>
                    </a:lnTo>
                    <a:lnTo>
                      <a:pt x="19265" y="204040"/>
                    </a:lnTo>
                    <a:lnTo>
                      <a:pt x="11206" y="215265"/>
                    </a:lnTo>
                    <a:lnTo>
                      <a:pt x="5148" y="227824"/>
                    </a:lnTo>
                    <a:lnTo>
                      <a:pt x="1335" y="241484"/>
                    </a:lnTo>
                    <a:lnTo>
                      <a:pt x="0" y="256009"/>
                    </a:lnTo>
                    <a:lnTo>
                      <a:pt x="1618" y="272094"/>
                    </a:lnTo>
                    <a:lnTo>
                      <a:pt x="23329" y="312410"/>
                    </a:lnTo>
                    <a:lnTo>
                      <a:pt x="63651" y="334186"/>
                    </a:lnTo>
                    <a:lnTo>
                      <a:pt x="346722" y="335943"/>
                    </a:lnTo>
                    <a:lnTo>
                      <a:pt x="362794" y="334319"/>
                    </a:lnTo>
                    <a:lnTo>
                      <a:pt x="377764" y="329680"/>
                    </a:lnTo>
                    <a:lnTo>
                      <a:pt x="383124" y="326773"/>
                    </a:lnTo>
                    <a:lnTo>
                      <a:pt x="346710" y="326773"/>
                    </a:lnTo>
                    <a:lnTo>
                      <a:pt x="79717" y="326659"/>
                    </a:lnTo>
                    <a:lnTo>
                      <a:pt x="40271" y="314588"/>
                    </a:lnTo>
                    <a:lnTo>
                      <a:pt x="14689" y="283509"/>
                    </a:lnTo>
                    <a:lnTo>
                      <a:pt x="9156" y="256009"/>
                    </a:lnTo>
                    <a:lnTo>
                      <a:pt x="10327" y="243151"/>
                    </a:lnTo>
                    <a:lnTo>
                      <a:pt x="35105" y="201382"/>
                    </a:lnTo>
                    <a:lnTo>
                      <a:pt x="71412" y="185930"/>
                    </a:lnTo>
                    <a:lnTo>
                      <a:pt x="73012" y="184101"/>
                    </a:lnTo>
                    <a:lnTo>
                      <a:pt x="84564" y="146717"/>
                    </a:lnTo>
                    <a:lnTo>
                      <a:pt x="121716" y="107717"/>
                    </a:lnTo>
                    <a:lnTo>
                      <a:pt x="174866" y="92915"/>
                    </a:lnTo>
                    <a:lnTo>
                      <a:pt x="218673" y="92915"/>
                    </a:lnTo>
                    <a:lnTo>
                      <a:pt x="214197" y="90922"/>
                    </a:lnTo>
                    <a:lnTo>
                      <a:pt x="201663" y="87024"/>
                    </a:lnTo>
                    <a:lnTo>
                      <a:pt x="188507" y="84606"/>
                    </a:lnTo>
                    <a:lnTo>
                      <a:pt x="174866" y="83771"/>
                    </a:lnTo>
                    <a:close/>
                  </a:path>
                  <a:path w="470534" h="336550" extrusionOk="0">
                    <a:moveTo>
                      <a:pt x="426491" y="256225"/>
                    </a:moveTo>
                    <a:lnTo>
                      <a:pt x="417360" y="256225"/>
                    </a:lnTo>
                    <a:lnTo>
                      <a:pt x="415917" y="270443"/>
                    </a:lnTo>
                    <a:lnTo>
                      <a:pt x="411797" y="283687"/>
                    </a:lnTo>
                    <a:lnTo>
                      <a:pt x="386207" y="314731"/>
                    </a:lnTo>
                    <a:lnTo>
                      <a:pt x="346710" y="326773"/>
                    </a:lnTo>
                    <a:lnTo>
                      <a:pt x="383124" y="326773"/>
                    </a:lnTo>
                    <a:lnTo>
                      <a:pt x="412861" y="300809"/>
                    </a:lnTo>
                    <a:lnTo>
                      <a:pt x="424870" y="272302"/>
                    </a:lnTo>
                    <a:lnTo>
                      <a:pt x="426491" y="256225"/>
                    </a:lnTo>
                    <a:close/>
                  </a:path>
                  <a:path w="470534" h="336550" extrusionOk="0">
                    <a:moveTo>
                      <a:pt x="426516" y="256212"/>
                    </a:moveTo>
                    <a:lnTo>
                      <a:pt x="417347" y="256212"/>
                    </a:lnTo>
                    <a:lnTo>
                      <a:pt x="426516" y="256225"/>
                    </a:lnTo>
                    <a:close/>
                  </a:path>
                  <a:path w="470534" h="336550" extrusionOk="0">
                    <a:moveTo>
                      <a:pt x="320631" y="135156"/>
                    </a:moveTo>
                    <a:lnTo>
                      <a:pt x="283705" y="135156"/>
                    </a:lnTo>
                    <a:lnTo>
                      <a:pt x="294923" y="136047"/>
                    </a:lnTo>
                    <a:lnTo>
                      <a:pt x="305587" y="138628"/>
                    </a:lnTo>
                    <a:lnTo>
                      <a:pt x="340218" y="163508"/>
                    </a:lnTo>
                    <a:lnTo>
                      <a:pt x="351078" y="184724"/>
                    </a:lnTo>
                    <a:lnTo>
                      <a:pt x="352729" y="185905"/>
                    </a:lnTo>
                    <a:lnTo>
                      <a:pt x="390037" y="200408"/>
                    </a:lnTo>
                    <a:lnTo>
                      <a:pt x="416118" y="242954"/>
                    </a:lnTo>
                    <a:lnTo>
                      <a:pt x="417360" y="256212"/>
                    </a:lnTo>
                    <a:lnTo>
                      <a:pt x="426491" y="256212"/>
                    </a:lnTo>
                    <a:lnTo>
                      <a:pt x="414661" y="214350"/>
                    </a:lnTo>
                    <a:lnTo>
                      <a:pt x="384679" y="186011"/>
                    </a:lnTo>
                    <a:lnTo>
                      <a:pt x="358178" y="177256"/>
                    </a:lnTo>
                    <a:lnTo>
                      <a:pt x="353167" y="166616"/>
                    </a:lnTo>
                    <a:lnTo>
                      <a:pt x="346706" y="156906"/>
                    </a:lnTo>
                    <a:lnTo>
                      <a:pt x="338936" y="148265"/>
                    </a:lnTo>
                    <a:lnTo>
                      <a:pt x="329996" y="140833"/>
                    </a:lnTo>
                    <a:lnTo>
                      <a:pt x="320631" y="135156"/>
                    </a:lnTo>
                    <a:close/>
                  </a:path>
                  <a:path w="470534" h="336550" extrusionOk="0">
                    <a:moveTo>
                      <a:pt x="341404" y="93506"/>
                    </a:moveTo>
                    <a:lnTo>
                      <a:pt x="302862" y="93506"/>
                    </a:lnTo>
                    <a:lnTo>
                      <a:pt x="317150" y="94901"/>
                    </a:lnTo>
                    <a:lnTo>
                      <a:pt x="330810" y="98676"/>
                    </a:lnTo>
                    <a:lnTo>
                      <a:pt x="365207" y="122675"/>
                    </a:lnTo>
                    <a:lnTo>
                      <a:pt x="380682" y="149888"/>
                    </a:lnTo>
                    <a:lnTo>
                      <a:pt x="383222" y="151132"/>
                    </a:lnTo>
                    <a:lnTo>
                      <a:pt x="414693" y="140896"/>
                    </a:lnTo>
                    <a:lnTo>
                      <a:pt x="416234" y="140312"/>
                    </a:lnTo>
                    <a:lnTo>
                      <a:pt x="386803" y="140312"/>
                    </a:lnTo>
                    <a:lnTo>
                      <a:pt x="379767" y="126963"/>
                    </a:lnTo>
                    <a:lnTo>
                      <a:pt x="370809" y="115152"/>
                    </a:lnTo>
                    <a:lnTo>
                      <a:pt x="360188" y="105024"/>
                    </a:lnTo>
                    <a:lnTo>
                      <a:pt x="348157" y="96725"/>
                    </a:lnTo>
                    <a:lnTo>
                      <a:pt x="341404" y="93506"/>
                    </a:lnTo>
                    <a:close/>
                  </a:path>
                  <a:path w="470534" h="336550" extrusionOk="0">
                    <a:moveTo>
                      <a:pt x="347876" y="62957"/>
                    </a:moveTo>
                    <a:lnTo>
                      <a:pt x="305734" y="62957"/>
                    </a:lnTo>
                    <a:lnTo>
                      <a:pt x="324369" y="65131"/>
                    </a:lnTo>
                    <a:lnTo>
                      <a:pt x="342192" y="70273"/>
                    </a:lnTo>
                    <a:lnTo>
                      <a:pt x="387415" y="101559"/>
                    </a:lnTo>
                    <a:lnTo>
                      <a:pt x="407289" y="133670"/>
                    </a:lnTo>
                    <a:lnTo>
                      <a:pt x="386803" y="140312"/>
                    </a:lnTo>
                    <a:lnTo>
                      <a:pt x="416234" y="140312"/>
                    </a:lnTo>
                    <a:lnTo>
                      <a:pt x="417182" y="139969"/>
                    </a:lnTo>
                    <a:lnTo>
                      <a:pt x="418426" y="137378"/>
                    </a:lnTo>
                    <a:lnTo>
                      <a:pt x="417563" y="134991"/>
                    </a:lnTo>
                    <a:lnTo>
                      <a:pt x="408284" y="114988"/>
                    </a:lnTo>
                    <a:lnTo>
                      <a:pt x="395884" y="97364"/>
                    </a:lnTo>
                    <a:lnTo>
                      <a:pt x="380797" y="82373"/>
                    </a:lnTo>
                    <a:lnTo>
                      <a:pt x="363461" y="70271"/>
                    </a:lnTo>
                    <a:lnTo>
                      <a:pt x="347876" y="62957"/>
                    </a:lnTo>
                    <a:close/>
                  </a:path>
                  <a:path w="470534" h="336550" extrusionOk="0">
                    <a:moveTo>
                      <a:pt x="218673" y="92915"/>
                    </a:moveTo>
                    <a:lnTo>
                      <a:pt x="174866" y="92915"/>
                    </a:lnTo>
                    <a:lnTo>
                      <a:pt x="187377" y="93676"/>
                    </a:lnTo>
                    <a:lnTo>
                      <a:pt x="199455" y="95898"/>
                    </a:lnTo>
                    <a:lnTo>
                      <a:pt x="242193" y="118169"/>
                    </a:lnTo>
                    <a:lnTo>
                      <a:pt x="259727" y="137937"/>
                    </a:lnTo>
                    <a:lnTo>
                      <a:pt x="261772" y="138585"/>
                    </a:lnTo>
                    <a:lnTo>
                      <a:pt x="280289" y="135156"/>
                    </a:lnTo>
                    <a:lnTo>
                      <a:pt x="320631" y="135156"/>
                    </a:lnTo>
                    <a:lnTo>
                      <a:pt x="319688" y="134584"/>
                    </a:lnTo>
                    <a:lnTo>
                      <a:pt x="308432" y="129925"/>
                    </a:lnTo>
                    <a:lnTo>
                      <a:pt x="302177" y="128412"/>
                    </a:lnTo>
                    <a:lnTo>
                      <a:pt x="264134" y="128412"/>
                    </a:lnTo>
                    <a:lnTo>
                      <a:pt x="256053" y="118826"/>
                    </a:lnTo>
                    <a:lnTo>
                      <a:pt x="246959" y="110207"/>
                    </a:lnTo>
                    <a:lnTo>
                      <a:pt x="236943" y="102644"/>
                    </a:lnTo>
                    <a:lnTo>
                      <a:pt x="226098" y="96230"/>
                    </a:lnTo>
                    <a:lnTo>
                      <a:pt x="218673" y="92915"/>
                    </a:lnTo>
                    <a:close/>
                  </a:path>
                  <a:path w="470534" h="336550" extrusionOk="0">
                    <a:moveTo>
                      <a:pt x="352792" y="39742"/>
                    </a:moveTo>
                    <a:lnTo>
                      <a:pt x="300182" y="39742"/>
                    </a:lnTo>
                    <a:lnTo>
                      <a:pt x="324854" y="41655"/>
                    </a:lnTo>
                    <a:lnTo>
                      <a:pt x="348453" y="47888"/>
                    </a:lnTo>
                    <a:lnTo>
                      <a:pt x="390342" y="72102"/>
                    </a:lnTo>
                    <a:lnTo>
                      <a:pt x="421549" y="109960"/>
                    </a:lnTo>
                    <a:lnTo>
                      <a:pt x="432562" y="135587"/>
                    </a:lnTo>
                    <a:lnTo>
                      <a:pt x="435114" y="136908"/>
                    </a:lnTo>
                    <a:lnTo>
                      <a:pt x="437489" y="136146"/>
                    </a:lnTo>
                    <a:lnTo>
                      <a:pt x="469138" y="126507"/>
                    </a:lnTo>
                    <a:lnTo>
                      <a:pt x="469343" y="126126"/>
                    </a:lnTo>
                    <a:lnTo>
                      <a:pt x="438988" y="126126"/>
                    </a:lnTo>
                    <a:lnTo>
                      <a:pt x="427894" y="102644"/>
                    </a:lnTo>
                    <a:lnTo>
                      <a:pt x="413246" y="82027"/>
                    </a:lnTo>
                    <a:lnTo>
                      <a:pt x="395455" y="64434"/>
                    </a:lnTo>
                    <a:lnTo>
                      <a:pt x="375056" y="50205"/>
                    </a:lnTo>
                    <a:lnTo>
                      <a:pt x="352792" y="39742"/>
                    </a:lnTo>
                    <a:close/>
                  </a:path>
                  <a:path w="470534" h="336550" extrusionOk="0">
                    <a:moveTo>
                      <a:pt x="283705" y="125999"/>
                    </a:moveTo>
                    <a:lnTo>
                      <a:pt x="279742" y="125999"/>
                    </a:lnTo>
                    <a:lnTo>
                      <a:pt x="275920" y="126291"/>
                    </a:lnTo>
                    <a:lnTo>
                      <a:pt x="269494" y="127205"/>
                    </a:lnTo>
                    <a:lnTo>
                      <a:pt x="266788" y="127726"/>
                    </a:lnTo>
                    <a:lnTo>
                      <a:pt x="264134" y="128412"/>
                    </a:lnTo>
                    <a:lnTo>
                      <a:pt x="302177" y="128412"/>
                    </a:lnTo>
                    <a:lnTo>
                      <a:pt x="296385" y="127011"/>
                    </a:lnTo>
                    <a:lnTo>
                      <a:pt x="283705" y="125999"/>
                    </a:lnTo>
                    <a:close/>
                  </a:path>
                  <a:path w="470534" h="336550" extrusionOk="0">
                    <a:moveTo>
                      <a:pt x="356868" y="9135"/>
                    </a:moveTo>
                    <a:lnTo>
                      <a:pt x="302450" y="9135"/>
                    </a:lnTo>
                    <a:lnTo>
                      <a:pt x="331699" y="11788"/>
                    </a:lnTo>
                    <a:lnTo>
                      <a:pt x="359663" y="19398"/>
                    </a:lnTo>
                    <a:lnTo>
                      <a:pt x="409399" y="48147"/>
                    </a:lnTo>
                    <a:lnTo>
                      <a:pt x="446868" y="92606"/>
                    </a:lnTo>
                    <a:lnTo>
                      <a:pt x="459511" y="119865"/>
                    </a:lnTo>
                    <a:lnTo>
                      <a:pt x="438988" y="126126"/>
                    </a:lnTo>
                    <a:lnTo>
                      <a:pt x="469343" y="126126"/>
                    </a:lnTo>
                    <a:lnTo>
                      <a:pt x="470522" y="123942"/>
                    </a:lnTo>
                    <a:lnTo>
                      <a:pt x="469773" y="121516"/>
                    </a:lnTo>
                    <a:lnTo>
                      <a:pt x="438430" y="64434"/>
                    </a:lnTo>
                    <a:lnTo>
                      <a:pt x="390347" y="23713"/>
                    </a:lnTo>
                    <a:lnTo>
                      <a:pt x="361739" y="10410"/>
                    </a:lnTo>
                    <a:lnTo>
                      <a:pt x="356868" y="9135"/>
                    </a:lnTo>
                    <a:close/>
                  </a:path>
                  <a:path w="470534" h="336550" extrusionOk="0">
                    <a:moveTo>
                      <a:pt x="302494" y="53744"/>
                    </a:moveTo>
                    <a:lnTo>
                      <a:pt x="280593" y="55641"/>
                    </a:lnTo>
                    <a:lnTo>
                      <a:pt x="280091" y="55717"/>
                    </a:lnTo>
                    <a:lnTo>
                      <a:pt x="277736" y="56212"/>
                    </a:lnTo>
                    <a:lnTo>
                      <a:pt x="276148" y="58638"/>
                    </a:lnTo>
                    <a:lnTo>
                      <a:pt x="282997" y="91161"/>
                    </a:lnTo>
                    <a:lnTo>
                      <a:pt x="283387" y="93398"/>
                    </a:lnTo>
                    <a:lnTo>
                      <a:pt x="285762" y="95074"/>
                    </a:lnTo>
                    <a:lnTo>
                      <a:pt x="288226" y="94655"/>
                    </a:lnTo>
                    <a:lnTo>
                      <a:pt x="302862" y="93506"/>
                    </a:lnTo>
                    <a:lnTo>
                      <a:pt x="341404" y="93506"/>
                    </a:lnTo>
                    <a:lnTo>
                      <a:pt x="334975" y="90442"/>
                    </a:lnTo>
                    <a:lnTo>
                      <a:pt x="320897" y="86297"/>
                    </a:lnTo>
                    <a:lnTo>
                      <a:pt x="310664" y="85003"/>
                    </a:lnTo>
                    <a:lnTo>
                      <a:pt x="291084" y="85003"/>
                    </a:lnTo>
                    <a:lnTo>
                      <a:pt x="286626" y="63947"/>
                    </a:lnTo>
                    <a:lnTo>
                      <a:pt x="305734" y="62957"/>
                    </a:lnTo>
                    <a:lnTo>
                      <a:pt x="347876" y="62957"/>
                    </a:lnTo>
                    <a:lnTo>
                      <a:pt x="344367" y="61310"/>
                    </a:lnTo>
                    <a:lnTo>
                      <a:pt x="323899" y="55717"/>
                    </a:lnTo>
                    <a:lnTo>
                      <a:pt x="302494" y="53744"/>
                    </a:lnTo>
                    <a:close/>
                  </a:path>
                  <a:path w="470534" h="336550" extrusionOk="0">
                    <a:moveTo>
                      <a:pt x="306181" y="84436"/>
                    </a:moveTo>
                    <a:lnTo>
                      <a:pt x="291084" y="85003"/>
                    </a:lnTo>
                    <a:lnTo>
                      <a:pt x="310664" y="85003"/>
                    </a:lnTo>
                    <a:lnTo>
                      <a:pt x="306181" y="84436"/>
                    </a:lnTo>
                    <a:close/>
                  </a:path>
                  <a:path w="470534" h="336550" extrusionOk="0">
                    <a:moveTo>
                      <a:pt x="298883" y="0"/>
                    </a:moveTo>
                    <a:lnTo>
                      <a:pt x="266039" y="3698"/>
                    </a:lnTo>
                    <a:lnTo>
                      <a:pt x="263563" y="4219"/>
                    </a:lnTo>
                    <a:lnTo>
                      <a:pt x="262001" y="6632"/>
                    </a:lnTo>
                    <a:lnTo>
                      <a:pt x="262521" y="9197"/>
                    </a:lnTo>
                    <a:lnTo>
                      <a:pt x="269963" y="41480"/>
                    </a:lnTo>
                    <a:lnTo>
                      <a:pt x="272415" y="43043"/>
                    </a:lnTo>
                    <a:lnTo>
                      <a:pt x="274891" y="42458"/>
                    </a:lnTo>
                    <a:lnTo>
                      <a:pt x="300182" y="39742"/>
                    </a:lnTo>
                    <a:lnTo>
                      <a:pt x="352792" y="39742"/>
                    </a:lnTo>
                    <a:lnTo>
                      <a:pt x="352532" y="39620"/>
                    </a:lnTo>
                    <a:lnTo>
                      <a:pt x="328404" y="32978"/>
                    </a:lnTo>
                    <a:lnTo>
                      <a:pt x="325538" y="32705"/>
                    </a:lnTo>
                    <a:lnTo>
                      <a:pt x="277342" y="32705"/>
                    </a:lnTo>
                    <a:lnTo>
                      <a:pt x="272529" y="11788"/>
                    </a:lnTo>
                    <a:lnTo>
                      <a:pt x="302450" y="9135"/>
                    </a:lnTo>
                    <a:lnTo>
                      <a:pt x="356868" y="9135"/>
                    </a:lnTo>
                    <a:lnTo>
                      <a:pt x="331017" y="2371"/>
                    </a:lnTo>
                    <a:lnTo>
                      <a:pt x="298883" y="0"/>
                    </a:lnTo>
                    <a:close/>
                  </a:path>
                  <a:path w="470534" h="336550" extrusionOk="0">
                    <a:moveTo>
                      <a:pt x="303174" y="30574"/>
                    </a:moveTo>
                    <a:lnTo>
                      <a:pt x="277342" y="32705"/>
                    </a:lnTo>
                    <a:lnTo>
                      <a:pt x="325538" y="32705"/>
                    </a:lnTo>
                    <a:lnTo>
                      <a:pt x="303174" y="3057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</a:pPr>
                <a:endParaRPr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" name="Google Shape;264;p32"/>
              <p:cNvSpPr txBox="1"/>
              <p:nvPr/>
            </p:nvSpPr>
            <p:spPr>
              <a:xfrm>
                <a:off x="5844346" y="2560451"/>
                <a:ext cx="486000" cy="27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8750" rIns="0" bIns="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600"/>
                  <a:buFont typeface="Muli"/>
                  <a:buNone/>
                </a:pPr>
                <a:r>
                  <a:rPr lang="en" sz="600" b="1" i="0" u="none" strike="noStrike" cap="none">
                    <a:solidFill>
                      <a:srgbClr val="FFFFFF"/>
                    </a:solidFill>
                    <a:latin typeface="Muli"/>
                    <a:ea typeface="Muli"/>
                    <a:cs typeface="Muli"/>
                    <a:sym typeface="Muli"/>
                  </a:rPr>
                  <a:t>Cloud</a:t>
                </a:r>
                <a:endParaRPr sz="600" b="1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endParaRPr>
              </a:p>
              <a:p>
                <a:pPr marL="0" marR="0" lvl="0" indent="0" algn="ctr" rtl="0">
                  <a:spcBef>
                    <a:spcPts val="100"/>
                  </a:spcBef>
                  <a:spcAft>
                    <a:spcPts val="0"/>
                  </a:spcAft>
                  <a:buClr>
                    <a:srgbClr val="FFFFFF"/>
                  </a:buClr>
                  <a:buSzPts val="600"/>
                  <a:buFont typeface="Muli"/>
                  <a:buNone/>
                </a:pPr>
                <a:r>
                  <a:rPr lang="en" sz="600" b="1">
                    <a:solidFill>
                      <a:srgbClr val="FFFFFF"/>
                    </a:solidFill>
                    <a:latin typeface="Muli"/>
                    <a:ea typeface="Muli"/>
                    <a:cs typeface="Muli"/>
                    <a:sym typeface="Muli"/>
                  </a:rPr>
                  <a:t>Solutions</a:t>
                </a:r>
                <a:endParaRPr sz="600" b="1" i="0" u="none" strike="noStrike" cap="none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endParaRPr>
              </a:p>
            </p:txBody>
          </p:sp>
        </p:grpSp>
        <p:sp>
          <p:nvSpPr>
            <p:cNvPr id="265" name="Google Shape;265;p32"/>
            <p:cNvSpPr txBox="1"/>
            <p:nvPr/>
          </p:nvSpPr>
          <p:spPr>
            <a:xfrm>
              <a:off x="4999487" y="1271909"/>
              <a:ext cx="643200" cy="18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75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"/>
                <a:buFont typeface="Muli"/>
                <a:buNone/>
              </a:pPr>
              <a:r>
                <a:rPr lang="en" sz="600" b="1" i="0" u="none" strike="noStrike" cap="none">
                  <a:solidFill>
                    <a:schemeClr val="lt1"/>
                  </a:solidFill>
                  <a:latin typeface="Muli"/>
                  <a:ea typeface="Muli"/>
                  <a:cs typeface="Muli"/>
                  <a:sym typeface="Muli"/>
                </a:rPr>
                <a:t>Modern </a:t>
              </a:r>
              <a:endParaRPr sz="1000"/>
            </a:p>
            <a:p>
              <a:pPr marL="0" marR="0" lvl="0" indent="0" algn="ctr" rtl="0">
                <a:spcBef>
                  <a:spcPts val="100"/>
                </a:spcBef>
                <a:spcAft>
                  <a:spcPts val="0"/>
                </a:spcAft>
                <a:buClr>
                  <a:schemeClr val="lt1"/>
                </a:buClr>
                <a:buSzPts val="600"/>
                <a:buFont typeface="Muli"/>
                <a:buNone/>
              </a:pPr>
              <a:r>
                <a:rPr lang="en" sz="600" b="1" i="0" u="none" strike="noStrike" cap="none">
                  <a:solidFill>
                    <a:schemeClr val="lt1"/>
                  </a:solidFill>
                  <a:latin typeface="Muli"/>
                  <a:ea typeface="Muli"/>
                  <a:cs typeface="Muli"/>
                  <a:sym typeface="Muli"/>
                </a:rPr>
                <a:t>Workplace</a:t>
              </a:r>
              <a:endParaRPr sz="600" b="1" i="0" u="none" strike="noStrike" cap="none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grpSp>
          <p:nvGrpSpPr>
            <p:cNvPr id="266" name="Google Shape;266;p32"/>
            <p:cNvGrpSpPr/>
            <p:nvPr/>
          </p:nvGrpSpPr>
          <p:grpSpPr>
            <a:xfrm>
              <a:off x="3578771" y="2013974"/>
              <a:ext cx="530988" cy="428285"/>
              <a:chOff x="4667647" y="3306763"/>
              <a:chExt cx="771000" cy="621784"/>
            </a:xfrm>
          </p:grpSpPr>
          <p:grpSp>
            <p:nvGrpSpPr>
              <p:cNvPr id="267" name="Google Shape;267;p32"/>
              <p:cNvGrpSpPr/>
              <p:nvPr/>
            </p:nvGrpSpPr>
            <p:grpSpPr>
              <a:xfrm>
                <a:off x="4866072" y="3306763"/>
                <a:ext cx="373583" cy="252796"/>
                <a:chOff x="4700741" y="4301039"/>
                <a:chExt cx="638058" cy="431761"/>
              </a:xfrm>
            </p:grpSpPr>
            <p:pic>
              <p:nvPicPr>
                <p:cNvPr id="268" name="Google Shape;268;p32" descr="Resultado de imagen de 0 1 png icon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>
                  <a:off x="4700741" y="4370262"/>
                  <a:ext cx="362538" cy="36253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9" name="Google Shape;269;p32" descr="Resultado de imagen de wifi icon png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/>
                <a:stretch/>
              </p:blipFill>
              <p:spPr>
                <a:xfrm>
                  <a:off x="4982256" y="4301039"/>
                  <a:ext cx="356543" cy="25908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70" name="Google Shape;270;p32"/>
              <p:cNvSpPr txBox="1"/>
              <p:nvPr/>
            </p:nvSpPr>
            <p:spPr>
              <a:xfrm>
                <a:off x="4667647" y="3648947"/>
                <a:ext cx="771000" cy="27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22725" rIns="0" bIns="0" anchor="t" anchorCtr="0">
                <a:noAutofit/>
              </a:bodyPr>
              <a:lstStyle/>
              <a:p>
                <a:pPr marL="12700" marR="0" lvl="0" indent="-1270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600"/>
                  <a:buFont typeface="Muli"/>
                  <a:buNone/>
                </a:pPr>
                <a:r>
                  <a:rPr lang="en" sz="600" b="1" i="0" u="none" strike="noStrike" cap="none">
                    <a:solidFill>
                      <a:srgbClr val="FFFFFF"/>
                    </a:solidFill>
                    <a:latin typeface="Muli"/>
                    <a:ea typeface="Muli"/>
                    <a:cs typeface="Muli"/>
                    <a:sym typeface="Muli"/>
                  </a:rPr>
                  <a:t>Access </a:t>
                </a:r>
                <a:r>
                  <a:rPr lang="en" sz="600" b="1">
                    <a:solidFill>
                      <a:srgbClr val="FFFFFF"/>
                    </a:solidFill>
                    <a:latin typeface="Muli"/>
                    <a:ea typeface="Muli"/>
                    <a:cs typeface="Muli"/>
                    <a:sym typeface="Muli"/>
                  </a:rPr>
                  <a:t>&amp;</a:t>
                </a:r>
                <a:r>
                  <a:rPr lang="en" sz="600" b="1" i="0" u="none" strike="noStrike" cap="none">
                    <a:solidFill>
                      <a:srgbClr val="FFFFFF"/>
                    </a:solidFill>
                    <a:latin typeface="Muli"/>
                    <a:ea typeface="Muli"/>
                    <a:cs typeface="Muli"/>
                    <a:sym typeface="Muli"/>
                  </a:rPr>
                  <a:t>  Networking</a:t>
                </a:r>
                <a:endParaRPr sz="600" b="1" i="0" u="none" strike="noStrike" cap="none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endParaRPr>
              </a:p>
            </p:txBody>
          </p:sp>
        </p:grpSp>
        <p:grpSp>
          <p:nvGrpSpPr>
            <p:cNvPr id="271" name="Google Shape;271;p32"/>
            <p:cNvGrpSpPr/>
            <p:nvPr/>
          </p:nvGrpSpPr>
          <p:grpSpPr>
            <a:xfrm>
              <a:off x="4243848" y="1985349"/>
              <a:ext cx="685945" cy="455471"/>
              <a:chOff x="5597604" y="3280194"/>
              <a:chExt cx="996000" cy="661253"/>
            </a:xfrm>
          </p:grpSpPr>
          <p:sp>
            <p:nvSpPr>
              <p:cNvPr id="272" name="Google Shape;272;p32"/>
              <p:cNvSpPr txBox="1"/>
              <p:nvPr/>
            </p:nvSpPr>
            <p:spPr>
              <a:xfrm>
                <a:off x="5597604" y="3648947"/>
                <a:ext cx="996000" cy="29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22725" rIns="0" bIns="0" anchor="t" anchorCtr="0">
                <a:noAutofit/>
              </a:bodyPr>
              <a:lstStyle/>
              <a:p>
                <a:pPr marL="12700" marR="0" lvl="0" indent="-1270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600"/>
                  <a:buFont typeface="Muli"/>
                  <a:buNone/>
                </a:pPr>
                <a:r>
                  <a:rPr lang="en" sz="600" b="1" i="0" u="none" strike="noStrike" cap="none">
                    <a:solidFill>
                      <a:srgbClr val="FFFFFF"/>
                    </a:solidFill>
                    <a:latin typeface="Muli"/>
                    <a:ea typeface="Muli"/>
                    <a:cs typeface="Muli"/>
                    <a:sym typeface="Muli"/>
                  </a:rPr>
                  <a:t>Unified </a:t>
                </a:r>
                <a:endParaRPr sz="600" b="1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endParaRPr>
              </a:p>
              <a:p>
                <a:pPr marL="12700" marR="0" lvl="0" indent="-12700" algn="ctr" rtl="0">
                  <a:spcBef>
                    <a:spcPts val="100"/>
                  </a:spcBef>
                  <a:spcAft>
                    <a:spcPts val="0"/>
                  </a:spcAft>
                  <a:buClr>
                    <a:srgbClr val="FFFFFF"/>
                  </a:buClr>
                  <a:buSzPts val="600"/>
                  <a:buFont typeface="Muli"/>
                  <a:buNone/>
                </a:pPr>
                <a:r>
                  <a:rPr lang="en" sz="600" b="1" i="0" u="none" strike="noStrike" cap="none">
                    <a:solidFill>
                      <a:srgbClr val="FFFFFF"/>
                    </a:solidFill>
                    <a:latin typeface="Muli"/>
                    <a:ea typeface="Muli"/>
                    <a:cs typeface="Muli"/>
                    <a:sym typeface="Muli"/>
                  </a:rPr>
                  <a:t>Communi</a:t>
                </a:r>
                <a:r>
                  <a:rPr lang="en" sz="600" b="1">
                    <a:solidFill>
                      <a:srgbClr val="FFFFFF"/>
                    </a:solidFill>
                    <a:latin typeface="Muli"/>
                    <a:ea typeface="Muli"/>
                    <a:cs typeface="Muli"/>
                    <a:sym typeface="Muli"/>
                  </a:rPr>
                  <a:t>c</a:t>
                </a:r>
                <a:r>
                  <a:rPr lang="en" sz="600" b="1" i="0" u="none" strike="noStrike" cap="none">
                    <a:solidFill>
                      <a:srgbClr val="FFFFFF"/>
                    </a:solidFill>
                    <a:latin typeface="Muli"/>
                    <a:ea typeface="Muli"/>
                    <a:cs typeface="Muli"/>
                    <a:sym typeface="Muli"/>
                  </a:rPr>
                  <a:t>ations</a:t>
                </a:r>
                <a:endParaRPr sz="600" b="1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endParaRPr>
              </a:p>
            </p:txBody>
          </p:sp>
          <p:pic>
            <p:nvPicPr>
              <p:cNvPr id="273" name="Google Shape;273;p32" descr="Imagen relacionada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5900060" y="3280194"/>
                <a:ext cx="380818" cy="38081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74" name="Google Shape;274;p32"/>
            <p:cNvGrpSpPr/>
            <p:nvPr/>
          </p:nvGrpSpPr>
          <p:grpSpPr>
            <a:xfrm>
              <a:off x="5148144" y="2003546"/>
              <a:ext cx="339460" cy="428388"/>
              <a:chOff x="6911758" y="3306613"/>
              <a:chExt cx="492900" cy="621934"/>
            </a:xfrm>
          </p:grpSpPr>
          <p:sp>
            <p:nvSpPr>
              <p:cNvPr id="275" name="Google Shape;275;p32"/>
              <p:cNvSpPr txBox="1"/>
              <p:nvPr/>
            </p:nvSpPr>
            <p:spPr>
              <a:xfrm>
                <a:off x="6911758" y="3648947"/>
                <a:ext cx="492900" cy="27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22725" rIns="0" bIns="0" anchor="t" anchorCtr="0">
                <a:noAutofit/>
              </a:bodyPr>
              <a:lstStyle/>
              <a:p>
                <a:pPr marL="12700" marR="0" lvl="0" indent="-1270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600"/>
                  <a:buFont typeface="Muli"/>
                  <a:buNone/>
                </a:pPr>
                <a:r>
                  <a:rPr lang="en" sz="500" b="1">
                    <a:solidFill>
                      <a:srgbClr val="FFFFFF"/>
                    </a:solidFill>
                    <a:latin typeface="Muli"/>
                    <a:ea typeface="Muli"/>
                    <a:cs typeface="Muli"/>
                    <a:sym typeface="Muli"/>
                  </a:rPr>
                  <a:t>Security Sollutions</a:t>
                </a:r>
                <a:endParaRPr sz="500" b="1" i="0" u="none" strike="noStrike" cap="none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endParaRPr>
              </a:p>
            </p:txBody>
          </p:sp>
          <p:pic>
            <p:nvPicPr>
              <p:cNvPr id="276" name="Google Shape;276;p32" descr="Imagen relacionada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6998898" y="3306613"/>
                <a:ext cx="328502" cy="3285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77" name="Google Shape;277;p32"/>
            <p:cNvSpPr txBox="1"/>
            <p:nvPr/>
          </p:nvSpPr>
          <p:spPr>
            <a:xfrm>
              <a:off x="6137257" y="1492687"/>
              <a:ext cx="177900" cy="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75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Muli"/>
                <a:buNone/>
              </a:pPr>
              <a:r>
                <a:rPr lang="en" sz="600" b="1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ERP</a:t>
              </a:r>
              <a:endParaRPr sz="600" b="1" i="0" u="none" strike="noStrike" cap="none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278" name="Google Shape;278;p32"/>
            <p:cNvSpPr txBox="1"/>
            <p:nvPr/>
          </p:nvSpPr>
          <p:spPr>
            <a:xfrm>
              <a:off x="6823563" y="1492687"/>
              <a:ext cx="220800" cy="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75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Muli"/>
                <a:buNone/>
              </a:pPr>
              <a:r>
                <a:rPr lang="en" sz="600" b="1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CRM</a:t>
              </a:r>
              <a:endParaRPr sz="600" b="1" i="0" u="none" strike="noStrike" cap="none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279" name="Google Shape;279;p32"/>
            <p:cNvSpPr txBox="1"/>
            <p:nvPr/>
          </p:nvSpPr>
          <p:spPr>
            <a:xfrm>
              <a:off x="6368751" y="2143878"/>
              <a:ext cx="389700" cy="1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2725" rIns="0" bIns="0" anchor="t" anchorCtr="0">
              <a:noAutofit/>
            </a:bodyPr>
            <a:lstStyle/>
            <a:p>
              <a:pPr marL="25400" marR="0" lvl="0" indent="-25400" algn="ctr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Muli"/>
                <a:buNone/>
              </a:pPr>
              <a:r>
                <a:rPr lang="en" sz="600" b="1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CPM</a:t>
              </a:r>
              <a:endParaRPr sz="600" b="1" i="0" u="none" strike="noStrike" cap="none" baseline="3000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280" name="Google Shape;280;p32"/>
            <p:cNvSpPr txBox="1"/>
            <p:nvPr/>
          </p:nvSpPr>
          <p:spPr>
            <a:xfrm>
              <a:off x="7069268" y="2143878"/>
              <a:ext cx="451800" cy="18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75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Muli"/>
                <a:buNone/>
              </a:pPr>
              <a:r>
                <a:rPr lang="en" sz="600" b="1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Financial</a:t>
              </a:r>
              <a:endParaRPr sz="6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endParaRPr>
            </a:p>
            <a:p>
              <a:pPr marL="0" marR="0" lvl="0" indent="0" algn="ctr" rtl="0">
                <a:spcBef>
                  <a:spcPts val="10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Muli"/>
                <a:buNone/>
              </a:pPr>
              <a:r>
                <a:rPr lang="en" sz="600" b="1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Solutions</a:t>
              </a:r>
              <a:endParaRPr sz="600" b="1" i="0" u="none" strike="noStrike" cap="none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281" name="Google Shape;281;p32"/>
            <p:cNvSpPr txBox="1"/>
            <p:nvPr/>
          </p:nvSpPr>
          <p:spPr>
            <a:xfrm>
              <a:off x="7466990" y="1492687"/>
              <a:ext cx="438300" cy="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75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Muli"/>
                <a:buNone/>
              </a:pPr>
              <a:r>
                <a:rPr lang="en" sz="600" b="1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EAM</a:t>
              </a:r>
              <a:endParaRPr sz="600" b="1" i="0" u="none" strike="noStrike" cap="none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283" name="Google Shape;283;p32"/>
            <p:cNvSpPr txBox="1"/>
            <p:nvPr/>
          </p:nvSpPr>
          <p:spPr>
            <a:xfrm>
              <a:off x="1155601" y="1266281"/>
              <a:ext cx="409200" cy="17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75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Muli"/>
                <a:buNone/>
              </a:pPr>
              <a:r>
                <a:rPr lang="en" sz="600" b="1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Strategic Consulting</a:t>
              </a:r>
              <a:endParaRPr sz="1000"/>
            </a:p>
          </p:txBody>
        </p:sp>
        <p:sp>
          <p:nvSpPr>
            <p:cNvPr id="284" name="Google Shape;284;p32"/>
            <p:cNvSpPr/>
            <p:nvPr/>
          </p:nvSpPr>
          <p:spPr>
            <a:xfrm>
              <a:off x="1278572" y="1059704"/>
              <a:ext cx="163500" cy="163500"/>
            </a:xfrm>
            <a:prstGeom prst="rect">
              <a:avLst/>
            </a:prstGeom>
            <a:blipFill rotWithShape="1">
              <a:blip r:embed="rId1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pic>
          <p:nvPicPr>
            <p:cNvPr id="285" name="Google Shape;285;p32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2068733" y="1047536"/>
              <a:ext cx="191629" cy="1916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6" name="Google Shape;286;p32"/>
            <p:cNvSpPr txBox="1"/>
            <p:nvPr/>
          </p:nvSpPr>
          <p:spPr>
            <a:xfrm>
              <a:off x="1769038" y="1266281"/>
              <a:ext cx="791100" cy="18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75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Muli"/>
                <a:buNone/>
              </a:pPr>
              <a:r>
                <a:rPr lang="en" sz="600" b="1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Business</a:t>
              </a:r>
              <a:endParaRPr sz="1000"/>
            </a:p>
            <a:p>
              <a:pPr marL="0" marR="0" lvl="0" indent="0" algn="ctr" rtl="0">
                <a:spcBef>
                  <a:spcPts val="10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Muli"/>
                <a:buNone/>
              </a:pPr>
              <a:r>
                <a:rPr lang="en" sz="600" b="1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Intelligence</a:t>
              </a:r>
              <a:endParaRPr sz="1000"/>
            </a:p>
          </p:txBody>
        </p:sp>
        <p:sp>
          <p:nvSpPr>
            <p:cNvPr id="287" name="Google Shape;287;p32"/>
            <p:cNvSpPr txBox="1"/>
            <p:nvPr/>
          </p:nvSpPr>
          <p:spPr>
            <a:xfrm>
              <a:off x="2767879" y="1266281"/>
              <a:ext cx="397500" cy="17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75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Muli"/>
                <a:buNone/>
              </a:pPr>
              <a:r>
                <a:rPr lang="en" sz="600" b="1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Data Governance</a:t>
              </a:r>
              <a:endParaRPr sz="1000"/>
            </a:p>
          </p:txBody>
        </p:sp>
        <p:sp>
          <p:nvSpPr>
            <p:cNvPr id="288" name="Google Shape;288;p32"/>
            <p:cNvSpPr/>
            <p:nvPr/>
          </p:nvSpPr>
          <p:spPr>
            <a:xfrm>
              <a:off x="2874347" y="1063714"/>
              <a:ext cx="184239" cy="158807"/>
            </a:xfrm>
            <a:custGeom>
              <a:avLst/>
              <a:gdLst/>
              <a:ahLst/>
              <a:cxnLst/>
              <a:rect l="l" t="t" r="r" b="b"/>
              <a:pathLst>
                <a:path w="414020" h="356870" extrusionOk="0">
                  <a:moveTo>
                    <a:pt x="178904" y="0"/>
                  </a:moveTo>
                  <a:lnTo>
                    <a:pt x="109270" y="13970"/>
                  </a:lnTo>
                  <a:lnTo>
                    <a:pt x="52400" y="52070"/>
                  </a:lnTo>
                  <a:lnTo>
                    <a:pt x="14065" y="109220"/>
                  </a:lnTo>
                  <a:lnTo>
                    <a:pt x="0" y="179070"/>
                  </a:lnTo>
                  <a:lnTo>
                    <a:pt x="3637" y="214630"/>
                  </a:lnTo>
                  <a:lnTo>
                    <a:pt x="30571" y="278130"/>
                  </a:lnTo>
                  <a:lnTo>
                    <a:pt x="78901" y="326390"/>
                  </a:lnTo>
                  <a:lnTo>
                    <a:pt x="142863" y="354330"/>
                  </a:lnTo>
                  <a:lnTo>
                    <a:pt x="178904" y="356870"/>
                  </a:lnTo>
                  <a:lnTo>
                    <a:pt x="211128" y="354330"/>
                  </a:lnTo>
                  <a:lnTo>
                    <a:pt x="231345" y="349250"/>
                  </a:lnTo>
                  <a:lnTo>
                    <a:pt x="178904" y="349250"/>
                  </a:lnTo>
                  <a:lnTo>
                    <a:pt x="144607" y="345440"/>
                  </a:lnTo>
                  <a:lnTo>
                    <a:pt x="83748" y="320040"/>
                  </a:lnTo>
                  <a:lnTo>
                    <a:pt x="37793" y="274320"/>
                  </a:lnTo>
                  <a:lnTo>
                    <a:pt x="12194" y="213360"/>
                  </a:lnTo>
                  <a:lnTo>
                    <a:pt x="8737" y="179070"/>
                  </a:lnTo>
                  <a:lnTo>
                    <a:pt x="12195" y="144780"/>
                  </a:lnTo>
                  <a:lnTo>
                    <a:pt x="37798" y="83820"/>
                  </a:lnTo>
                  <a:lnTo>
                    <a:pt x="83753" y="38100"/>
                  </a:lnTo>
                  <a:lnTo>
                    <a:pt x="144608" y="11430"/>
                  </a:lnTo>
                  <a:lnTo>
                    <a:pt x="178904" y="8890"/>
                  </a:lnTo>
                  <a:lnTo>
                    <a:pt x="232789" y="8890"/>
                  </a:lnTo>
                  <a:lnTo>
                    <a:pt x="211128" y="2540"/>
                  </a:lnTo>
                  <a:lnTo>
                    <a:pt x="178904" y="0"/>
                  </a:lnTo>
                  <a:close/>
                </a:path>
                <a:path w="414020" h="356870" extrusionOk="0">
                  <a:moveTo>
                    <a:pt x="354647" y="212090"/>
                  </a:moveTo>
                  <a:lnTo>
                    <a:pt x="345770" y="212090"/>
                  </a:lnTo>
                  <a:lnTo>
                    <a:pt x="337710" y="240030"/>
                  </a:lnTo>
                  <a:lnTo>
                    <a:pt x="325220" y="265430"/>
                  </a:lnTo>
                  <a:lnTo>
                    <a:pt x="288734" y="308610"/>
                  </a:lnTo>
                  <a:lnTo>
                    <a:pt x="238420" y="337820"/>
                  </a:lnTo>
                  <a:lnTo>
                    <a:pt x="178904" y="349250"/>
                  </a:lnTo>
                  <a:lnTo>
                    <a:pt x="231345" y="349250"/>
                  </a:lnTo>
                  <a:lnTo>
                    <a:pt x="269371" y="332740"/>
                  </a:lnTo>
                  <a:lnTo>
                    <a:pt x="315671" y="293370"/>
                  </a:lnTo>
                  <a:lnTo>
                    <a:pt x="346294" y="241300"/>
                  </a:lnTo>
                  <a:lnTo>
                    <a:pt x="354647" y="212090"/>
                  </a:lnTo>
                  <a:close/>
                </a:path>
                <a:path w="414020" h="356870" extrusionOk="0">
                  <a:moveTo>
                    <a:pt x="178879" y="67310"/>
                  </a:moveTo>
                  <a:lnTo>
                    <a:pt x="135736" y="76200"/>
                  </a:lnTo>
                  <a:lnTo>
                    <a:pt x="100507" y="100330"/>
                  </a:lnTo>
                  <a:lnTo>
                    <a:pt x="76763" y="135890"/>
                  </a:lnTo>
                  <a:lnTo>
                    <a:pt x="68059" y="179070"/>
                  </a:lnTo>
                  <a:lnTo>
                    <a:pt x="70309" y="200660"/>
                  </a:lnTo>
                  <a:lnTo>
                    <a:pt x="86977" y="240030"/>
                  </a:lnTo>
                  <a:lnTo>
                    <a:pt x="116907" y="270510"/>
                  </a:lnTo>
                  <a:lnTo>
                    <a:pt x="156536" y="287020"/>
                  </a:lnTo>
                  <a:lnTo>
                    <a:pt x="178879" y="289560"/>
                  </a:lnTo>
                  <a:lnTo>
                    <a:pt x="200337" y="287020"/>
                  </a:lnTo>
                  <a:lnTo>
                    <a:pt x="220405" y="281940"/>
                  </a:lnTo>
                  <a:lnTo>
                    <a:pt x="222690" y="280670"/>
                  </a:lnTo>
                  <a:lnTo>
                    <a:pt x="178879" y="280670"/>
                  </a:lnTo>
                  <a:lnTo>
                    <a:pt x="158298" y="278130"/>
                  </a:lnTo>
                  <a:lnTo>
                    <a:pt x="121795" y="262890"/>
                  </a:lnTo>
                  <a:lnTo>
                    <a:pt x="94223" y="236220"/>
                  </a:lnTo>
                  <a:lnTo>
                    <a:pt x="78860" y="199390"/>
                  </a:lnTo>
                  <a:lnTo>
                    <a:pt x="76784" y="179070"/>
                  </a:lnTo>
                  <a:lnTo>
                    <a:pt x="78860" y="157480"/>
                  </a:lnTo>
                  <a:lnTo>
                    <a:pt x="94223" y="121920"/>
                  </a:lnTo>
                  <a:lnTo>
                    <a:pt x="121795" y="93980"/>
                  </a:lnTo>
                  <a:lnTo>
                    <a:pt x="158298" y="78740"/>
                  </a:lnTo>
                  <a:lnTo>
                    <a:pt x="178879" y="76200"/>
                  </a:lnTo>
                  <a:lnTo>
                    <a:pt x="220406" y="76200"/>
                  </a:lnTo>
                  <a:lnTo>
                    <a:pt x="200337" y="69850"/>
                  </a:lnTo>
                  <a:lnTo>
                    <a:pt x="178879" y="67310"/>
                  </a:lnTo>
                  <a:close/>
                </a:path>
                <a:path w="414020" h="356870" extrusionOk="0">
                  <a:moveTo>
                    <a:pt x="289521" y="184150"/>
                  </a:moveTo>
                  <a:lnTo>
                    <a:pt x="280809" y="184150"/>
                  </a:lnTo>
                  <a:lnTo>
                    <a:pt x="280771" y="185420"/>
                  </a:lnTo>
                  <a:lnTo>
                    <a:pt x="277680" y="204470"/>
                  </a:lnTo>
                  <a:lnTo>
                    <a:pt x="248805" y="252730"/>
                  </a:lnTo>
                  <a:lnTo>
                    <a:pt x="198660" y="279400"/>
                  </a:lnTo>
                  <a:lnTo>
                    <a:pt x="178879" y="280670"/>
                  </a:lnTo>
                  <a:lnTo>
                    <a:pt x="222690" y="280670"/>
                  </a:lnTo>
                  <a:lnTo>
                    <a:pt x="254787" y="259080"/>
                  </a:lnTo>
                  <a:lnTo>
                    <a:pt x="278949" y="226060"/>
                  </a:lnTo>
                  <a:lnTo>
                    <a:pt x="289471" y="185420"/>
                  </a:lnTo>
                  <a:lnTo>
                    <a:pt x="289521" y="184150"/>
                  </a:lnTo>
                  <a:close/>
                </a:path>
                <a:path w="414020" h="356870" extrusionOk="0">
                  <a:moveTo>
                    <a:pt x="178879" y="129540"/>
                  </a:moveTo>
                  <a:lnTo>
                    <a:pt x="138623" y="151130"/>
                  </a:lnTo>
                  <a:lnTo>
                    <a:pt x="130340" y="179070"/>
                  </a:lnTo>
                  <a:lnTo>
                    <a:pt x="131324" y="187960"/>
                  </a:lnTo>
                  <a:lnTo>
                    <a:pt x="159993" y="223520"/>
                  </a:lnTo>
                  <a:lnTo>
                    <a:pt x="178879" y="227330"/>
                  </a:lnTo>
                  <a:lnTo>
                    <a:pt x="187723" y="226060"/>
                  </a:lnTo>
                  <a:lnTo>
                    <a:pt x="196043" y="223520"/>
                  </a:lnTo>
                  <a:lnTo>
                    <a:pt x="203696" y="219710"/>
                  </a:lnTo>
                  <a:lnTo>
                    <a:pt x="205978" y="218440"/>
                  </a:lnTo>
                  <a:lnTo>
                    <a:pt x="178879" y="218440"/>
                  </a:lnTo>
                  <a:lnTo>
                    <a:pt x="170844" y="217170"/>
                  </a:lnTo>
                  <a:lnTo>
                    <a:pt x="139886" y="186690"/>
                  </a:lnTo>
                  <a:lnTo>
                    <a:pt x="139077" y="179070"/>
                  </a:lnTo>
                  <a:lnTo>
                    <a:pt x="139886" y="170180"/>
                  </a:lnTo>
                  <a:lnTo>
                    <a:pt x="170840" y="139700"/>
                  </a:lnTo>
                  <a:lnTo>
                    <a:pt x="178879" y="138430"/>
                  </a:lnTo>
                  <a:lnTo>
                    <a:pt x="205420" y="138430"/>
                  </a:lnTo>
                  <a:lnTo>
                    <a:pt x="203709" y="137160"/>
                  </a:lnTo>
                  <a:lnTo>
                    <a:pt x="196054" y="133350"/>
                  </a:lnTo>
                  <a:lnTo>
                    <a:pt x="187730" y="130810"/>
                  </a:lnTo>
                  <a:lnTo>
                    <a:pt x="178879" y="129540"/>
                  </a:lnTo>
                  <a:close/>
                </a:path>
                <a:path w="414020" h="356870" extrusionOk="0">
                  <a:moveTo>
                    <a:pt x="227037" y="184150"/>
                  </a:moveTo>
                  <a:lnTo>
                    <a:pt x="218236" y="184150"/>
                  </a:lnTo>
                  <a:lnTo>
                    <a:pt x="216536" y="191770"/>
                  </a:lnTo>
                  <a:lnTo>
                    <a:pt x="213652" y="198120"/>
                  </a:lnTo>
                  <a:lnTo>
                    <a:pt x="178879" y="218440"/>
                  </a:lnTo>
                  <a:lnTo>
                    <a:pt x="205978" y="218440"/>
                  </a:lnTo>
                  <a:lnTo>
                    <a:pt x="226872" y="185420"/>
                  </a:lnTo>
                  <a:lnTo>
                    <a:pt x="227037" y="184150"/>
                  </a:lnTo>
                  <a:close/>
                </a:path>
                <a:path w="414020" h="356870" extrusionOk="0">
                  <a:moveTo>
                    <a:pt x="318515" y="182880"/>
                  </a:moveTo>
                  <a:lnTo>
                    <a:pt x="310616" y="182880"/>
                  </a:lnTo>
                  <a:lnTo>
                    <a:pt x="316725" y="196850"/>
                  </a:lnTo>
                  <a:lnTo>
                    <a:pt x="318846" y="201930"/>
                  </a:lnTo>
                  <a:lnTo>
                    <a:pt x="322148" y="205740"/>
                  </a:lnTo>
                  <a:lnTo>
                    <a:pt x="330085" y="210820"/>
                  </a:lnTo>
                  <a:lnTo>
                    <a:pt x="334721" y="212090"/>
                  </a:lnTo>
                  <a:lnTo>
                    <a:pt x="410921" y="212090"/>
                  </a:lnTo>
                  <a:lnTo>
                    <a:pt x="413169" y="209550"/>
                  </a:lnTo>
                  <a:lnTo>
                    <a:pt x="413753" y="207010"/>
                  </a:lnTo>
                  <a:lnTo>
                    <a:pt x="412826" y="205740"/>
                  </a:lnTo>
                  <a:lnTo>
                    <a:pt x="411694" y="203200"/>
                  </a:lnTo>
                  <a:lnTo>
                    <a:pt x="335826" y="203200"/>
                  </a:lnTo>
                  <a:lnTo>
                    <a:pt x="332231" y="201930"/>
                  </a:lnTo>
                  <a:lnTo>
                    <a:pt x="326402" y="198120"/>
                  </a:lnTo>
                  <a:lnTo>
                    <a:pt x="324129" y="195580"/>
                  </a:lnTo>
                  <a:lnTo>
                    <a:pt x="322656" y="191770"/>
                  </a:lnTo>
                  <a:lnTo>
                    <a:pt x="318515" y="182880"/>
                  </a:lnTo>
                  <a:close/>
                </a:path>
                <a:path w="414020" h="356870" extrusionOk="0">
                  <a:moveTo>
                    <a:pt x="412037" y="153670"/>
                  </a:moveTo>
                  <a:lnTo>
                    <a:pt x="403923" y="153670"/>
                  </a:lnTo>
                  <a:lnTo>
                    <a:pt x="395008" y="173990"/>
                  </a:lnTo>
                  <a:lnTo>
                    <a:pt x="173812" y="173990"/>
                  </a:lnTo>
                  <a:lnTo>
                    <a:pt x="171881" y="176530"/>
                  </a:lnTo>
                  <a:lnTo>
                    <a:pt x="171881" y="181610"/>
                  </a:lnTo>
                  <a:lnTo>
                    <a:pt x="173812" y="182880"/>
                  </a:lnTo>
                  <a:lnTo>
                    <a:pt x="395008" y="182880"/>
                  </a:lnTo>
                  <a:lnTo>
                    <a:pt x="403948" y="203200"/>
                  </a:lnTo>
                  <a:lnTo>
                    <a:pt x="411694" y="203200"/>
                  </a:lnTo>
                  <a:lnTo>
                    <a:pt x="400938" y="179070"/>
                  </a:lnTo>
                  <a:lnTo>
                    <a:pt x="412037" y="153670"/>
                  </a:lnTo>
                  <a:close/>
                </a:path>
                <a:path w="414020" h="356870" extrusionOk="0">
                  <a:moveTo>
                    <a:pt x="226364" y="182880"/>
                  </a:moveTo>
                  <a:lnTo>
                    <a:pt x="218490" y="182880"/>
                  </a:lnTo>
                  <a:lnTo>
                    <a:pt x="218325" y="184150"/>
                  </a:lnTo>
                  <a:lnTo>
                    <a:pt x="226809" y="184150"/>
                  </a:lnTo>
                  <a:lnTo>
                    <a:pt x="226364" y="182880"/>
                  </a:lnTo>
                  <a:close/>
                </a:path>
                <a:path w="414020" h="356870" extrusionOk="0">
                  <a:moveTo>
                    <a:pt x="288924" y="182880"/>
                  </a:moveTo>
                  <a:lnTo>
                    <a:pt x="281330" y="182880"/>
                  </a:lnTo>
                  <a:lnTo>
                    <a:pt x="281012" y="184150"/>
                  </a:lnTo>
                  <a:lnTo>
                    <a:pt x="289318" y="184150"/>
                  </a:lnTo>
                  <a:lnTo>
                    <a:pt x="288924" y="182880"/>
                  </a:lnTo>
                  <a:close/>
                </a:path>
                <a:path w="414020" h="356870" extrusionOk="0">
                  <a:moveTo>
                    <a:pt x="205420" y="138430"/>
                  </a:moveTo>
                  <a:lnTo>
                    <a:pt x="178879" y="138430"/>
                  </a:lnTo>
                  <a:lnTo>
                    <a:pt x="186148" y="139700"/>
                  </a:lnTo>
                  <a:lnTo>
                    <a:pt x="192979" y="140970"/>
                  </a:lnTo>
                  <a:lnTo>
                    <a:pt x="218249" y="172720"/>
                  </a:lnTo>
                  <a:lnTo>
                    <a:pt x="218516" y="173990"/>
                  </a:lnTo>
                  <a:lnTo>
                    <a:pt x="226834" y="173990"/>
                  </a:lnTo>
                  <a:lnTo>
                    <a:pt x="227037" y="172720"/>
                  </a:lnTo>
                  <a:lnTo>
                    <a:pt x="226872" y="171450"/>
                  </a:lnTo>
                  <a:lnTo>
                    <a:pt x="224805" y="162560"/>
                  </a:lnTo>
                  <a:lnTo>
                    <a:pt x="221294" y="154940"/>
                  </a:lnTo>
                  <a:lnTo>
                    <a:pt x="216492" y="148590"/>
                  </a:lnTo>
                  <a:lnTo>
                    <a:pt x="210553" y="142240"/>
                  </a:lnTo>
                  <a:lnTo>
                    <a:pt x="205420" y="138430"/>
                  </a:lnTo>
                  <a:close/>
                </a:path>
                <a:path w="414020" h="356870" extrusionOk="0">
                  <a:moveTo>
                    <a:pt x="220406" y="76200"/>
                  </a:moveTo>
                  <a:lnTo>
                    <a:pt x="178879" y="76200"/>
                  </a:lnTo>
                  <a:lnTo>
                    <a:pt x="198663" y="78740"/>
                  </a:lnTo>
                  <a:lnTo>
                    <a:pt x="217158" y="83820"/>
                  </a:lnTo>
                  <a:lnTo>
                    <a:pt x="261342" y="118110"/>
                  </a:lnTo>
                  <a:lnTo>
                    <a:pt x="280771" y="172720"/>
                  </a:lnTo>
                  <a:lnTo>
                    <a:pt x="281000" y="173990"/>
                  </a:lnTo>
                  <a:lnTo>
                    <a:pt x="289331" y="173990"/>
                  </a:lnTo>
                  <a:lnTo>
                    <a:pt x="289534" y="172720"/>
                  </a:lnTo>
                  <a:lnTo>
                    <a:pt x="289483" y="171450"/>
                  </a:lnTo>
                  <a:lnTo>
                    <a:pt x="278961" y="130810"/>
                  </a:lnTo>
                  <a:lnTo>
                    <a:pt x="254800" y="97790"/>
                  </a:lnTo>
                  <a:lnTo>
                    <a:pt x="238692" y="85090"/>
                  </a:lnTo>
                  <a:lnTo>
                    <a:pt x="220406" y="76200"/>
                  </a:lnTo>
                  <a:close/>
                </a:path>
                <a:path w="414020" h="356870" extrusionOk="0">
                  <a:moveTo>
                    <a:pt x="410286" y="144780"/>
                  </a:moveTo>
                  <a:lnTo>
                    <a:pt x="409651" y="144780"/>
                  </a:lnTo>
                  <a:lnTo>
                    <a:pt x="354647" y="146050"/>
                  </a:lnTo>
                  <a:lnTo>
                    <a:pt x="334657" y="146050"/>
                  </a:lnTo>
                  <a:lnTo>
                    <a:pt x="330034" y="147320"/>
                  </a:lnTo>
                  <a:lnTo>
                    <a:pt x="322110" y="152400"/>
                  </a:lnTo>
                  <a:lnTo>
                    <a:pt x="318833" y="156210"/>
                  </a:lnTo>
                  <a:lnTo>
                    <a:pt x="310641" y="173990"/>
                  </a:lnTo>
                  <a:lnTo>
                    <a:pt x="318503" y="173990"/>
                  </a:lnTo>
                  <a:lnTo>
                    <a:pt x="324091" y="161290"/>
                  </a:lnTo>
                  <a:lnTo>
                    <a:pt x="326377" y="158750"/>
                  </a:lnTo>
                  <a:lnTo>
                    <a:pt x="332181" y="154940"/>
                  </a:lnTo>
                  <a:lnTo>
                    <a:pt x="335737" y="153670"/>
                  </a:lnTo>
                  <a:lnTo>
                    <a:pt x="412037" y="153670"/>
                  </a:lnTo>
                  <a:lnTo>
                    <a:pt x="413702" y="149860"/>
                  </a:lnTo>
                  <a:lnTo>
                    <a:pt x="413118" y="147320"/>
                  </a:lnTo>
                  <a:lnTo>
                    <a:pt x="410908" y="146050"/>
                  </a:lnTo>
                  <a:lnTo>
                    <a:pt x="410286" y="144780"/>
                  </a:lnTo>
                  <a:close/>
                </a:path>
                <a:path w="414020" h="356870" extrusionOk="0">
                  <a:moveTo>
                    <a:pt x="232789" y="8890"/>
                  </a:moveTo>
                  <a:lnTo>
                    <a:pt x="178904" y="8890"/>
                  </a:lnTo>
                  <a:lnTo>
                    <a:pt x="209567" y="11430"/>
                  </a:lnTo>
                  <a:lnTo>
                    <a:pt x="238420" y="19050"/>
                  </a:lnTo>
                  <a:lnTo>
                    <a:pt x="288734" y="48260"/>
                  </a:lnTo>
                  <a:lnTo>
                    <a:pt x="325220" y="91440"/>
                  </a:lnTo>
                  <a:lnTo>
                    <a:pt x="345770" y="146050"/>
                  </a:lnTo>
                  <a:lnTo>
                    <a:pt x="354647" y="146050"/>
                  </a:lnTo>
                  <a:lnTo>
                    <a:pt x="333140" y="87630"/>
                  </a:lnTo>
                  <a:lnTo>
                    <a:pt x="294373" y="41910"/>
                  </a:lnTo>
                  <a:lnTo>
                    <a:pt x="241453" y="11430"/>
                  </a:lnTo>
                  <a:lnTo>
                    <a:pt x="232789" y="889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289" name="Google Shape;289;p32"/>
            <p:cNvSpPr/>
            <p:nvPr/>
          </p:nvSpPr>
          <p:spPr>
            <a:xfrm>
              <a:off x="1028767" y="459954"/>
              <a:ext cx="7105500" cy="239400"/>
            </a:xfrm>
            <a:prstGeom prst="rect">
              <a:avLst/>
            </a:prstGeom>
            <a:solidFill>
              <a:srgbClr val="236192"/>
            </a:solidFill>
            <a:ln>
              <a:noFill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rgbClr val="FFFFFF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CYBERSECURITY</a:t>
              </a:r>
              <a:endParaRPr sz="1000"/>
            </a:p>
          </p:txBody>
        </p:sp>
        <p:sp>
          <p:nvSpPr>
            <p:cNvPr id="290" name="Google Shape;290;p32"/>
            <p:cNvSpPr/>
            <p:nvPr/>
          </p:nvSpPr>
          <p:spPr>
            <a:xfrm>
              <a:off x="1028767" y="4348391"/>
              <a:ext cx="7105500" cy="239400"/>
            </a:xfrm>
            <a:prstGeom prst="rect">
              <a:avLst/>
            </a:prstGeom>
            <a:solidFill>
              <a:srgbClr val="236192"/>
            </a:solidFill>
            <a:ln>
              <a:noFill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dirty="0">
                  <a:solidFill>
                    <a:srgbClr val="FFFFFF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BUSINESS OPERATIONS</a:t>
              </a:r>
              <a:endParaRPr sz="1000" dirty="0"/>
            </a:p>
          </p:txBody>
        </p:sp>
        <p:pic>
          <p:nvPicPr>
            <p:cNvPr id="291" name="Google Shape;291;p32" descr="IoT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757130" y="1543531"/>
              <a:ext cx="202358" cy="2101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2" name="Google Shape;292;p32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5195677" y="1059704"/>
              <a:ext cx="192736" cy="1927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3" name="Google Shape;293;p32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4484146" y="1521261"/>
              <a:ext cx="206016" cy="2139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32"/>
            <p:cNvSpPr txBox="1"/>
            <p:nvPr/>
          </p:nvSpPr>
          <p:spPr>
            <a:xfrm>
              <a:off x="4265580" y="1757265"/>
              <a:ext cx="643200" cy="18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75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"/>
                <a:buFont typeface="Muli"/>
                <a:buNone/>
              </a:pPr>
              <a:r>
                <a:rPr lang="en" sz="600" b="1" i="0" u="none" strike="noStrike" cap="none">
                  <a:solidFill>
                    <a:schemeClr val="lt1"/>
                  </a:solidFill>
                  <a:latin typeface="Muli"/>
                  <a:ea typeface="Muli"/>
                  <a:cs typeface="Muli"/>
                  <a:sym typeface="Muli"/>
                </a:rPr>
                <a:t>Managed</a:t>
              </a:r>
              <a:endParaRPr sz="600" b="1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  <a:p>
              <a:pPr marL="0" marR="0" lvl="0" indent="0" algn="ctr" rtl="0">
                <a:spcBef>
                  <a:spcPts val="100"/>
                </a:spcBef>
                <a:spcAft>
                  <a:spcPts val="0"/>
                </a:spcAft>
                <a:buClr>
                  <a:schemeClr val="lt1"/>
                </a:buClr>
                <a:buSzPts val="600"/>
                <a:buFont typeface="Muli"/>
                <a:buNone/>
              </a:pPr>
              <a:r>
                <a:rPr lang="en" sz="600" b="1" i="0" u="none" strike="noStrike" cap="none">
                  <a:solidFill>
                    <a:schemeClr val="lt1"/>
                  </a:solidFill>
                  <a:latin typeface="Muli"/>
                  <a:ea typeface="Muli"/>
                  <a:cs typeface="Muli"/>
                  <a:sym typeface="Muli"/>
                </a:rPr>
                <a:t>Services</a:t>
              </a:r>
              <a:endParaRPr sz="600" b="1" i="0" u="none" strike="noStrike" cap="none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pic>
          <p:nvPicPr>
            <p:cNvPr id="295" name="Google Shape;295;p32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6111723" y="1228785"/>
              <a:ext cx="214226" cy="2142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6" name="Google Shape;296;p32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6787761" y="1188931"/>
              <a:ext cx="292469" cy="292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7" name="Google Shape;297;p32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7566463" y="1214120"/>
              <a:ext cx="239285" cy="2392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8" name="Google Shape;298;p32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6452960" y="1875088"/>
              <a:ext cx="216089" cy="2160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9" name="Google Shape;299;p32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7172331" y="1874395"/>
              <a:ext cx="216089" cy="2160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0" name="Google Shape;300;p32"/>
            <p:cNvSpPr/>
            <p:nvPr/>
          </p:nvSpPr>
          <p:spPr>
            <a:xfrm>
              <a:off x="5874646" y="2540707"/>
              <a:ext cx="2259900" cy="239400"/>
            </a:xfrm>
            <a:prstGeom prst="rect">
              <a:avLst/>
            </a:prstGeom>
            <a:solidFill>
              <a:srgbClr val="236192"/>
            </a:solidFill>
            <a:ln>
              <a:noFill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rgbClr val="FFFFFF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DIGITAL EXPERIENCE</a:t>
              </a:r>
              <a:endParaRPr sz="1000"/>
            </a:p>
          </p:txBody>
        </p:sp>
        <p:sp>
          <p:nvSpPr>
            <p:cNvPr id="301" name="Google Shape;301;p32"/>
            <p:cNvSpPr/>
            <p:nvPr/>
          </p:nvSpPr>
          <p:spPr>
            <a:xfrm>
              <a:off x="3457058" y="2540707"/>
              <a:ext cx="2259900" cy="239400"/>
            </a:xfrm>
            <a:prstGeom prst="rect">
              <a:avLst/>
            </a:prstGeom>
            <a:solidFill>
              <a:srgbClr val="236192"/>
            </a:solidFill>
            <a:ln>
              <a:noFill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rgbClr val="FFFFFF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BUSINESS CONSULTING, PROJECT &amp; SERVICE MANAGEMENT</a:t>
              </a:r>
              <a:endParaRPr sz="1000"/>
            </a:p>
          </p:txBody>
        </p:sp>
        <p:sp>
          <p:nvSpPr>
            <p:cNvPr id="302" name="Google Shape;302;p32"/>
            <p:cNvSpPr/>
            <p:nvPr/>
          </p:nvSpPr>
          <p:spPr>
            <a:xfrm>
              <a:off x="1027796" y="2540707"/>
              <a:ext cx="2259900" cy="239400"/>
            </a:xfrm>
            <a:prstGeom prst="rect">
              <a:avLst/>
            </a:prstGeom>
            <a:solidFill>
              <a:srgbClr val="236192"/>
            </a:solidFill>
            <a:ln>
              <a:noFill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rgbClr val="FFFFFF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SMART SOFTWARE LABS</a:t>
              </a:r>
              <a:endParaRPr sz="1000"/>
            </a:p>
          </p:txBody>
        </p:sp>
        <p:sp>
          <p:nvSpPr>
            <p:cNvPr id="303" name="Google Shape;303;p32"/>
            <p:cNvSpPr txBox="1"/>
            <p:nvPr/>
          </p:nvSpPr>
          <p:spPr>
            <a:xfrm>
              <a:off x="1088969" y="3693134"/>
              <a:ext cx="5475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2725" rIns="0" bIns="0" anchor="t" anchorCtr="0">
              <a:noAutofit/>
            </a:bodyPr>
            <a:lstStyle/>
            <a:p>
              <a:pPr marL="38100" marR="0" lvl="0" indent="-38100" algn="ctr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Muli"/>
                <a:buNone/>
              </a:pPr>
              <a:r>
                <a:rPr lang="en" sz="600" b="1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Software Maintenance Services</a:t>
              </a:r>
              <a:endParaRPr sz="6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304" name="Google Shape;304;p32"/>
            <p:cNvSpPr txBox="1"/>
            <p:nvPr/>
          </p:nvSpPr>
          <p:spPr>
            <a:xfrm>
              <a:off x="1905938" y="3555763"/>
              <a:ext cx="473400" cy="26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75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Quality Assurance &amp; Testing</a:t>
              </a:r>
              <a:endParaRPr sz="1000"/>
            </a:p>
          </p:txBody>
        </p:sp>
        <p:sp>
          <p:nvSpPr>
            <p:cNvPr id="305" name="Google Shape;305;p32"/>
            <p:cNvSpPr txBox="1"/>
            <p:nvPr/>
          </p:nvSpPr>
          <p:spPr>
            <a:xfrm>
              <a:off x="2685581" y="3581914"/>
              <a:ext cx="553200" cy="1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2725" rIns="0" bIns="0" anchor="t" anchorCtr="0">
              <a:noAutofit/>
            </a:bodyPr>
            <a:lstStyle/>
            <a:p>
              <a:pPr marL="38100" marR="0" lvl="0" indent="-3810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DevOps &amp; Automations</a:t>
              </a:r>
              <a:endParaRPr sz="1000"/>
            </a:p>
          </p:txBody>
        </p:sp>
        <p:sp>
          <p:nvSpPr>
            <p:cNvPr id="306" name="Google Shape;306;p32"/>
            <p:cNvSpPr txBox="1"/>
            <p:nvPr/>
          </p:nvSpPr>
          <p:spPr>
            <a:xfrm>
              <a:off x="1765538" y="4090534"/>
              <a:ext cx="706200" cy="1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2725" rIns="0" bIns="0" anchor="t" anchorCtr="0">
              <a:noAutofit/>
            </a:bodyPr>
            <a:lstStyle/>
            <a:p>
              <a:pPr marL="38100" marR="0" lvl="0" indent="-38100" algn="ctr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Muli"/>
                <a:buNone/>
              </a:pPr>
              <a:r>
                <a:rPr lang="en" sz="600" b="1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Agile Development Cells</a:t>
              </a:r>
              <a:endParaRPr sz="6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307" name="Google Shape;307;p32"/>
            <p:cNvSpPr txBox="1"/>
            <p:nvPr/>
          </p:nvSpPr>
          <p:spPr>
            <a:xfrm>
              <a:off x="3531233" y="3170206"/>
              <a:ext cx="619500" cy="17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75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Muli"/>
                <a:buNone/>
              </a:pPr>
              <a:r>
                <a:rPr lang="en" sz="600" b="1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Project &amp; Portfolio Management</a:t>
              </a:r>
              <a:endParaRPr sz="600" b="1" i="0" u="none" strike="noStrike" cap="none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308" name="Google Shape;308;p32"/>
            <p:cNvSpPr txBox="1"/>
            <p:nvPr/>
          </p:nvSpPr>
          <p:spPr>
            <a:xfrm>
              <a:off x="4350344" y="3164103"/>
              <a:ext cx="466500" cy="17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75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Muli"/>
                <a:buNone/>
              </a:pPr>
              <a:r>
                <a:rPr lang="en" sz="600" b="1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IT Governance</a:t>
              </a:r>
              <a:endParaRPr sz="600" b="1" i="0" u="none" strike="noStrike" cap="none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309" name="Google Shape;309;p32"/>
            <p:cNvSpPr txBox="1"/>
            <p:nvPr/>
          </p:nvSpPr>
          <p:spPr>
            <a:xfrm>
              <a:off x="4995987" y="3163523"/>
              <a:ext cx="643200" cy="17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75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"/>
                <a:buFont typeface="Muli"/>
                <a:buNone/>
              </a:pPr>
              <a:r>
                <a:rPr lang="en" sz="600" b="1" i="0" u="none" strike="noStrike" cap="none">
                  <a:solidFill>
                    <a:schemeClr val="lt1"/>
                  </a:solidFill>
                  <a:latin typeface="Muli"/>
                  <a:ea typeface="Muli"/>
                  <a:cs typeface="Muli"/>
                  <a:sym typeface="Muli"/>
                </a:rPr>
                <a:t>Service Management</a:t>
              </a:r>
              <a:endParaRPr sz="600" b="1" i="0" u="none" strike="noStrike" cap="none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310" name="Google Shape;310;p32"/>
            <p:cNvSpPr txBox="1"/>
            <p:nvPr/>
          </p:nvSpPr>
          <p:spPr>
            <a:xfrm>
              <a:off x="3575498" y="3890530"/>
              <a:ext cx="531000" cy="1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2725" rIns="0" bIns="0" anchor="t" anchorCtr="0">
              <a:noAutofit/>
            </a:bodyPr>
            <a:lstStyle/>
            <a:p>
              <a:pPr marL="12700" marR="0" lvl="0" indent="-12700" algn="ctr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Muli"/>
                <a:buNone/>
              </a:pPr>
              <a:r>
                <a:rPr lang="en" sz="600" b="1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Change </a:t>
              </a:r>
              <a:br>
                <a:rPr lang="en" sz="600" b="1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</a:br>
              <a:r>
                <a:rPr lang="en" sz="600" b="1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Management</a:t>
              </a:r>
              <a:endParaRPr sz="600" b="1" i="0" u="none" strike="noStrike" cap="none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311" name="Google Shape;311;p32"/>
            <p:cNvSpPr txBox="1"/>
            <p:nvPr/>
          </p:nvSpPr>
          <p:spPr>
            <a:xfrm>
              <a:off x="4238568" y="3890530"/>
              <a:ext cx="686100" cy="37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2725" rIns="0" bIns="0" anchor="t" anchorCtr="0">
              <a:noAutofit/>
            </a:bodyPr>
            <a:lstStyle/>
            <a:p>
              <a:pPr marL="12700" marR="0" lvl="0" indent="-1270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Service, Operation &amp; Automation Solutions</a:t>
              </a:r>
              <a:endParaRPr sz="6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endParaRPr>
            </a:p>
            <a:p>
              <a:pPr marL="12700" marR="0" lvl="0" indent="-12700" algn="ctr" rtl="0">
                <a:spcBef>
                  <a:spcPts val="100"/>
                </a:spcBef>
                <a:spcAft>
                  <a:spcPts val="0"/>
                </a:spcAft>
                <a:buNone/>
              </a:pPr>
              <a:endParaRPr sz="6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312" name="Google Shape;312;p32"/>
            <p:cNvSpPr txBox="1"/>
            <p:nvPr/>
          </p:nvSpPr>
          <p:spPr>
            <a:xfrm>
              <a:off x="5148481" y="3892635"/>
              <a:ext cx="454500" cy="36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2725" rIns="0" bIns="0" anchor="t" anchorCtr="0">
              <a:noAutofit/>
            </a:bodyPr>
            <a:lstStyle/>
            <a:p>
              <a:pPr marL="12700" marR="0" lvl="0" indent="-12700" algn="ctr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Muli"/>
                <a:buNone/>
              </a:pPr>
              <a:r>
                <a:rPr lang="en" sz="600" b="1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Project &amp; Portfolio Management Solutions</a:t>
              </a:r>
              <a:endParaRPr sz="600" b="1" i="0" u="none" strike="noStrike" cap="none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313" name="Google Shape;313;p32"/>
            <p:cNvSpPr txBox="1"/>
            <p:nvPr/>
          </p:nvSpPr>
          <p:spPr>
            <a:xfrm>
              <a:off x="1069732" y="3076578"/>
              <a:ext cx="613500" cy="17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75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Muli"/>
                <a:buNone/>
              </a:pPr>
              <a:r>
                <a:rPr lang="en" sz="600" b="1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Custom Software Solutions</a:t>
              </a:r>
              <a:endParaRPr sz="1000"/>
            </a:p>
          </p:txBody>
        </p:sp>
        <p:sp>
          <p:nvSpPr>
            <p:cNvPr id="314" name="Google Shape;314;p32"/>
            <p:cNvSpPr txBox="1"/>
            <p:nvPr/>
          </p:nvSpPr>
          <p:spPr>
            <a:xfrm>
              <a:off x="1765538" y="3076578"/>
              <a:ext cx="791100" cy="18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75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Muli"/>
                <a:buNone/>
              </a:pPr>
              <a:r>
                <a:rPr lang="en" sz="600" b="1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Digital</a:t>
              </a:r>
              <a:endParaRPr sz="1000"/>
            </a:p>
            <a:p>
              <a:pPr marL="0" marR="0" lvl="0" indent="0" algn="ctr" rtl="0">
                <a:spcBef>
                  <a:spcPts val="10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Muli"/>
                <a:buNone/>
              </a:pPr>
              <a:r>
                <a:rPr lang="en" sz="600" b="1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Platforms</a:t>
              </a:r>
              <a:endParaRPr sz="1000"/>
            </a:p>
          </p:txBody>
        </p:sp>
        <p:sp>
          <p:nvSpPr>
            <p:cNvPr id="315" name="Google Shape;315;p32"/>
            <p:cNvSpPr txBox="1"/>
            <p:nvPr/>
          </p:nvSpPr>
          <p:spPr>
            <a:xfrm>
              <a:off x="2764379" y="3076578"/>
              <a:ext cx="397500" cy="18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75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Muli"/>
                <a:buNone/>
              </a:pPr>
              <a:r>
                <a:rPr lang="en" sz="600" b="1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Smart</a:t>
              </a:r>
              <a:endParaRPr sz="1000"/>
            </a:p>
            <a:p>
              <a:pPr marL="0" marR="0" lvl="0" indent="0" algn="ctr" rtl="0">
                <a:spcBef>
                  <a:spcPts val="10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Muli"/>
                <a:buNone/>
              </a:pPr>
              <a:r>
                <a:rPr lang="en" sz="600" b="1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Apps</a:t>
              </a:r>
              <a:endParaRPr sz="1000"/>
            </a:p>
          </p:txBody>
        </p:sp>
        <p:pic>
          <p:nvPicPr>
            <p:cNvPr id="316" name="Google Shape;316;p32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1278572" y="2869302"/>
              <a:ext cx="204043" cy="1897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7" name="Google Shape;317;p32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2054721" y="2874010"/>
              <a:ext cx="214822" cy="199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8" name="Google Shape;318;p32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2870788" y="2869302"/>
              <a:ext cx="221965" cy="2064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9" name="Google Shape;319;p32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1260278" y="3494126"/>
              <a:ext cx="219753" cy="2043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0" name="Google Shape;320;p32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2053836" y="3345135"/>
              <a:ext cx="234011" cy="2076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1" name="Google Shape;321;p32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2831683" y="3341726"/>
              <a:ext cx="272527" cy="230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2" name="Google Shape;322;p32"/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>
              <a:off x="2024862" y="3872938"/>
              <a:ext cx="235500" cy="2137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3" name="Google Shape;323;p32"/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3655080" y="2860011"/>
              <a:ext cx="357647" cy="2783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4" name="Google Shape;324;p32"/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4448611" y="2875127"/>
              <a:ext cx="266116" cy="2624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5" name="Google Shape;325;p32"/>
            <p:cNvPicPr preferRelativeResize="0"/>
            <p:nvPr/>
          </p:nvPicPr>
          <p:blipFill rotWithShape="1">
            <a:blip r:embed="rId31">
              <a:alphaModFix/>
            </a:blip>
            <a:srcRect/>
            <a:stretch/>
          </p:blipFill>
          <p:spPr>
            <a:xfrm>
              <a:off x="5169128" y="2857359"/>
              <a:ext cx="288806" cy="2783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6" name="Google Shape;326;p32"/>
            <p:cNvPicPr preferRelativeResize="0"/>
            <p:nvPr/>
          </p:nvPicPr>
          <p:blipFill rotWithShape="1">
            <a:blip r:embed="rId32">
              <a:alphaModFix/>
            </a:blip>
            <a:srcRect/>
            <a:stretch/>
          </p:blipFill>
          <p:spPr>
            <a:xfrm>
              <a:off x="3678718" y="3597515"/>
              <a:ext cx="327286" cy="2688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7" name="Google Shape;327;p32"/>
            <p:cNvPicPr preferRelativeResize="0"/>
            <p:nvPr/>
          </p:nvPicPr>
          <p:blipFill rotWithShape="1">
            <a:blip r:embed="rId33">
              <a:alphaModFix/>
            </a:blip>
            <a:srcRect/>
            <a:stretch/>
          </p:blipFill>
          <p:spPr>
            <a:xfrm>
              <a:off x="4478430" y="3581059"/>
              <a:ext cx="226256" cy="26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8" name="Google Shape;328;p32"/>
            <p:cNvPicPr preferRelativeResize="0"/>
            <p:nvPr/>
          </p:nvPicPr>
          <p:blipFill rotWithShape="1">
            <a:blip r:embed="rId34">
              <a:alphaModFix/>
            </a:blip>
            <a:srcRect/>
            <a:stretch/>
          </p:blipFill>
          <p:spPr>
            <a:xfrm>
              <a:off x="5208839" y="3572723"/>
              <a:ext cx="295318" cy="2706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9" name="Google Shape;329;p32"/>
            <p:cNvSpPr txBox="1"/>
            <p:nvPr/>
          </p:nvSpPr>
          <p:spPr>
            <a:xfrm>
              <a:off x="5973061" y="3069152"/>
              <a:ext cx="489600" cy="18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75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Muli"/>
                <a:buNone/>
              </a:pPr>
              <a:r>
                <a:rPr lang="en" sz="600" b="1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UX &amp; UI</a:t>
              </a:r>
              <a:endParaRPr sz="1000"/>
            </a:p>
            <a:p>
              <a:pPr marL="0" marR="0" lvl="0" indent="0" algn="ctr" rtl="0">
                <a:spcBef>
                  <a:spcPts val="10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Muli"/>
                <a:buNone/>
              </a:pPr>
              <a:r>
                <a:rPr lang="en" sz="600" b="1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Design</a:t>
              </a:r>
              <a:endParaRPr sz="600" b="1" i="0" u="none" strike="noStrike" cap="none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330" name="Google Shape;330;p32"/>
            <p:cNvSpPr txBox="1"/>
            <p:nvPr/>
          </p:nvSpPr>
          <p:spPr>
            <a:xfrm>
              <a:off x="6767208" y="3069152"/>
              <a:ext cx="418200" cy="17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75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Muli"/>
                <a:buNone/>
              </a:pPr>
              <a:r>
                <a:rPr lang="en" sz="600" b="1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Inbound Marketing</a:t>
              </a:r>
              <a:endParaRPr sz="600" b="1" i="0" u="none" strike="noStrike" cap="none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331" name="Google Shape;331;p32"/>
            <p:cNvSpPr txBox="1"/>
            <p:nvPr/>
          </p:nvSpPr>
          <p:spPr>
            <a:xfrm>
              <a:off x="7390360" y="3069152"/>
              <a:ext cx="643200" cy="18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75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>
                  <a:solidFill>
                    <a:schemeClr val="lt1"/>
                  </a:solidFill>
                  <a:latin typeface="Muli"/>
                  <a:ea typeface="Muli"/>
                  <a:cs typeface="Muli"/>
                  <a:sym typeface="Muli"/>
                </a:rPr>
                <a:t>Social </a:t>
              </a:r>
              <a:endParaRPr sz="1000"/>
            </a:p>
            <a:p>
              <a:pPr marL="0" marR="0" lvl="0" indent="0" algn="ctr" rtl="0">
                <a:spcBef>
                  <a:spcPts val="100"/>
                </a:spcBef>
                <a:spcAft>
                  <a:spcPts val="0"/>
                </a:spcAft>
                <a:buNone/>
              </a:pPr>
              <a:r>
                <a:rPr lang="en" sz="600" b="1">
                  <a:solidFill>
                    <a:schemeClr val="lt1"/>
                  </a:solidFill>
                  <a:latin typeface="Muli"/>
                  <a:ea typeface="Muli"/>
                  <a:cs typeface="Muli"/>
                  <a:sym typeface="Muli"/>
                </a:rPr>
                <a:t>Media</a:t>
              </a:r>
              <a:endParaRPr sz="1000"/>
            </a:p>
          </p:txBody>
        </p:sp>
        <p:sp>
          <p:nvSpPr>
            <p:cNvPr id="332" name="Google Shape;332;p32"/>
            <p:cNvSpPr txBox="1"/>
            <p:nvPr/>
          </p:nvSpPr>
          <p:spPr>
            <a:xfrm>
              <a:off x="5969870" y="3592909"/>
              <a:ext cx="531000" cy="1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2725" rIns="0" bIns="0" anchor="t" anchorCtr="0">
              <a:noAutofit/>
            </a:bodyPr>
            <a:lstStyle/>
            <a:p>
              <a:pPr marL="12700" marR="0" lvl="0" indent="-12700" algn="ctr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Muli"/>
                <a:buNone/>
              </a:pPr>
              <a:r>
                <a:rPr lang="en" sz="600" b="1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SEO</a:t>
              </a:r>
              <a:endParaRPr sz="600" b="1" i="0" u="none" strike="noStrike" cap="none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333" name="Google Shape;333;p32"/>
            <p:cNvSpPr txBox="1"/>
            <p:nvPr/>
          </p:nvSpPr>
          <p:spPr>
            <a:xfrm>
              <a:off x="6633297" y="3582585"/>
              <a:ext cx="686100" cy="20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2725" rIns="0" bIns="0" anchor="t" anchorCtr="0">
              <a:noAutofit/>
            </a:bodyPr>
            <a:lstStyle/>
            <a:p>
              <a:pPr marL="12700" marR="0" lvl="0" indent="-12700" algn="ctr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Muli"/>
                <a:buNone/>
              </a:pPr>
              <a:r>
                <a:rPr lang="en" sz="600" b="1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Web</a:t>
              </a:r>
              <a:endParaRPr sz="1000"/>
            </a:p>
            <a:p>
              <a:pPr marL="12700" marR="0" lvl="0" indent="-12700" algn="ctr" rtl="0">
                <a:spcBef>
                  <a:spcPts val="10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Muli"/>
                <a:buNone/>
              </a:pPr>
              <a:r>
                <a:rPr lang="en" sz="600" b="1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Analytics</a:t>
              </a:r>
              <a:endParaRPr sz="6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334" name="Google Shape;334;p32"/>
            <p:cNvSpPr txBox="1"/>
            <p:nvPr/>
          </p:nvSpPr>
          <p:spPr>
            <a:xfrm>
              <a:off x="7539353" y="3582585"/>
              <a:ext cx="339600" cy="1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2725" rIns="0" bIns="0" anchor="t" anchorCtr="0">
              <a:noAutofit/>
            </a:bodyPr>
            <a:lstStyle/>
            <a:p>
              <a:pPr marL="12700" marR="0" lvl="0" indent="-12700" algn="ctr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Muli"/>
                <a:buNone/>
              </a:pPr>
              <a:r>
                <a:rPr lang="en" sz="600" b="1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Lead Nurturing</a:t>
              </a:r>
              <a:endParaRPr sz="600" b="1" i="0" u="none" strike="noStrike" cap="none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pic>
          <p:nvPicPr>
            <p:cNvPr id="335" name="Google Shape;335;p32"/>
            <p:cNvPicPr preferRelativeResize="0"/>
            <p:nvPr/>
          </p:nvPicPr>
          <p:blipFill rotWithShape="1">
            <a:blip r:embed="rId35">
              <a:alphaModFix/>
            </a:blip>
            <a:srcRect/>
            <a:stretch/>
          </p:blipFill>
          <p:spPr>
            <a:xfrm>
              <a:off x="6106195" y="2853573"/>
              <a:ext cx="223422" cy="209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6" name="Google Shape;336;p32"/>
            <p:cNvPicPr preferRelativeResize="0"/>
            <p:nvPr/>
          </p:nvPicPr>
          <p:blipFill rotWithShape="1">
            <a:blip r:embed="rId36">
              <a:alphaModFix/>
            </a:blip>
            <a:srcRect/>
            <a:stretch/>
          </p:blipFill>
          <p:spPr>
            <a:xfrm>
              <a:off x="6873323" y="2849567"/>
              <a:ext cx="206016" cy="2074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7" name="Google Shape;337;p32"/>
            <p:cNvPicPr preferRelativeResize="0"/>
            <p:nvPr/>
          </p:nvPicPr>
          <p:blipFill rotWithShape="1">
            <a:blip r:embed="rId37">
              <a:alphaModFix/>
            </a:blip>
            <a:srcRect/>
            <a:stretch/>
          </p:blipFill>
          <p:spPr>
            <a:xfrm>
              <a:off x="7586548" y="2836417"/>
              <a:ext cx="246061" cy="2262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8" name="Google Shape;338;p32"/>
            <p:cNvPicPr preferRelativeResize="0"/>
            <p:nvPr/>
          </p:nvPicPr>
          <p:blipFill rotWithShape="1">
            <a:blip r:embed="rId38">
              <a:alphaModFix/>
            </a:blip>
            <a:srcRect/>
            <a:stretch/>
          </p:blipFill>
          <p:spPr>
            <a:xfrm>
              <a:off x="6079296" y="3370092"/>
              <a:ext cx="276929" cy="211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9" name="Google Shape;339;p32"/>
            <p:cNvPicPr preferRelativeResize="0"/>
            <p:nvPr/>
          </p:nvPicPr>
          <p:blipFill rotWithShape="1">
            <a:blip r:embed="rId39">
              <a:alphaModFix/>
            </a:blip>
            <a:srcRect/>
            <a:stretch/>
          </p:blipFill>
          <p:spPr>
            <a:xfrm>
              <a:off x="6867599" y="3357860"/>
              <a:ext cx="217461" cy="2094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0" name="Google Shape;340;p32"/>
            <p:cNvPicPr preferRelativeResize="0"/>
            <p:nvPr/>
          </p:nvPicPr>
          <p:blipFill rotWithShape="1">
            <a:blip r:embed="rId40">
              <a:alphaModFix/>
            </a:blip>
            <a:srcRect/>
            <a:stretch/>
          </p:blipFill>
          <p:spPr>
            <a:xfrm>
              <a:off x="7572932" y="3334195"/>
              <a:ext cx="282363" cy="2385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1" name="Google Shape;341;p32"/>
            <p:cNvSpPr txBox="1"/>
            <p:nvPr/>
          </p:nvSpPr>
          <p:spPr>
            <a:xfrm>
              <a:off x="6633297" y="4093121"/>
              <a:ext cx="686100" cy="1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2725" rIns="0" bIns="0" anchor="t" anchorCtr="0">
              <a:noAutofit/>
            </a:bodyPr>
            <a:lstStyle/>
            <a:p>
              <a:pPr marL="12700" marR="0" lvl="0" indent="-12700" algn="ctr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Muli"/>
                <a:buNone/>
              </a:pPr>
              <a:r>
                <a:rPr lang="en" sz="600" b="1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Online Ads</a:t>
              </a:r>
              <a:endParaRPr sz="6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pic>
          <p:nvPicPr>
            <p:cNvPr id="342" name="Google Shape;342;p32"/>
            <p:cNvPicPr preferRelativeResize="0"/>
            <p:nvPr/>
          </p:nvPicPr>
          <p:blipFill rotWithShape="1">
            <a:blip r:embed="rId41">
              <a:alphaModFix/>
            </a:blip>
            <a:srcRect/>
            <a:stretch/>
          </p:blipFill>
          <p:spPr>
            <a:xfrm>
              <a:off x="6848466" y="3860704"/>
              <a:ext cx="255729" cy="2264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3" name="Google Shape;343;p32"/>
            <p:cNvSpPr txBox="1"/>
            <p:nvPr/>
          </p:nvSpPr>
          <p:spPr>
            <a:xfrm>
              <a:off x="2177023" y="1831756"/>
              <a:ext cx="473400" cy="11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75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OT</a:t>
              </a:r>
              <a:endParaRPr sz="900"/>
            </a:p>
          </p:txBody>
        </p:sp>
        <p:sp>
          <p:nvSpPr>
            <p:cNvPr id="344" name="Google Shape;344;p32"/>
            <p:cNvSpPr txBox="1"/>
            <p:nvPr/>
          </p:nvSpPr>
          <p:spPr>
            <a:xfrm>
              <a:off x="2748771" y="4109151"/>
              <a:ext cx="397500" cy="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75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Muli"/>
                <a:buNone/>
              </a:pPr>
              <a:r>
                <a:rPr lang="en" sz="600" b="1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RPA</a:t>
              </a:r>
              <a:endParaRPr sz="1000"/>
            </a:p>
          </p:txBody>
        </p:sp>
        <p:sp>
          <p:nvSpPr>
            <p:cNvPr id="345" name="Google Shape;345;p32"/>
            <p:cNvSpPr txBox="1"/>
            <p:nvPr/>
          </p:nvSpPr>
          <p:spPr>
            <a:xfrm>
              <a:off x="3565118" y="1752503"/>
              <a:ext cx="643200" cy="31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2975" tIns="62975" rIns="62975" bIns="6297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FFFFFF"/>
                  </a:solidFill>
                </a:rPr>
                <a:t>PLC/PAC</a:t>
              </a:r>
              <a:endParaRPr sz="700">
                <a:solidFill>
                  <a:srgbClr val="FFFFFF"/>
                </a:solidFill>
              </a:endParaRPr>
            </a:p>
          </p:txBody>
        </p:sp>
        <p:pic>
          <p:nvPicPr>
            <p:cNvPr id="346" name="Google Shape;346;p32" descr="IoT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334439" y="1543531"/>
              <a:ext cx="202358" cy="2101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7" name="Google Shape;347;p32" descr="IoT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859265" y="3852858"/>
              <a:ext cx="202358" cy="2101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8" name="Google Shape;348;p32" descr="IoT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3698988" y="1543531"/>
              <a:ext cx="202358" cy="21010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72FF526-E304-2046-85E1-9FB402ACF08A}"/>
              </a:ext>
            </a:extLst>
          </p:cNvPr>
          <p:cNvGrpSpPr/>
          <p:nvPr/>
        </p:nvGrpSpPr>
        <p:grpSpPr>
          <a:xfrm>
            <a:off x="654587" y="1100138"/>
            <a:ext cx="7945317" cy="3276034"/>
            <a:chOff x="654587" y="970518"/>
            <a:chExt cx="8259682" cy="3405654"/>
          </a:xfrm>
        </p:grpSpPr>
        <p:pic>
          <p:nvPicPr>
            <p:cNvPr id="354" name="Google Shape;354;p3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111554" y="4028935"/>
              <a:ext cx="448543" cy="2468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5" name="Google Shape;355;p3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497666" y="2331073"/>
              <a:ext cx="447592" cy="1365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6" name="Google Shape;356;p33"/>
            <p:cNvSpPr/>
            <p:nvPr/>
          </p:nvSpPr>
          <p:spPr>
            <a:xfrm>
              <a:off x="654587" y="1589370"/>
              <a:ext cx="1062600" cy="447600"/>
            </a:xfrm>
            <a:prstGeom prst="rect">
              <a:avLst/>
            </a:prstGeom>
            <a:solidFill>
              <a:srgbClr val="1E4F67"/>
            </a:solidFill>
            <a:ln>
              <a:noFill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Seguros</a:t>
              </a:r>
              <a:endParaRPr sz="1000"/>
            </a:p>
          </p:txBody>
        </p:sp>
        <p:sp>
          <p:nvSpPr>
            <p:cNvPr id="357" name="Google Shape;357;p33"/>
            <p:cNvSpPr/>
            <p:nvPr/>
          </p:nvSpPr>
          <p:spPr>
            <a:xfrm>
              <a:off x="654587" y="2174171"/>
              <a:ext cx="1062600" cy="447600"/>
            </a:xfrm>
            <a:prstGeom prst="rect">
              <a:avLst/>
            </a:prstGeom>
            <a:solidFill>
              <a:srgbClr val="1E4F67"/>
            </a:solidFill>
            <a:ln>
              <a:noFill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Industria</a:t>
              </a:r>
              <a:endParaRPr sz="1000"/>
            </a:p>
          </p:txBody>
        </p:sp>
        <p:sp>
          <p:nvSpPr>
            <p:cNvPr id="358" name="Google Shape;358;p33"/>
            <p:cNvSpPr/>
            <p:nvPr/>
          </p:nvSpPr>
          <p:spPr>
            <a:xfrm>
              <a:off x="654587" y="2758972"/>
              <a:ext cx="1062600" cy="447600"/>
            </a:xfrm>
            <a:prstGeom prst="rect">
              <a:avLst/>
            </a:prstGeom>
            <a:solidFill>
              <a:srgbClr val="1E4F67"/>
            </a:solidFill>
            <a:ln>
              <a:noFill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Retail, logística, distribución</a:t>
              </a:r>
              <a:endParaRPr sz="1000"/>
            </a:p>
          </p:txBody>
        </p:sp>
        <p:sp>
          <p:nvSpPr>
            <p:cNvPr id="359" name="Google Shape;359;p33"/>
            <p:cNvSpPr/>
            <p:nvPr/>
          </p:nvSpPr>
          <p:spPr>
            <a:xfrm>
              <a:off x="654587" y="3343772"/>
              <a:ext cx="1062600" cy="447600"/>
            </a:xfrm>
            <a:prstGeom prst="rect">
              <a:avLst/>
            </a:prstGeom>
            <a:solidFill>
              <a:srgbClr val="1E4F67"/>
            </a:solidFill>
            <a:ln>
              <a:noFill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Real Estate</a:t>
              </a:r>
              <a:endParaRPr sz="1000"/>
            </a:p>
          </p:txBody>
        </p:sp>
        <p:sp>
          <p:nvSpPr>
            <p:cNvPr id="360" name="Google Shape;360;p33"/>
            <p:cNvSpPr/>
            <p:nvPr/>
          </p:nvSpPr>
          <p:spPr>
            <a:xfrm>
              <a:off x="654587" y="3928572"/>
              <a:ext cx="1062600" cy="447600"/>
            </a:xfrm>
            <a:prstGeom prst="rect">
              <a:avLst/>
            </a:prstGeom>
            <a:solidFill>
              <a:srgbClr val="1E4F67"/>
            </a:solidFill>
            <a:ln>
              <a:noFill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Admón. Pública</a:t>
              </a:r>
              <a:endParaRPr sz="1000"/>
            </a:p>
          </p:txBody>
        </p:sp>
        <p:sp>
          <p:nvSpPr>
            <p:cNvPr id="361" name="Google Shape;361;p33"/>
            <p:cNvSpPr/>
            <p:nvPr/>
          </p:nvSpPr>
          <p:spPr>
            <a:xfrm>
              <a:off x="654587" y="1004569"/>
              <a:ext cx="1062600" cy="447600"/>
            </a:xfrm>
            <a:prstGeom prst="rect">
              <a:avLst/>
            </a:prstGeom>
            <a:solidFill>
              <a:srgbClr val="1E4F67"/>
            </a:solidFill>
            <a:ln>
              <a:noFill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 dirty="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Banca</a:t>
              </a:r>
              <a:endParaRPr sz="1000" dirty="0"/>
            </a:p>
          </p:txBody>
        </p:sp>
        <p:sp>
          <p:nvSpPr>
            <p:cNvPr id="362" name="Google Shape;362;p33"/>
            <p:cNvSpPr/>
            <p:nvPr/>
          </p:nvSpPr>
          <p:spPr>
            <a:xfrm>
              <a:off x="4334572" y="1590868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pic>
          <p:nvPicPr>
            <p:cNvPr id="363" name="Google Shape;363;p3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669430" y="2287042"/>
              <a:ext cx="224575" cy="224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4" name="Google Shape;364;p3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770759" y="2359785"/>
              <a:ext cx="362869" cy="790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5" name="Google Shape;365;p3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479981" y="2181139"/>
              <a:ext cx="281532" cy="436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6" name="Google Shape;366;p33" descr="Resultado de imagen de logo bimbo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215118" y="2314220"/>
              <a:ext cx="358825" cy="1702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7" name="Google Shape;367;p3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718809" y="2941282"/>
              <a:ext cx="466769" cy="852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8" name="Google Shape;368;p33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806160" y="2783003"/>
              <a:ext cx="401829" cy="4018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9" name="Google Shape;369;p33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6202093" y="2890911"/>
              <a:ext cx="384873" cy="1860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0" name="Google Shape;370;p33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4341009" y="3496757"/>
              <a:ext cx="434716" cy="1407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1" name="Google Shape;371;p33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893601" y="3474373"/>
              <a:ext cx="423648" cy="1855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2" name="Google Shape;372;p33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4977844" y="3434948"/>
              <a:ext cx="383192" cy="2644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3" name="Google Shape;373;p33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3757478" y="3519995"/>
              <a:ext cx="389430" cy="943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4" name="Google Shape;374;p33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3125254" y="3491789"/>
              <a:ext cx="421142" cy="1507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5" name="Google Shape;375;p33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4373611" y="4064951"/>
              <a:ext cx="369512" cy="1748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6" name="Google Shape;376;p33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5575666" y="4020326"/>
              <a:ext cx="412102" cy="2640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7" name="Google Shape;377;p33" descr="Resultado de imagen de acat logo cantabria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6198406" y="4054134"/>
              <a:ext cx="392248" cy="1964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8" name="Google Shape;378;p33"/>
            <p:cNvPicPr preferRelativeResize="0"/>
            <p:nvPr/>
          </p:nvPicPr>
          <p:blipFill rotWithShape="1">
            <a:blip r:embed="rId20">
              <a:alphaModFix/>
            </a:blip>
            <a:srcRect l="32976" r="30148"/>
            <a:stretch/>
          </p:blipFill>
          <p:spPr>
            <a:xfrm>
              <a:off x="6226283" y="1027035"/>
              <a:ext cx="336494" cy="4026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9" name="Google Shape;379;p33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7415190" y="1191334"/>
              <a:ext cx="411114" cy="74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0" name="Google Shape;380;p33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1910823" y="1689610"/>
              <a:ext cx="389204" cy="2501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1" name="Google Shape;381;p33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3757947" y="1763677"/>
              <a:ext cx="388492" cy="1019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2" name="Google Shape;382;p33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7453207" y="1747915"/>
              <a:ext cx="335079" cy="1335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3" name="Google Shape;383;p33" descr="Resultado de imagen de diesel logo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7396952" y="2909324"/>
              <a:ext cx="447591" cy="1491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4" name="Google Shape;384;p33" descr="Logo Oficial de Cetelem EspaÃ±a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4995309" y="1146747"/>
              <a:ext cx="348260" cy="1632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5" name="Google Shape;385;p33" descr="Resultado de imagen de proinlasa logo png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6199907" y="3372523"/>
              <a:ext cx="389247" cy="3892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6" name="Google Shape;386;p33" descr="Resultado de imagen de diputaciÃ³ de girona png"/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>
              <a:off x="4761598" y="3959735"/>
              <a:ext cx="818385" cy="385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7" name="Google Shape;387;p33"/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2544625" y="1051530"/>
              <a:ext cx="353672" cy="3536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8" name="Google Shape;388;p33"/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5580026" y="1170745"/>
              <a:ext cx="403381" cy="1152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9" name="Google Shape;389;p33"/>
            <p:cNvPicPr preferRelativeResize="0"/>
            <p:nvPr/>
          </p:nvPicPr>
          <p:blipFill rotWithShape="1">
            <a:blip r:embed="rId31">
              <a:alphaModFix/>
            </a:blip>
            <a:srcRect l="5094" r="12608"/>
            <a:stretch/>
          </p:blipFill>
          <p:spPr>
            <a:xfrm>
              <a:off x="6805364" y="1118361"/>
              <a:ext cx="403421" cy="220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0" name="Google Shape;390;p33"/>
            <p:cNvPicPr preferRelativeResize="0"/>
            <p:nvPr/>
          </p:nvPicPr>
          <p:blipFill rotWithShape="1">
            <a:blip r:embed="rId32">
              <a:alphaModFix/>
            </a:blip>
            <a:srcRect l="16991" t="3662" r="17606" b="3838"/>
            <a:stretch/>
          </p:blipFill>
          <p:spPr>
            <a:xfrm>
              <a:off x="2596918" y="1638521"/>
              <a:ext cx="249088" cy="3523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1" name="Google Shape;391;p33"/>
            <p:cNvPicPr preferRelativeResize="0"/>
            <p:nvPr/>
          </p:nvPicPr>
          <p:blipFill rotWithShape="1">
            <a:blip r:embed="rId33">
              <a:alphaModFix/>
            </a:blip>
            <a:srcRect/>
            <a:stretch/>
          </p:blipFill>
          <p:spPr>
            <a:xfrm>
              <a:off x="3147026" y="1672069"/>
              <a:ext cx="377599" cy="2851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2" name="Google Shape;392;p33"/>
            <p:cNvPicPr preferRelativeResize="0"/>
            <p:nvPr/>
          </p:nvPicPr>
          <p:blipFill rotWithShape="1">
            <a:blip r:embed="rId34">
              <a:alphaModFix/>
            </a:blip>
            <a:srcRect/>
            <a:stretch/>
          </p:blipFill>
          <p:spPr>
            <a:xfrm>
              <a:off x="5601325" y="1634274"/>
              <a:ext cx="360783" cy="3607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3" name="Google Shape;393;p33"/>
            <p:cNvPicPr preferRelativeResize="0"/>
            <p:nvPr/>
          </p:nvPicPr>
          <p:blipFill rotWithShape="1">
            <a:blip r:embed="rId35">
              <a:alphaModFix/>
            </a:blip>
            <a:srcRect/>
            <a:stretch/>
          </p:blipFill>
          <p:spPr>
            <a:xfrm>
              <a:off x="1906251" y="1118824"/>
              <a:ext cx="398348" cy="2190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4" name="Google Shape;394;p33"/>
            <p:cNvPicPr preferRelativeResize="0"/>
            <p:nvPr/>
          </p:nvPicPr>
          <p:blipFill rotWithShape="1">
            <a:blip r:embed="rId36">
              <a:alphaModFix/>
            </a:blip>
            <a:srcRect/>
            <a:stretch/>
          </p:blipFill>
          <p:spPr>
            <a:xfrm>
              <a:off x="4967090" y="1711026"/>
              <a:ext cx="404700" cy="2072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5" name="Google Shape;395;p33"/>
            <p:cNvPicPr preferRelativeResize="0"/>
            <p:nvPr/>
          </p:nvPicPr>
          <p:blipFill rotWithShape="1">
            <a:blip r:embed="rId37">
              <a:alphaModFix/>
            </a:blip>
            <a:srcRect/>
            <a:stretch/>
          </p:blipFill>
          <p:spPr>
            <a:xfrm>
              <a:off x="1900927" y="2308592"/>
              <a:ext cx="408998" cy="181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6" name="Google Shape;396;p33"/>
            <p:cNvPicPr preferRelativeResize="0"/>
            <p:nvPr/>
          </p:nvPicPr>
          <p:blipFill rotWithShape="1">
            <a:blip r:embed="rId38">
              <a:alphaModFix/>
            </a:blip>
            <a:srcRect/>
            <a:stretch/>
          </p:blipFill>
          <p:spPr>
            <a:xfrm>
              <a:off x="3116388" y="2328014"/>
              <a:ext cx="438873" cy="142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7" name="Google Shape;397;p33"/>
            <p:cNvPicPr preferRelativeResize="0"/>
            <p:nvPr/>
          </p:nvPicPr>
          <p:blipFill rotWithShape="1">
            <a:blip r:embed="rId39">
              <a:alphaModFix/>
            </a:blip>
            <a:srcRect/>
            <a:stretch/>
          </p:blipFill>
          <p:spPr>
            <a:xfrm>
              <a:off x="4374944" y="2360118"/>
              <a:ext cx="366845" cy="784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8" name="Google Shape;398;p33"/>
            <p:cNvPicPr preferRelativeResize="0"/>
            <p:nvPr/>
          </p:nvPicPr>
          <p:blipFill rotWithShape="1">
            <a:blip r:embed="rId40">
              <a:alphaModFix/>
            </a:blip>
            <a:srcRect/>
            <a:stretch/>
          </p:blipFill>
          <p:spPr>
            <a:xfrm>
              <a:off x="1897709" y="2867600"/>
              <a:ext cx="415431" cy="2326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9" name="Google Shape;399;p33"/>
            <p:cNvPicPr preferRelativeResize="0"/>
            <p:nvPr/>
          </p:nvPicPr>
          <p:blipFill rotWithShape="1">
            <a:blip r:embed="rId41">
              <a:alphaModFix/>
            </a:blip>
            <a:srcRect/>
            <a:stretch/>
          </p:blipFill>
          <p:spPr>
            <a:xfrm>
              <a:off x="4347692" y="2878584"/>
              <a:ext cx="421350" cy="210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0" name="Google Shape;400;p33"/>
            <p:cNvPicPr preferRelativeResize="0"/>
            <p:nvPr/>
          </p:nvPicPr>
          <p:blipFill rotWithShape="1">
            <a:blip r:embed="rId42">
              <a:alphaModFix/>
            </a:blip>
            <a:srcRect/>
            <a:stretch/>
          </p:blipFill>
          <p:spPr>
            <a:xfrm>
              <a:off x="4984058" y="2932016"/>
              <a:ext cx="370764" cy="1038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1" name="Google Shape;401;p33"/>
            <p:cNvPicPr preferRelativeResize="0"/>
            <p:nvPr/>
          </p:nvPicPr>
          <p:blipFill rotWithShape="1">
            <a:blip r:embed="rId43">
              <a:alphaModFix/>
            </a:blip>
            <a:srcRect/>
            <a:stretch/>
          </p:blipFill>
          <p:spPr>
            <a:xfrm>
              <a:off x="5583357" y="2960121"/>
              <a:ext cx="396719" cy="476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2" name="Google Shape;402;p33"/>
            <p:cNvPicPr preferRelativeResize="0"/>
            <p:nvPr/>
          </p:nvPicPr>
          <p:blipFill rotWithShape="1">
            <a:blip r:embed="rId44">
              <a:alphaModFix/>
            </a:blip>
            <a:srcRect/>
            <a:stretch/>
          </p:blipFill>
          <p:spPr>
            <a:xfrm>
              <a:off x="2514276" y="3513284"/>
              <a:ext cx="414372" cy="1077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3" name="Google Shape;403;p33"/>
            <p:cNvPicPr preferRelativeResize="0"/>
            <p:nvPr/>
          </p:nvPicPr>
          <p:blipFill rotWithShape="1">
            <a:blip r:embed="rId45">
              <a:alphaModFix/>
            </a:blip>
            <a:srcRect/>
            <a:stretch/>
          </p:blipFill>
          <p:spPr>
            <a:xfrm>
              <a:off x="7427605" y="3464141"/>
              <a:ext cx="386283" cy="2060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4" name="Google Shape;404;p33"/>
            <p:cNvPicPr preferRelativeResize="0"/>
            <p:nvPr/>
          </p:nvPicPr>
          <p:blipFill rotWithShape="1">
            <a:blip r:embed="rId46">
              <a:alphaModFix/>
            </a:blip>
            <a:srcRect/>
            <a:stretch/>
          </p:blipFill>
          <p:spPr>
            <a:xfrm>
              <a:off x="6799032" y="3469371"/>
              <a:ext cx="416084" cy="1955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5" name="Google Shape;405;p33"/>
            <p:cNvPicPr preferRelativeResize="0"/>
            <p:nvPr/>
          </p:nvPicPr>
          <p:blipFill rotWithShape="1">
            <a:blip r:embed="rId47">
              <a:alphaModFix/>
            </a:blip>
            <a:srcRect/>
            <a:stretch/>
          </p:blipFill>
          <p:spPr>
            <a:xfrm>
              <a:off x="2518949" y="4053141"/>
              <a:ext cx="405026" cy="1984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6" name="Google Shape;406;p33"/>
            <p:cNvPicPr preferRelativeResize="0"/>
            <p:nvPr/>
          </p:nvPicPr>
          <p:blipFill rotWithShape="1">
            <a:blip r:embed="rId48">
              <a:alphaModFix/>
            </a:blip>
            <a:srcRect/>
            <a:stretch/>
          </p:blipFill>
          <p:spPr>
            <a:xfrm>
              <a:off x="3752555" y="4016616"/>
              <a:ext cx="399276" cy="2715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7" name="Google Shape;407;p33"/>
            <p:cNvPicPr preferRelativeResize="0"/>
            <p:nvPr/>
          </p:nvPicPr>
          <p:blipFill rotWithShape="1">
            <a:blip r:embed="rId49">
              <a:alphaModFix/>
            </a:blip>
            <a:srcRect/>
            <a:stretch/>
          </p:blipFill>
          <p:spPr>
            <a:xfrm>
              <a:off x="5555639" y="3476719"/>
              <a:ext cx="452157" cy="1808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8" name="Google Shape;408;p33"/>
            <p:cNvSpPr/>
            <p:nvPr/>
          </p:nvSpPr>
          <p:spPr>
            <a:xfrm>
              <a:off x="4945644" y="1590868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409" name="Google Shape;409;p33"/>
            <p:cNvSpPr/>
            <p:nvPr/>
          </p:nvSpPr>
          <p:spPr>
            <a:xfrm>
              <a:off x="5557922" y="1590868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410" name="Google Shape;410;p33"/>
            <p:cNvSpPr/>
            <p:nvPr/>
          </p:nvSpPr>
          <p:spPr>
            <a:xfrm>
              <a:off x="7396952" y="1590868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411" name="Google Shape;411;p33"/>
            <p:cNvSpPr/>
            <p:nvPr/>
          </p:nvSpPr>
          <p:spPr>
            <a:xfrm>
              <a:off x="1881630" y="1590868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412" name="Google Shape;412;p33"/>
            <p:cNvSpPr/>
            <p:nvPr/>
          </p:nvSpPr>
          <p:spPr>
            <a:xfrm>
              <a:off x="2497666" y="1590868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413" name="Google Shape;413;p33"/>
            <p:cNvSpPr/>
            <p:nvPr/>
          </p:nvSpPr>
          <p:spPr>
            <a:xfrm>
              <a:off x="3112030" y="1590868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414" name="Google Shape;414;p33"/>
            <p:cNvSpPr/>
            <p:nvPr/>
          </p:nvSpPr>
          <p:spPr>
            <a:xfrm>
              <a:off x="3728398" y="1590868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415" name="Google Shape;415;p33"/>
            <p:cNvSpPr/>
            <p:nvPr/>
          </p:nvSpPr>
          <p:spPr>
            <a:xfrm>
              <a:off x="4334572" y="2175530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416" name="Google Shape;416;p33"/>
            <p:cNvSpPr/>
            <p:nvPr/>
          </p:nvSpPr>
          <p:spPr>
            <a:xfrm>
              <a:off x="5557922" y="2175530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417" name="Google Shape;417;p33"/>
            <p:cNvSpPr/>
            <p:nvPr/>
          </p:nvSpPr>
          <p:spPr>
            <a:xfrm>
              <a:off x="6170734" y="2175530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418" name="Google Shape;418;p33"/>
            <p:cNvSpPr/>
            <p:nvPr/>
          </p:nvSpPr>
          <p:spPr>
            <a:xfrm>
              <a:off x="1881630" y="2175530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419" name="Google Shape;419;p33"/>
            <p:cNvSpPr/>
            <p:nvPr/>
          </p:nvSpPr>
          <p:spPr>
            <a:xfrm>
              <a:off x="2497666" y="2175530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420" name="Google Shape;420;p33"/>
            <p:cNvSpPr/>
            <p:nvPr/>
          </p:nvSpPr>
          <p:spPr>
            <a:xfrm>
              <a:off x="3112030" y="2175530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421" name="Google Shape;421;p33"/>
            <p:cNvSpPr/>
            <p:nvPr/>
          </p:nvSpPr>
          <p:spPr>
            <a:xfrm>
              <a:off x="3728398" y="2175530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422" name="Google Shape;422;p33"/>
            <p:cNvSpPr/>
            <p:nvPr/>
          </p:nvSpPr>
          <p:spPr>
            <a:xfrm>
              <a:off x="3728398" y="2760121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4334572" y="2760121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424" name="Google Shape;424;p33"/>
            <p:cNvSpPr/>
            <p:nvPr/>
          </p:nvSpPr>
          <p:spPr>
            <a:xfrm>
              <a:off x="4945644" y="2760121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425" name="Google Shape;425;p33"/>
            <p:cNvSpPr/>
            <p:nvPr/>
          </p:nvSpPr>
          <p:spPr>
            <a:xfrm>
              <a:off x="5557922" y="2760121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6170734" y="2760121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6783279" y="2760121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428" name="Google Shape;428;p33"/>
            <p:cNvSpPr/>
            <p:nvPr/>
          </p:nvSpPr>
          <p:spPr>
            <a:xfrm>
              <a:off x="1881630" y="2760121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429" name="Google Shape;429;p33"/>
            <p:cNvSpPr/>
            <p:nvPr/>
          </p:nvSpPr>
          <p:spPr>
            <a:xfrm>
              <a:off x="4334572" y="3343350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430" name="Google Shape;430;p33"/>
            <p:cNvSpPr/>
            <p:nvPr/>
          </p:nvSpPr>
          <p:spPr>
            <a:xfrm>
              <a:off x="4945644" y="3343350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431" name="Google Shape;431;p33"/>
            <p:cNvSpPr/>
            <p:nvPr/>
          </p:nvSpPr>
          <p:spPr>
            <a:xfrm>
              <a:off x="5557922" y="3343350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432" name="Google Shape;432;p33"/>
            <p:cNvSpPr/>
            <p:nvPr/>
          </p:nvSpPr>
          <p:spPr>
            <a:xfrm>
              <a:off x="6170734" y="3343350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433" name="Google Shape;433;p33"/>
            <p:cNvSpPr/>
            <p:nvPr/>
          </p:nvSpPr>
          <p:spPr>
            <a:xfrm>
              <a:off x="6783279" y="3343350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434" name="Google Shape;434;p33"/>
            <p:cNvSpPr/>
            <p:nvPr/>
          </p:nvSpPr>
          <p:spPr>
            <a:xfrm>
              <a:off x="7396952" y="3343350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435" name="Google Shape;435;p33"/>
            <p:cNvSpPr/>
            <p:nvPr/>
          </p:nvSpPr>
          <p:spPr>
            <a:xfrm>
              <a:off x="1881630" y="3343350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436" name="Google Shape;436;p33"/>
            <p:cNvSpPr/>
            <p:nvPr/>
          </p:nvSpPr>
          <p:spPr>
            <a:xfrm>
              <a:off x="2497666" y="3343350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437" name="Google Shape;437;p33"/>
            <p:cNvSpPr/>
            <p:nvPr/>
          </p:nvSpPr>
          <p:spPr>
            <a:xfrm>
              <a:off x="3112030" y="3343350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438" name="Google Shape;438;p33"/>
            <p:cNvSpPr/>
            <p:nvPr/>
          </p:nvSpPr>
          <p:spPr>
            <a:xfrm>
              <a:off x="3728398" y="3343350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439" name="Google Shape;439;p33"/>
            <p:cNvSpPr/>
            <p:nvPr/>
          </p:nvSpPr>
          <p:spPr>
            <a:xfrm>
              <a:off x="4334572" y="3928572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440" name="Google Shape;440;p33"/>
            <p:cNvSpPr/>
            <p:nvPr/>
          </p:nvSpPr>
          <p:spPr>
            <a:xfrm>
              <a:off x="4945644" y="3928572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441" name="Google Shape;441;p33"/>
            <p:cNvSpPr/>
            <p:nvPr/>
          </p:nvSpPr>
          <p:spPr>
            <a:xfrm>
              <a:off x="5557922" y="3928572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442" name="Google Shape;442;p33"/>
            <p:cNvSpPr/>
            <p:nvPr/>
          </p:nvSpPr>
          <p:spPr>
            <a:xfrm>
              <a:off x="6170734" y="3928572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443" name="Google Shape;443;p33"/>
            <p:cNvSpPr/>
            <p:nvPr/>
          </p:nvSpPr>
          <p:spPr>
            <a:xfrm>
              <a:off x="2497666" y="3928572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444" name="Google Shape;444;p33"/>
            <p:cNvSpPr/>
            <p:nvPr/>
          </p:nvSpPr>
          <p:spPr>
            <a:xfrm>
              <a:off x="3112030" y="3928572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445" name="Google Shape;445;p33"/>
            <p:cNvSpPr/>
            <p:nvPr/>
          </p:nvSpPr>
          <p:spPr>
            <a:xfrm>
              <a:off x="3728398" y="3928572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446" name="Google Shape;446;p33"/>
            <p:cNvSpPr/>
            <p:nvPr/>
          </p:nvSpPr>
          <p:spPr>
            <a:xfrm>
              <a:off x="4945644" y="1004569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447" name="Google Shape;447;p33"/>
            <p:cNvSpPr/>
            <p:nvPr/>
          </p:nvSpPr>
          <p:spPr>
            <a:xfrm>
              <a:off x="5557922" y="1004569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448" name="Google Shape;448;p33"/>
            <p:cNvSpPr/>
            <p:nvPr/>
          </p:nvSpPr>
          <p:spPr>
            <a:xfrm>
              <a:off x="6170734" y="1004569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449" name="Google Shape;449;p33"/>
            <p:cNvSpPr/>
            <p:nvPr/>
          </p:nvSpPr>
          <p:spPr>
            <a:xfrm>
              <a:off x="6783279" y="1004569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450" name="Google Shape;450;p33"/>
            <p:cNvSpPr/>
            <p:nvPr/>
          </p:nvSpPr>
          <p:spPr>
            <a:xfrm>
              <a:off x="7396952" y="1004569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451" name="Google Shape;451;p33"/>
            <p:cNvSpPr/>
            <p:nvPr/>
          </p:nvSpPr>
          <p:spPr>
            <a:xfrm>
              <a:off x="1881630" y="1004569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452" name="Google Shape;452;p33"/>
            <p:cNvSpPr/>
            <p:nvPr/>
          </p:nvSpPr>
          <p:spPr>
            <a:xfrm>
              <a:off x="2497666" y="1004569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453" name="Google Shape;453;p33"/>
            <p:cNvSpPr/>
            <p:nvPr/>
          </p:nvSpPr>
          <p:spPr>
            <a:xfrm>
              <a:off x="7396952" y="2760121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pic>
          <p:nvPicPr>
            <p:cNvPr id="454" name="Google Shape;454;p33"/>
            <p:cNvPicPr preferRelativeResize="0"/>
            <p:nvPr/>
          </p:nvPicPr>
          <p:blipFill rotWithShape="1">
            <a:blip r:embed="rId50">
              <a:alphaModFix/>
            </a:blip>
            <a:srcRect/>
            <a:stretch/>
          </p:blipFill>
          <p:spPr>
            <a:xfrm>
              <a:off x="4369300" y="1625598"/>
              <a:ext cx="378133" cy="3781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5" name="Google Shape;455;p33"/>
            <p:cNvSpPr/>
            <p:nvPr/>
          </p:nvSpPr>
          <p:spPr>
            <a:xfrm>
              <a:off x="7396952" y="2175530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pic>
          <p:nvPicPr>
            <p:cNvPr id="456" name="Google Shape;456;p33"/>
            <p:cNvPicPr preferRelativeResize="0"/>
            <p:nvPr/>
          </p:nvPicPr>
          <p:blipFill rotWithShape="1">
            <a:blip r:embed="rId51">
              <a:alphaModFix/>
            </a:blip>
            <a:srcRect/>
            <a:stretch/>
          </p:blipFill>
          <p:spPr>
            <a:xfrm>
              <a:off x="4364002" y="1008978"/>
              <a:ext cx="396223" cy="3962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7" name="Google Shape;457;p33"/>
            <p:cNvPicPr preferRelativeResize="0"/>
            <p:nvPr/>
          </p:nvPicPr>
          <p:blipFill rotWithShape="1">
            <a:blip r:embed="rId52">
              <a:alphaModFix/>
            </a:blip>
            <a:srcRect/>
            <a:stretch/>
          </p:blipFill>
          <p:spPr>
            <a:xfrm>
              <a:off x="3785645" y="1104706"/>
              <a:ext cx="496560" cy="278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8" name="Google Shape;458;p33"/>
            <p:cNvPicPr preferRelativeResize="0"/>
            <p:nvPr/>
          </p:nvPicPr>
          <p:blipFill rotWithShape="1">
            <a:blip r:embed="rId53">
              <a:alphaModFix/>
            </a:blip>
            <a:srcRect/>
            <a:stretch/>
          </p:blipFill>
          <p:spPr>
            <a:xfrm>
              <a:off x="6118214" y="1664224"/>
              <a:ext cx="605583" cy="2640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9" name="Google Shape;459;p33"/>
            <p:cNvPicPr preferRelativeResize="0"/>
            <p:nvPr/>
          </p:nvPicPr>
          <p:blipFill rotWithShape="1">
            <a:blip r:embed="rId54">
              <a:alphaModFix/>
            </a:blip>
            <a:srcRect/>
            <a:stretch/>
          </p:blipFill>
          <p:spPr>
            <a:xfrm>
              <a:off x="6920955" y="1613907"/>
              <a:ext cx="290981" cy="3985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0" name="Google Shape;460;p33"/>
            <p:cNvPicPr preferRelativeResize="0"/>
            <p:nvPr/>
          </p:nvPicPr>
          <p:blipFill rotWithShape="1">
            <a:blip r:embed="rId55">
              <a:alphaModFix/>
            </a:blip>
            <a:srcRect/>
            <a:stretch/>
          </p:blipFill>
          <p:spPr>
            <a:xfrm>
              <a:off x="7530879" y="3960191"/>
              <a:ext cx="717332" cy="398518"/>
            </a:xfrm>
            <a:prstGeom prst="rect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461" name="Google Shape;461;p33"/>
            <p:cNvPicPr preferRelativeResize="0"/>
            <p:nvPr/>
          </p:nvPicPr>
          <p:blipFill rotWithShape="1">
            <a:blip r:embed="rId56">
              <a:alphaModFix/>
            </a:blip>
            <a:srcRect t="19771" b="13748"/>
            <a:stretch/>
          </p:blipFill>
          <p:spPr>
            <a:xfrm>
              <a:off x="4861675" y="2203575"/>
              <a:ext cx="643025" cy="427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2" name="Google Shape;462;p33"/>
            <p:cNvPicPr preferRelativeResize="0"/>
            <p:nvPr/>
          </p:nvPicPr>
          <p:blipFill rotWithShape="1">
            <a:blip r:embed="rId57">
              <a:alphaModFix/>
            </a:blip>
            <a:srcRect/>
            <a:stretch/>
          </p:blipFill>
          <p:spPr>
            <a:xfrm>
              <a:off x="3120480" y="2848801"/>
              <a:ext cx="511705" cy="268862"/>
            </a:xfrm>
            <a:prstGeom prst="rect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463" name="Google Shape;463;p33"/>
            <p:cNvPicPr preferRelativeResize="0"/>
            <p:nvPr/>
          </p:nvPicPr>
          <p:blipFill rotWithShape="1">
            <a:blip r:embed="rId58">
              <a:alphaModFix/>
            </a:blip>
            <a:srcRect t="16408" b="19141"/>
            <a:stretch/>
          </p:blipFill>
          <p:spPr>
            <a:xfrm>
              <a:off x="2485150" y="2795175"/>
              <a:ext cx="559825" cy="360775"/>
            </a:xfrm>
            <a:prstGeom prst="rect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464" name="Google Shape;464;p33"/>
            <p:cNvPicPr preferRelativeResize="0"/>
            <p:nvPr/>
          </p:nvPicPr>
          <p:blipFill rotWithShape="1">
            <a:blip r:embed="rId59">
              <a:alphaModFix/>
            </a:blip>
            <a:srcRect/>
            <a:stretch/>
          </p:blipFill>
          <p:spPr>
            <a:xfrm>
              <a:off x="1856887" y="3901756"/>
              <a:ext cx="511706" cy="467970"/>
            </a:xfrm>
            <a:prstGeom prst="rect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465" name="Google Shape;465;p33"/>
            <p:cNvPicPr preferRelativeResize="0"/>
            <p:nvPr/>
          </p:nvPicPr>
          <p:blipFill rotWithShape="1">
            <a:blip r:embed="rId60">
              <a:alphaModFix/>
            </a:blip>
            <a:srcRect/>
            <a:stretch/>
          </p:blipFill>
          <p:spPr>
            <a:xfrm>
              <a:off x="6678164" y="4048978"/>
              <a:ext cx="716820" cy="205786"/>
            </a:xfrm>
            <a:prstGeom prst="rect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466" name="Google Shape;466;p33"/>
            <p:cNvPicPr preferRelativeResize="0"/>
            <p:nvPr/>
          </p:nvPicPr>
          <p:blipFill rotWithShape="1">
            <a:blip r:embed="rId61">
              <a:alphaModFix/>
            </a:blip>
            <a:srcRect/>
            <a:stretch/>
          </p:blipFill>
          <p:spPr>
            <a:xfrm>
              <a:off x="8380416" y="4012666"/>
              <a:ext cx="533853" cy="302181"/>
            </a:xfrm>
            <a:prstGeom prst="rect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467" name="Google Shape;467;p33"/>
            <p:cNvPicPr preferRelativeResize="0"/>
            <p:nvPr/>
          </p:nvPicPr>
          <p:blipFill rotWithShape="1">
            <a:blip r:embed="rId62">
              <a:alphaModFix/>
            </a:blip>
            <a:srcRect/>
            <a:stretch/>
          </p:blipFill>
          <p:spPr>
            <a:xfrm>
              <a:off x="3061221" y="1091436"/>
              <a:ext cx="608463" cy="3179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8" name="Google Shape;468;p33"/>
            <p:cNvPicPr preferRelativeResize="0"/>
            <p:nvPr/>
          </p:nvPicPr>
          <p:blipFill>
            <a:blip r:embed="rId63">
              <a:alphaModFix/>
            </a:blip>
            <a:stretch>
              <a:fillRect/>
            </a:stretch>
          </p:blipFill>
          <p:spPr>
            <a:xfrm>
              <a:off x="6701525" y="2158261"/>
              <a:ext cx="511705" cy="4031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9" name="Google Shape;469;p33"/>
            <p:cNvPicPr preferRelativeResize="0"/>
            <p:nvPr/>
          </p:nvPicPr>
          <p:blipFill>
            <a:blip r:embed="rId64">
              <a:alphaModFix/>
            </a:blip>
            <a:stretch>
              <a:fillRect/>
            </a:stretch>
          </p:blipFill>
          <p:spPr>
            <a:xfrm>
              <a:off x="7994444" y="2151872"/>
              <a:ext cx="605599" cy="427488"/>
            </a:xfrm>
            <a:prstGeom prst="rect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470" name="Google Shape;470;p33"/>
            <p:cNvPicPr preferRelativeResize="0"/>
            <p:nvPr/>
          </p:nvPicPr>
          <p:blipFill>
            <a:blip r:embed="rId65">
              <a:alphaModFix/>
            </a:blip>
            <a:stretch>
              <a:fillRect/>
            </a:stretch>
          </p:blipFill>
          <p:spPr>
            <a:xfrm>
              <a:off x="7977759" y="3436973"/>
              <a:ext cx="643033" cy="274022"/>
            </a:xfrm>
            <a:prstGeom prst="rect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471" name="Google Shape;471;p33"/>
            <p:cNvPicPr preferRelativeResize="0"/>
            <p:nvPr/>
          </p:nvPicPr>
          <p:blipFill rotWithShape="1">
            <a:blip r:embed="rId66">
              <a:alphaModFix/>
            </a:blip>
            <a:srcRect/>
            <a:stretch/>
          </p:blipFill>
          <p:spPr>
            <a:xfrm>
              <a:off x="8010637" y="2876104"/>
              <a:ext cx="506641" cy="213323"/>
            </a:xfrm>
            <a:prstGeom prst="rect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472" name="Google Shape;472;p33"/>
            <p:cNvPicPr preferRelativeResize="0"/>
            <p:nvPr/>
          </p:nvPicPr>
          <p:blipFill rotWithShape="1">
            <a:blip r:embed="rId67">
              <a:alphaModFix/>
            </a:blip>
            <a:srcRect/>
            <a:stretch/>
          </p:blipFill>
          <p:spPr>
            <a:xfrm>
              <a:off x="7893748" y="970518"/>
              <a:ext cx="716833" cy="5159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2" name="AutoShape 4">
            <a:extLst>
              <a:ext uri="{FF2B5EF4-FFF2-40B4-BE49-F238E27FC236}">
                <a16:creationId xmlns:a16="http://schemas.microsoft.com/office/drawing/2014/main" id="{27652797-FD67-9E46-9064-6AAB009B976C}"/>
              </a:ext>
            </a:extLst>
          </p:cNvPr>
          <p:cNvSpPr/>
          <p:nvPr/>
        </p:nvSpPr>
        <p:spPr>
          <a:xfrm rot="18900000">
            <a:off x="-2662596" y="4121319"/>
            <a:ext cx="4033652" cy="4032863"/>
          </a:xfrm>
          <a:prstGeom prst="rect">
            <a:avLst/>
          </a:prstGeom>
          <a:solidFill>
            <a:srgbClr val="97BCC7"/>
          </a:solidFill>
        </p:spPr>
      </p:sp>
      <p:sp>
        <p:nvSpPr>
          <p:cNvPr id="124" name="AutoShape 5">
            <a:extLst>
              <a:ext uri="{FF2B5EF4-FFF2-40B4-BE49-F238E27FC236}">
                <a16:creationId xmlns:a16="http://schemas.microsoft.com/office/drawing/2014/main" id="{50066162-D77B-5C42-A38C-2274AD1B715B}"/>
              </a:ext>
            </a:extLst>
          </p:cNvPr>
          <p:cNvSpPr/>
          <p:nvPr/>
        </p:nvSpPr>
        <p:spPr>
          <a:xfrm rot="13487546" flipV="1">
            <a:off x="-1242779" y="4821983"/>
            <a:ext cx="3868720" cy="45719"/>
          </a:xfrm>
          <a:prstGeom prst="rect">
            <a:avLst/>
          </a:prstGeom>
          <a:solidFill>
            <a:srgbClr val="053D57"/>
          </a:solidFill>
        </p:spPr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7F6619-8C58-2F42-BAE5-55B28FC7C2F0}"/>
              </a:ext>
            </a:extLst>
          </p:cNvPr>
          <p:cNvSpPr/>
          <p:nvPr/>
        </p:nvSpPr>
        <p:spPr>
          <a:xfrm>
            <a:off x="521828" y="318674"/>
            <a:ext cx="516038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ID" sz="3000" b="1" dirty="0" err="1">
                <a:solidFill>
                  <a:srgbClr val="0F5179"/>
                </a:solidFill>
                <a:latin typeface="Montserrat" pitchFamily="2" charset="77"/>
                <a:ea typeface="Montserrat ExtraBold"/>
                <a:cs typeface="Montserrat ExtraBold"/>
                <a:sym typeface="Montserrat ExtraBold"/>
              </a:rPr>
              <a:t>Referencias</a:t>
            </a:r>
            <a:r>
              <a:rPr lang="en-ID" sz="3000" b="1" dirty="0">
                <a:solidFill>
                  <a:srgbClr val="0F5179"/>
                </a:solidFill>
                <a:latin typeface="Montserrat" pitchFamily="2" charset="77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en-ID" sz="3000" b="1" dirty="0" err="1">
                <a:solidFill>
                  <a:srgbClr val="0F5179"/>
                </a:solidFill>
                <a:latin typeface="Montserrat" pitchFamily="2" charset="77"/>
                <a:ea typeface="Montserrat ExtraBold"/>
                <a:cs typeface="Montserrat ExtraBold"/>
                <a:sym typeface="Montserrat ExtraBold"/>
              </a:rPr>
              <a:t>por</a:t>
            </a:r>
            <a:r>
              <a:rPr lang="en-ID" sz="3000" b="1" dirty="0">
                <a:solidFill>
                  <a:srgbClr val="0F5179"/>
                </a:solidFill>
                <a:latin typeface="Montserrat" pitchFamily="2" charset="77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en-ID" sz="3000" b="1" dirty="0" err="1">
                <a:solidFill>
                  <a:srgbClr val="0F5179"/>
                </a:solidFill>
                <a:latin typeface="Montserrat" pitchFamily="2" charset="77"/>
                <a:ea typeface="Montserrat ExtraBold"/>
                <a:cs typeface="Montserrat ExtraBold"/>
                <a:sym typeface="Montserrat ExtraBold"/>
              </a:rPr>
              <a:t>sectores</a:t>
            </a:r>
            <a:endParaRPr lang="en-ID" sz="3000" b="1" dirty="0">
              <a:solidFill>
                <a:srgbClr val="0F5179"/>
              </a:solidFill>
              <a:latin typeface="Montserrat" pitchFamily="2" charset="77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4"/>
          <p:cNvSpPr/>
          <p:nvPr/>
        </p:nvSpPr>
        <p:spPr>
          <a:xfrm>
            <a:off x="691581" y="242072"/>
            <a:ext cx="5652438" cy="55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975" tIns="31475" rIns="62975" bIns="314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 err="1">
                <a:solidFill>
                  <a:srgbClr val="1E4F67"/>
                </a:solidFill>
                <a:latin typeface="Montserrat" pitchFamily="2" charset="77"/>
                <a:ea typeface="Montserrat ExtraBold"/>
                <a:cs typeface="Montserrat ExtraBold"/>
                <a:sym typeface="Montserrat ExtraBold"/>
              </a:rPr>
              <a:t>Referencias</a:t>
            </a:r>
            <a:r>
              <a:rPr lang="en" sz="3000" b="1" dirty="0">
                <a:solidFill>
                  <a:srgbClr val="1E4F67"/>
                </a:solidFill>
                <a:latin typeface="Montserrat" pitchFamily="2" charset="77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en" sz="3000" b="1" dirty="0" err="1">
                <a:solidFill>
                  <a:srgbClr val="1E4F67"/>
                </a:solidFill>
                <a:latin typeface="Montserrat" pitchFamily="2" charset="77"/>
                <a:ea typeface="Montserrat ExtraBold"/>
                <a:cs typeface="Montserrat ExtraBold"/>
                <a:sym typeface="Montserrat ExtraBold"/>
              </a:rPr>
              <a:t>por</a:t>
            </a:r>
            <a:r>
              <a:rPr lang="en" sz="3000" b="1" dirty="0">
                <a:solidFill>
                  <a:srgbClr val="1E4F67"/>
                </a:solidFill>
                <a:latin typeface="Montserrat" pitchFamily="2" charset="77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en" sz="3000" b="1" dirty="0" err="1">
                <a:solidFill>
                  <a:srgbClr val="1E4F67"/>
                </a:solidFill>
                <a:latin typeface="Montserrat" pitchFamily="2" charset="77"/>
                <a:ea typeface="Montserrat ExtraBold"/>
                <a:cs typeface="Montserrat ExtraBold"/>
                <a:sym typeface="Montserrat ExtraBold"/>
              </a:rPr>
              <a:t>sectores</a:t>
            </a:r>
            <a:endParaRPr sz="3000" b="1" dirty="0">
              <a:solidFill>
                <a:srgbClr val="1E4F67"/>
              </a:solidFill>
              <a:latin typeface="Montserrat" pitchFamily="2" charset="77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C08D22D-40E7-7749-AAD5-1CD528995560}"/>
              </a:ext>
            </a:extLst>
          </p:cNvPr>
          <p:cNvGrpSpPr/>
          <p:nvPr/>
        </p:nvGrpSpPr>
        <p:grpSpPr>
          <a:xfrm>
            <a:off x="794058" y="865784"/>
            <a:ext cx="8173635" cy="3838894"/>
            <a:chOff x="660424" y="1004569"/>
            <a:chExt cx="8484944" cy="3985106"/>
          </a:xfrm>
        </p:grpSpPr>
        <p:pic>
          <p:nvPicPr>
            <p:cNvPr id="478" name="Google Shape;478;p34" descr="Resultado de imagen de dorna 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500711" y="3940629"/>
              <a:ext cx="429108" cy="4291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9" name="Google Shape;479;p34" descr="Resultado de imagen de colsanitas 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796845" y="1603730"/>
              <a:ext cx="418871" cy="4188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0" name="Google Shape;480;p3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172650" y="1013267"/>
              <a:ext cx="430197" cy="4301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1" name="Google Shape;481;p3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973723" y="3367949"/>
              <a:ext cx="398113" cy="3981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2" name="Google Shape;482;p3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107171" y="3342646"/>
              <a:ext cx="448718" cy="4487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3" name="Google Shape;483;p34"/>
            <p:cNvSpPr/>
            <p:nvPr/>
          </p:nvSpPr>
          <p:spPr>
            <a:xfrm>
              <a:off x="660424" y="1004569"/>
              <a:ext cx="1062600" cy="447600"/>
            </a:xfrm>
            <a:prstGeom prst="rect">
              <a:avLst/>
            </a:prstGeom>
            <a:solidFill>
              <a:srgbClr val="1E4F67"/>
            </a:solidFill>
            <a:ln>
              <a:noFill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Salud</a:t>
              </a:r>
              <a:endParaRPr sz="1000"/>
            </a:p>
          </p:txBody>
        </p:sp>
        <p:sp>
          <p:nvSpPr>
            <p:cNvPr id="484" name="Google Shape;484;p34"/>
            <p:cNvSpPr/>
            <p:nvPr/>
          </p:nvSpPr>
          <p:spPr>
            <a:xfrm>
              <a:off x="660424" y="1589370"/>
              <a:ext cx="1062600" cy="447600"/>
            </a:xfrm>
            <a:prstGeom prst="rect">
              <a:avLst/>
            </a:prstGeom>
            <a:solidFill>
              <a:srgbClr val="1E4F67"/>
            </a:solidFill>
            <a:ln>
              <a:noFill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Mutuas de trabajo &amp; seguros de salud</a:t>
              </a:r>
              <a:endParaRPr sz="1000"/>
            </a:p>
          </p:txBody>
        </p:sp>
        <p:sp>
          <p:nvSpPr>
            <p:cNvPr id="485" name="Google Shape;485;p34"/>
            <p:cNvSpPr/>
            <p:nvPr/>
          </p:nvSpPr>
          <p:spPr>
            <a:xfrm>
              <a:off x="660424" y="2174171"/>
              <a:ext cx="1062600" cy="447600"/>
            </a:xfrm>
            <a:prstGeom prst="rect">
              <a:avLst/>
            </a:prstGeom>
            <a:solidFill>
              <a:srgbClr val="1E4F67"/>
            </a:solidFill>
            <a:ln>
              <a:noFill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Telco </a:t>
              </a:r>
              <a:endParaRPr sz="100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&amp; Media</a:t>
              </a:r>
              <a:endParaRPr sz="1000"/>
            </a:p>
          </p:txBody>
        </p:sp>
        <p:sp>
          <p:nvSpPr>
            <p:cNvPr id="486" name="Google Shape;486;p34"/>
            <p:cNvSpPr/>
            <p:nvPr/>
          </p:nvSpPr>
          <p:spPr>
            <a:xfrm>
              <a:off x="660424" y="2758972"/>
              <a:ext cx="1062600" cy="447600"/>
            </a:xfrm>
            <a:prstGeom prst="rect">
              <a:avLst/>
            </a:prstGeom>
            <a:solidFill>
              <a:srgbClr val="1E4F67"/>
            </a:solidFill>
            <a:ln>
              <a:noFill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Energía</a:t>
              </a:r>
              <a:endParaRPr sz="100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&amp; Utilities</a:t>
              </a:r>
              <a:endParaRPr sz="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87" name="Google Shape;487;p34"/>
            <p:cNvSpPr/>
            <p:nvPr/>
          </p:nvSpPr>
          <p:spPr>
            <a:xfrm>
              <a:off x="660424" y="3343209"/>
              <a:ext cx="1062600" cy="447600"/>
            </a:xfrm>
            <a:prstGeom prst="rect">
              <a:avLst/>
            </a:prstGeom>
            <a:solidFill>
              <a:srgbClr val="1E4F67"/>
            </a:solidFill>
            <a:ln>
              <a:noFill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Turismo </a:t>
              </a:r>
              <a:endParaRPr sz="100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&amp; Hoteles</a:t>
              </a:r>
              <a:endParaRPr sz="1000"/>
            </a:p>
          </p:txBody>
        </p:sp>
        <p:sp>
          <p:nvSpPr>
            <p:cNvPr id="488" name="Google Shape;488;p34"/>
            <p:cNvSpPr/>
            <p:nvPr/>
          </p:nvSpPr>
          <p:spPr>
            <a:xfrm>
              <a:off x="660424" y="3928572"/>
              <a:ext cx="1062600" cy="447600"/>
            </a:xfrm>
            <a:prstGeom prst="rect">
              <a:avLst/>
            </a:prstGeom>
            <a:solidFill>
              <a:srgbClr val="1E4F67"/>
            </a:solidFill>
            <a:ln>
              <a:noFill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Servicios</a:t>
              </a:r>
              <a:endParaRPr sz="1000"/>
            </a:p>
          </p:txBody>
        </p:sp>
        <p:pic>
          <p:nvPicPr>
            <p:cNvPr id="489" name="Google Shape;489;p3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579708" y="1031112"/>
              <a:ext cx="394507" cy="3945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0" name="Google Shape;490;p34"/>
            <p:cNvSpPr/>
            <p:nvPr/>
          </p:nvSpPr>
          <p:spPr>
            <a:xfrm>
              <a:off x="6163954" y="1004569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491" name="Google Shape;491;p34"/>
            <p:cNvSpPr/>
            <p:nvPr/>
          </p:nvSpPr>
          <p:spPr>
            <a:xfrm>
              <a:off x="4335559" y="1004569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492" name="Google Shape;492;p34"/>
            <p:cNvSpPr/>
            <p:nvPr/>
          </p:nvSpPr>
          <p:spPr>
            <a:xfrm>
              <a:off x="4948984" y="1004569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493" name="Google Shape;493;p34"/>
            <p:cNvSpPr/>
            <p:nvPr/>
          </p:nvSpPr>
          <p:spPr>
            <a:xfrm>
              <a:off x="5553166" y="1004569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pic>
          <p:nvPicPr>
            <p:cNvPr id="494" name="Google Shape;494;p3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913118" y="1142519"/>
              <a:ext cx="384615" cy="1717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5" name="Google Shape;495;p34"/>
            <p:cNvSpPr/>
            <p:nvPr/>
          </p:nvSpPr>
          <p:spPr>
            <a:xfrm>
              <a:off x="6782485" y="1004569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496" name="Google Shape;496;p34"/>
            <p:cNvSpPr/>
            <p:nvPr/>
          </p:nvSpPr>
          <p:spPr>
            <a:xfrm>
              <a:off x="7401927" y="1004569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497" name="Google Shape;497;p34"/>
            <p:cNvSpPr/>
            <p:nvPr/>
          </p:nvSpPr>
          <p:spPr>
            <a:xfrm>
              <a:off x="1881630" y="1004569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498" name="Google Shape;498;p34"/>
            <p:cNvSpPr/>
            <p:nvPr/>
          </p:nvSpPr>
          <p:spPr>
            <a:xfrm>
              <a:off x="2491469" y="1004569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499" name="Google Shape;499;p34"/>
            <p:cNvSpPr/>
            <p:nvPr/>
          </p:nvSpPr>
          <p:spPr>
            <a:xfrm>
              <a:off x="3107735" y="1004569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500" name="Google Shape;500;p34"/>
            <p:cNvSpPr/>
            <p:nvPr/>
          </p:nvSpPr>
          <p:spPr>
            <a:xfrm>
              <a:off x="3719146" y="1004569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pic>
          <p:nvPicPr>
            <p:cNvPr id="501" name="Google Shape;501;p34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963020" y="1163309"/>
              <a:ext cx="419517" cy="1301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2" name="Google Shape;502;p34" descr="Resultado de imagen de salud madrid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3150116" y="1094122"/>
              <a:ext cx="362827" cy="2684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3" name="Google Shape;503;p34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3720069" y="2318183"/>
              <a:ext cx="445744" cy="1595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4" name="Google Shape;504;p34"/>
            <p:cNvSpPr/>
            <p:nvPr/>
          </p:nvSpPr>
          <p:spPr>
            <a:xfrm>
              <a:off x="4335559" y="2174171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505" name="Google Shape;505;p34"/>
            <p:cNvSpPr/>
            <p:nvPr/>
          </p:nvSpPr>
          <p:spPr>
            <a:xfrm>
              <a:off x="4948984" y="2174171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506" name="Google Shape;506;p34"/>
            <p:cNvSpPr/>
            <p:nvPr/>
          </p:nvSpPr>
          <p:spPr>
            <a:xfrm>
              <a:off x="5553166" y="2174171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507" name="Google Shape;507;p34"/>
            <p:cNvSpPr/>
            <p:nvPr/>
          </p:nvSpPr>
          <p:spPr>
            <a:xfrm>
              <a:off x="6163954" y="2174171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508" name="Google Shape;508;p34"/>
            <p:cNvSpPr/>
            <p:nvPr/>
          </p:nvSpPr>
          <p:spPr>
            <a:xfrm>
              <a:off x="6782485" y="2174171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509" name="Google Shape;509;p34"/>
            <p:cNvSpPr/>
            <p:nvPr/>
          </p:nvSpPr>
          <p:spPr>
            <a:xfrm>
              <a:off x="7401927" y="2174171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510" name="Google Shape;510;p34"/>
            <p:cNvSpPr/>
            <p:nvPr/>
          </p:nvSpPr>
          <p:spPr>
            <a:xfrm>
              <a:off x="1881630" y="2174171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511" name="Google Shape;511;p34"/>
            <p:cNvSpPr/>
            <p:nvPr/>
          </p:nvSpPr>
          <p:spPr>
            <a:xfrm>
              <a:off x="2491469" y="2174171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512" name="Google Shape;512;p34"/>
            <p:cNvSpPr/>
            <p:nvPr/>
          </p:nvSpPr>
          <p:spPr>
            <a:xfrm>
              <a:off x="3107735" y="2174171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513" name="Google Shape;513;p34"/>
            <p:cNvSpPr/>
            <p:nvPr/>
          </p:nvSpPr>
          <p:spPr>
            <a:xfrm>
              <a:off x="3719146" y="2174171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pic>
          <p:nvPicPr>
            <p:cNvPr id="514" name="Google Shape;514;p34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4934967" y="2326909"/>
              <a:ext cx="475624" cy="1421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5" name="Google Shape;515;p34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6230856" y="2241075"/>
              <a:ext cx="313789" cy="3137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6" name="Google Shape;516;p34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6824901" y="2312042"/>
              <a:ext cx="362759" cy="1718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7" name="Google Shape;517;p34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7442013" y="2326555"/>
              <a:ext cx="367419" cy="1428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8" name="Google Shape;518;p34" descr="Resultado de imagen de melita logo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5600978" y="2340386"/>
              <a:ext cx="351967" cy="1151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9" name="Google Shape;519;p34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3161545" y="2849039"/>
              <a:ext cx="339971" cy="2674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0" name="Google Shape;520;p34"/>
            <p:cNvSpPr/>
            <p:nvPr/>
          </p:nvSpPr>
          <p:spPr>
            <a:xfrm>
              <a:off x="3719146" y="2758972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521" name="Google Shape;521;p34"/>
            <p:cNvSpPr/>
            <p:nvPr/>
          </p:nvSpPr>
          <p:spPr>
            <a:xfrm>
              <a:off x="4948984" y="2758972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522" name="Google Shape;522;p34"/>
            <p:cNvSpPr/>
            <p:nvPr/>
          </p:nvSpPr>
          <p:spPr>
            <a:xfrm>
              <a:off x="4335559" y="2758972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523" name="Google Shape;523;p34"/>
            <p:cNvSpPr/>
            <p:nvPr/>
          </p:nvSpPr>
          <p:spPr>
            <a:xfrm>
              <a:off x="5553166" y="2758972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524" name="Google Shape;524;p34"/>
            <p:cNvSpPr/>
            <p:nvPr/>
          </p:nvSpPr>
          <p:spPr>
            <a:xfrm>
              <a:off x="6163954" y="2758972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525" name="Google Shape;525;p34"/>
            <p:cNvSpPr/>
            <p:nvPr/>
          </p:nvSpPr>
          <p:spPr>
            <a:xfrm>
              <a:off x="6782485" y="2758972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526" name="Google Shape;526;p34"/>
            <p:cNvSpPr/>
            <p:nvPr/>
          </p:nvSpPr>
          <p:spPr>
            <a:xfrm>
              <a:off x="1881630" y="2758972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527" name="Google Shape;527;p34"/>
            <p:cNvSpPr/>
            <p:nvPr/>
          </p:nvSpPr>
          <p:spPr>
            <a:xfrm>
              <a:off x="2491469" y="2758972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528" name="Google Shape;528;p34"/>
            <p:cNvSpPr/>
            <p:nvPr/>
          </p:nvSpPr>
          <p:spPr>
            <a:xfrm>
              <a:off x="3107735" y="2758972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pic>
          <p:nvPicPr>
            <p:cNvPr id="529" name="Google Shape;529;p34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4374005" y="2919703"/>
              <a:ext cx="370698" cy="1261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0" name="Google Shape;530;p34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6817343" y="2925397"/>
              <a:ext cx="377876" cy="1147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1" name="Google Shape;531;p34" descr="Resultado de imagen de canal isabel ii logo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6216178" y="2902239"/>
              <a:ext cx="343141" cy="1610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2" name="Google Shape;532;p34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6162800" y="3489705"/>
              <a:ext cx="449898" cy="1546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3" name="Google Shape;533;p34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4337585" y="3429068"/>
              <a:ext cx="443538" cy="2758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4" name="Google Shape;534;p34"/>
            <p:cNvSpPr/>
            <p:nvPr/>
          </p:nvSpPr>
          <p:spPr>
            <a:xfrm>
              <a:off x="4335559" y="3343209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535" name="Google Shape;535;p34"/>
            <p:cNvSpPr/>
            <p:nvPr/>
          </p:nvSpPr>
          <p:spPr>
            <a:xfrm>
              <a:off x="3107735" y="3343209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536" name="Google Shape;536;p34"/>
            <p:cNvSpPr/>
            <p:nvPr/>
          </p:nvSpPr>
          <p:spPr>
            <a:xfrm>
              <a:off x="4948984" y="3343209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537" name="Google Shape;537;p34"/>
            <p:cNvSpPr/>
            <p:nvPr/>
          </p:nvSpPr>
          <p:spPr>
            <a:xfrm>
              <a:off x="5553166" y="3343209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538" name="Google Shape;538;p34"/>
            <p:cNvSpPr/>
            <p:nvPr/>
          </p:nvSpPr>
          <p:spPr>
            <a:xfrm>
              <a:off x="6163954" y="3343209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539" name="Google Shape;539;p34"/>
            <p:cNvSpPr/>
            <p:nvPr/>
          </p:nvSpPr>
          <p:spPr>
            <a:xfrm>
              <a:off x="6782485" y="3343209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540" name="Google Shape;540;p34"/>
            <p:cNvSpPr/>
            <p:nvPr/>
          </p:nvSpPr>
          <p:spPr>
            <a:xfrm>
              <a:off x="7401927" y="3343209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541" name="Google Shape;541;p34"/>
            <p:cNvSpPr/>
            <p:nvPr/>
          </p:nvSpPr>
          <p:spPr>
            <a:xfrm>
              <a:off x="1881630" y="3343209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542" name="Google Shape;542;p34"/>
            <p:cNvSpPr/>
            <p:nvPr/>
          </p:nvSpPr>
          <p:spPr>
            <a:xfrm>
              <a:off x="2491469" y="3343209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543" name="Google Shape;543;p34"/>
            <p:cNvSpPr/>
            <p:nvPr/>
          </p:nvSpPr>
          <p:spPr>
            <a:xfrm>
              <a:off x="3719146" y="3343209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pic>
          <p:nvPicPr>
            <p:cNvPr id="544" name="Google Shape;544;p34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5594463" y="3476664"/>
              <a:ext cx="364996" cy="18069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45" name="Google Shape;545;p34"/>
            <p:cNvGrpSpPr/>
            <p:nvPr/>
          </p:nvGrpSpPr>
          <p:grpSpPr>
            <a:xfrm>
              <a:off x="7395707" y="3462699"/>
              <a:ext cx="460018" cy="209259"/>
              <a:chOff x="4409742" y="5912836"/>
              <a:chExt cx="2574250" cy="1357945"/>
            </a:xfrm>
          </p:grpSpPr>
          <p:pic>
            <p:nvPicPr>
              <p:cNvPr id="546" name="Google Shape;546;p34" descr="Resultado de imagen de itrem"/>
              <p:cNvPicPr preferRelativeResize="0"/>
              <p:nvPr/>
            </p:nvPicPr>
            <p:blipFill rotWithShape="1">
              <a:blip r:embed="rId25">
                <a:alphaModFix/>
              </a:blip>
              <a:srcRect/>
              <a:stretch/>
            </p:blipFill>
            <p:spPr>
              <a:xfrm>
                <a:off x="4543590" y="6556406"/>
                <a:ext cx="2440402" cy="714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47" name="Google Shape;547;p34" descr="Resultado de imagen de itrem"/>
              <p:cNvPicPr preferRelativeResize="0"/>
              <p:nvPr/>
            </p:nvPicPr>
            <p:blipFill rotWithShape="1">
              <a:blip r:embed="rId26">
                <a:alphaModFix/>
              </a:blip>
              <a:srcRect t="-12587"/>
              <a:stretch/>
            </p:blipFill>
            <p:spPr>
              <a:xfrm>
                <a:off x="4409742" y="5912836"/>
                <a:ext cx="2267594" cy="80354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48" name="Google Shape;548;p34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4376281" y="4076357"/>
              <a:ext cx="366146" cy="1520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9" name="Google Shape;549;p34"/>
            <p:cNvSpPr/>
            <p:nvPr/>
          </p:nvSpPr>
          <p:spPr>
            <a:xfrm>
              <a:off x="4335559" y="3928572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550" name="Google Shape;550;p34"/>
            <p:cNvSpPr/>
            <p:nvPr/>
          </p:nvSpPr>
          <p:spPr>
            <a:xfrm>
              <a:off x="4948984" y="3928572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551" name="Google Shape;551;p34"/>
            <p:cNvSpPr/>
            <p:nvPr/>
          </p:nvSpPr>
          <p:spPr>
            <a:xfrm>
              <a:off x="5553166" y="3928572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552" name="Google Shape;552;p34"/>
            <p:cNvSpPr/>
            <p:nvPr/>
          </p:nvSpPr>
          <p:spPr>
            <a:xfrm>
              <a:off x="6163954" y="3928572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553" name="Google Shape;553;p34"/>
            <p:cNvSpPr/>
            <p:nvPr/>
          </p:nvSpPr>
          <p:spPr>
            <a:xfrm>
              <a:off x="6782485" y="3928572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554" name="Google Shape;554;p34"/>
            <p:cNvSpPr/>
            <p:nvPr/>
          </p:nvSpPr>
          <p:spPr>
            <a:xfrm>
              <a:off x="7401927" y="3928572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555" name="Google Shape;555;p34"/>
            <p:cNvSpPr/>
            <p:nvPr/>
          </p:nvSpPr>
          <p:spPr>
            <a:xfrm>
              <a:off x="1881630" y="3928572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556" name="Google Shape;556;p34"/>
            <p:cNvSpPr/>
            <p:nvPr/>
          </p:nvSpPr>
          <p:spPr>
            <a:xfrm>
              <a:off x="2491469" y="3928572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557" name="Google Shape;557;p34"/>
            <p:cNvSpPr/>
            <p:nvPr/>
          </p:nvSpPr>
          <p:spPr>
            <a:xfrm>
              <a:off x="3107735" y="3928572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558" name="Google Shape;558;p34"/>
            <p:cNvSpPr/>
            <p:nvPr/>
          </p:nvSpPr>
          <p:spPr>
            <a:xfrm>
              <a:off x="3719146" y="3928572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pic>
          <p:nvPicPr>
            <p:cNvPr id="559" name="Google Shape;559;p34"/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>
              <a:off x="5600157" y="4016763"/>
              <a:ext cx="353610" cy="2712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0" name="Google Shape;560;p34"/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6250010" y="4014631"/>
              <a:ext cx="275477" cy="2754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1" name="Google Shape;561;p34"/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6847123" y="3993212"/>
              <a:ext cx="318316" cy="3183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2" name="Google Shape;562;p34"/>
            <p:cNvPicPr preferRelativeResize="0"/>
            <p:nvPr/>
          </p:nvPicPr>
          <p:blipFill rotWithShape="1">
            <a:blip r:embed="rId31">
              <a:alphaModFix/>
            </a:blip>
            <a:srcRect/>
            <a:stretch/>
          </p:blipFill>
          <p:spPr>
            <a:xfrm>
              <a:off x="7432986" y="4092698"/>
              <a:ext cx="436886" cy="119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3" name="Google Shape;563;p34" descr="Resultado de imagen de mutualia"/>
            <p:cNvPicPr preferRelativeResize="0"/>
            <p:nvPr/>
          </p:nvPicPr>
          <p:blipFill rotWithShape="1">
            <a:blip r:embed="rId32">
              <a:alphaModFix/>
            </a:blip>
            <a:srcRect/>
            <a:stretch/>
          </p:blipFill>
          <p:spPr>
            <a:xfrm>
              <a:off x="1901440" y="1609181"/>
              <a:ext cx="407970" cy="4079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4" name="Google Shape;564;p34"/>
            <p:cNvSpPr/>
            <p:nvPr/>
          </p:nvSpPr>
          <p:spPr>
            <a:xfrm>
              <a:off x="7401927" y="2758972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565" name="Google Shape;565;p34"/>
            <p:cNvSpPr/>
            <p:nvPr/>
          </p:nvSpPr>
          <p:spPr>
            <a:xfrm>
              <a:off x="1881630" y="1589370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566" name="Google Shape;566;p34"/>
            <p:cNvSpPr/>
            <p:nvPr/>
          </p:nvSpPr>
          <p:spPr>
            <a:xfrm>
              <a:off x="3107735" y="1589370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567" name="Google Shape;567;p34"/>
            <p:cNvSpPr/>
            <p:nvPr/>
          </p:nvSpPr>
          <p:spPr>
            <a:xfrm>
              <a:off x="3719146" y="1589370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568" name="Google Shape;568;p34"/>
            <p:cNvSpPr/>
            <p:nvPr/>
          </p:nvSpPr>
          <p:spPr>
            <a:xfrm>
              <a:off x="4335559" y="1589370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569" name="Google Shape;569;p34"/>
            <p:cNvSpPr/>
            <p:nvPr/>
          </p:nvSpPr>
          <p:spPr>
            <a:xfrm>
              <a:off x="4948984" y="1589370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570" name="Google Shape;570;p34"/>
            <p:cNvSpPr/>
            <p:nvPr/>
          </p:nvSpPr>
          <p:spPr>
            <a:xfrm>
              <a:off x="5553166" y="1589370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571" name="Google Shape;571;p34"/>
            <p:cNvSpPr/>
            <p:nvPr/>
          </p:nvSpPr>
          <p:spPr>
            <a:xfrm>
              <a:off x="6163954" y="1589370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572" name="Google Shape;572;p34"/>
            <p:cNvSpPr/>
            <p:nvPr/>
          </p:nvSpPr>
          <p:spPr>
            <a:xfrm>
              <a:off x="6782485" y="1589370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573" name="Google Shape;573;p34"/>
            <p:cNvSpPr/>
            <p:nvPr/>
          </p:nvSpPr>
          <p:spPr>
            <a:xfrm>
              <a:off x="7401927" y="1589370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pic>
          <p:nvPicPr>
            <p:cNvPr id="574" name="Google Shape;574;p34" descr="Resultado de imagen de fremap logo"/>
            <p:cNvPicPr preferRelativeResize="0"/>
            <p:nvPr/>
          </p:nvPicPr>
          <p:blipFill rotWithShape="1">
            <a:blip r:embed="rId33">
              <a:alphaModFix/>
            </a:blip>
            <a:srcRect/>
            <a:stretch/>
          </p:blipFill>
          <p:spPr>
            <a:xfrm>
              <a:off x="4901409" y="1675330"/>
              <a:ext cx="542740" cy="2756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5" name="Google Shape;575;p34" descr="IMQ Asturias"/>
            <p:cNvPicPr preferRelativeResize="0"/>
            <p:nvPr/>
          </p:nvPicPr>
          <p:blipFill rotWithShape="1">
            <a:blip r:embed="rId34">
              <a:alphaModFix/>
            </a:blip>
            <a:srcRect/>
            <a:stretch/>
          </p:blipFill>
          <p:spPr>
            <a:xfrm>
              <a:off x="7426889" y="1690411"/>
              <a:ext cx="397668" cy="2455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6" name="Google Shape;576;p34" descr="Resultado de imagen de ibermutuamur"/>
            <p:cNvPicPr preferRelativeResize="0"/>
            <p:nvPr/>
          </p:nvPicPr>
          <p:blipFill rotWithShape="1">
            <a:blip r:embed="rId35">
              <a:alphaModFix/>
            </a:blip>
            <a:srcRect/>
            <a:stretch/>
          </p:blipFill>
          <p:spPr>
            <a:xfrm>
              <a:off x="6150724" y="1692776"/>
              <a:ext cx="474049" cy="2407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7" name="Google Shape;577;p34" descr="Imagen relacionada"/>
            <p:cNvPicPr preferRelativeResize="0"/>
            <p:nvPr/>
          </p:nvPicPr>
          <p:blipFill rotWithShape="1">
            <a:blip r:embed="rId36">
              <a:alphaModFix/>
            </a:blip>
            <a:srcRect/>
            <a:stretch/>
          </p:blipFill>
          <p:spPr>
            <a:xfrm>
              <a:off x="7430334" y="2852511"/>
              <a:ext cx="390777" cy="2605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8" name="Google Shape;578;p34" descr="Resultado de imagen de repsol png"/>
            <p:cNvPicPr preferRelativeResize="0"/>
            <p:nvPr/>
          </p:nvPicPr>
          <p:blipFill rotWithShape="1">
            <a:blip r:embed="rId37">
              <a:alphaModFix/>
            </a:blip>
            <a:srcRect/>
            <a:stretch/>
          </p:blipFill>
          <p:spPr>
            <a:xfrm>
              <a:off x="5597955" y="2827034"/>
              <a:ext cx="358012" cy="3114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9" name="Google Shape;579;p34" descr="Resultado de imagen de cepsa png"/>
            <p:cNvPicPr preferRelativeResize="0"/>
            <p:nvPr/>
          </p:nvPicPr>
          <p:blipFill rotWithShape="1">
            <a:blip r:embed="rId38">
              <a:alphaModFix/>
            </a:blip>
            <a:srcRect/>
            <a:stretch/>
          </p:blipFill>
          <p:spPr>
            <a:xfrm>
              <a:off x="2550052" y="2940527"/>
              <a:ext cx="330425" cy="844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0" name="Google Shape;580;p34" descr="Resultado de imagen de riu png"/>
            <p:cNvPicPr preferRelativeResize="0"/>
            <p:nvPr/>
          </p:nvPicPr>
          <p:blipFill rotWithShape="1">
            <a:blip r:embed="rId39">
              <a:alphaModFix/>
            </a:blip>
            <a:srcRect/>
            <a:stretch/>
          </p:blipFill>
          <p:spPr>
            <a:xfrm>
              <a:off x="6842169" y="3402895"/>
              <a:ext cx="328224" cy="3282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1" name="Google Shape;581;p34" descr="Resultado de imagen de isdefe png"/>
            <p:cNvPicPr preferRelativeResize="0"/>
            <p:nvPr/>
          </p:nvPicPr>
          <p:blipFill rotWithShape="1">
            <a:blip r:embed="rId40">
              <a:alphaModFix/>
            </a:blip>
            <a:srcRect/>
            <a:stretch/>
          </p:blipFill>
          <p:spPr>
            <a:xfrm>
              <a:off x="3149306" y="3970144"/>
              <a:ext cx="364449" cy="3644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2" name="Google Shape;582;p34" descr="Resultado de imagen de ineco png"/>
            <p:cNvPicPr preferRelativeResize="0"/>
            <p:nvPr/>
          </p:nvPicPr>
          <p:blipFill rotWithShape="1">
            <a:blip r:embed="rId41">
              <a:alphaModFix/>
            </a:blip>
            <a:srcRect/>
            <a:stretch/>
          </p:blipFill>
          <p:spPr>
            <a:xfrm>
              <a:off x="3759868" y="4111373"/>
              <a:ext cx="366146" cy="820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3" name="Google Shape;583;p34"/>
            <p:cNvPicPr preferRelativeResize="0"/>
            <p:nvPr/>
          </p:nvPicPr>
          <p:blipFill rotWithShape="1">
            <a:blip r:embed="rId42">
              <a:alphaModFix/>
            </a:blip>
            <a:srcRect/>
            <a:stretch/>
          </p:blipFill>
          <p:spPr>
            <a:xfrm>
              <a:off x="6837009" y="1059096"/>
              <a:ext cx="338543" cy="3385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4" name="Google Shape;584;p34"/>
            <p:cNvPicPr preferRelativeResize="0"/>
            <p:nvPr/>
          </p:nvPicPr>
          <p:blipFill rotWithShape="1">
            <a:blip r:embed="rId43">
              <a:alphaModFix/>
            </a:blip>
            <a:srcRect/>
            <a:stretch/>
          </p:blipFill>
          <p:spPr>
            <a:xfrm>
              <a:off x="2503466" y="1041984"/>
              <a:ext cx="423596" cy="3727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" name="Google Shape;585;p34"/>
            <p:cNvPicPr preferRelativeResize="0"/>
            <p:nvPr/>
          </p:nvPicPr>
          <p:blipFill rotWithShape="1">
            <a:blip r:embed="rId44">
              <a:alphaModFix/>
            </a:blip>
            <a:srcRect/>
            <a:stretch/>
          </p:blipFill>
          <p:spPr>
            <a:xfrm>
              <a:off x="7457101" y="1028845"/>
              <a:ext cx="337243" cy="3990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" name="Google Shape;586;p34"/>
            <p:cNvPicPr preferRelativeResize="0"/>
            <p:nvPr/>
          </p:nvPicPr>
          <p:blipFill rotWithShape="1">
            <a:blip r:embed="rId45">
              <a:alphaModFix/>
            </a:blip>
            <a:srcRect/>
            <a:stretch/>
          </p:blipFill>
          <p:spPr>
            <a:xfrm>
              <a:off x="3736675" y="1143801"/>
              <a:ext cx="412533" cy="1691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" name="Google Shape;587;p34"/>
            <p:cNvPicPr preferRelativeResize="0"/>
            <p:nvPr/>
          </p:nvPicPr>
          <p:blipFill rotWithShape="1">
            <a:blip r:embed="rId46">
              <a:alphaModFix/>
            </a:blip>
            <a:srcRect/>
            <a:stretch/>
          </p:blipFill>
          <p:spPr>
            <a:xfrm>
              <a:off x="4357394" y="1074878"/>
              <a:ext cx="403919" cy="306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p34"/>
            <p:cNvPicPr preferRelativeResize="0"/>
            <p:nvPr/>
          </p:nvPicPr>
          <p:blipFill rotWithShape="1">
            <a:blip r:embed="rId47">
              <a:alphaModFix/>
            </a:blip>
            <a:srcRect/>
            <a:stretch/>
          </p:blipFill>
          <p:spPr>
            <a:xfrm>
              <a:off x="2494938" y="1720634"/>
              <a:ext cx="440653" cy="185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9" name="Google Shape;589;p34"/>
            <p:cNvPicPr preferRelativeResize="0"/>
            <p:nvPr/>
          </p:nvPicPr>
          <p:blipFill rotWithShape="1">
            <a:blip r:embed="rId48">
              <a:alphaModFix/>
            </a:blip>
            <a:srcRect/>
            <a:stretch/>
          </p:blipFill>
          <p:spPr>
            <a:xfrm>
              <a:off x="1894668" y="2284161"/>
              <a:ext cx="421514" cy="2276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0" name="Google Shape;590;p34"/>
            <p:cNvPicPr preferRelativeResize="0"/>
            <p:nvPr/>
          </p:nvPicPr>
          <p:blipFill rotWithShape="1">
            <a:blip r:embed="rId49">
              <a:alphaModFix/>
            </a:blip>
            <a:srcRect/>
            <a:stretch/>
          </p:blipFill>
          <p:spPr>
            <a:xfrm>
              <a:off x="2513004" y="2234138"/>
              <a:ext cx="404521" cy="3276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1" name="Google Shape;591;p34"/>
            <p:cNvPicPr preferRelativeResize="0"/>
            <p:nvPr/>
          </p:nvPicPr>
          <p:blipFill rotWithShape="1">
            <a:blip r:embed="rId50">
              <a:alphaModFix/>
            </a:blip>
            <a:srcRect/>
            <a:stretch/>
          </p:blipFill>
          <p:spPr>
            <a:xfrm>
              <a:off x="3136590" y="2203027"/>
              <a:ext cx="389880" cy="389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2" name="Google Shape;592;p34"/>
            <p:cNvPicPr preferRelativeResize="0"/>
            <p:nvPr/>
          </p:nvPicPr>
          <p:blipFill rotWithShape="1">
            <a:blip r:embed="rId51">
              <a:alphaModFix/>
            </a:blip>
            <a:srcRect/>
            <a:stretch/>
          </p:blipFill>
          <p:spPr>
            <a:xfrm>
              <a:off x="1881630" y="2835065"/>
              <a:ext cx="447591" cy="2954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3" name="Google Shape;593;p34"/>
            <p:cNvPicPr preferRelativeResize="0"/>
            <p:nvPr/>
          </p:nvPicPr>
          <p:blipFill rotWithShape="1">
            <a:blip r:embed="rId52">
              <a:alphaModFix/>
            </a:blip>
            <a:srcRect/>
            <a:stretch/>
          </p:blipFill>
          <p:spPr>
            <a:xfrm>
              <a:off x="3744581" y="2941118"/>
              <a:ext cx="396719" cy="833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4" name="Google Shape;594;p34"/>
            <p:cNvPicPr preferRelativeResize="0"/>
            <p:nvPr/>
          </p:nvPicPr>
          <p:blipFill rotWithShape="1">
            <a:blip r:embed="rId53">
              <a:alphaModFix/>
            </a:blip>
            <a:srcRect/>
            <a:stretch/>
          </p:blipFill>
          <p:spPr>
            <a:xfrm>
              <a:off x="4963344" y="2867582"/>
              <a:ext cx="418871" cy="2303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5" name="Google Shape;595;p34"/>
            <p:cNvPicPr preferRelativeResize="0"/>
            <p:nvPr/>
          </p:nvPicPr>
          <p:blipFill rotWithShape="1">
            <a:blip r:embed="rId54">
              <a:alphaModFix/>
            </a:blip>
            <a:srcRect/>
            <a:stretch/>
          </p:blipFill>
          <p:spPr>
            <a:xfrm>
              <a:off x="1907065" y="3497584"/>
              <a:ext cx="396719" cy="138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6" name="Google Shape;596;p34"/>
            <p:cNvPicPr preferRelativeResize="0"/>
            <p:nvPr/>
          </p:nvPicPr>
          <p:blipFill rotWithShape="1">
            <a:blip r:embed="rId55">
              <a:alphaModFix/>
            </a:blip>
            <a:srcRect/>
            <a:stretch/>
          </p:blipFill>
          <p:spPr>
            <a:xfrm>
              <a:off x="4973134" y="4094476"/>
              <a:ext cx="399290" cy="1157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7" name="Google Shape;597;p34"/>
            <p:cNvPicPr preferRelativeResize="0"/>
            <p:nvPr/>
          </p:nvPicPr>
          <p:blipFill rotWithShape="1">
            <a:blip r:embed="rId56">
              <a:alphaModFix/>
            </a:blip>
            <a:srcRect/>
            <a:stretch/>
          </p:blipFill>
          <p:spPr>
            <a:xfrm>
              <a:off x="3745963" y="3464580"/>
              <a:ext cx="393956" cy="2048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8" name="Google Shape;598;p34"/>
            <p:cNvPicPr preferRelativeResize="0"/>
            <p:nvPr/>
          </p:nvPicPr>
          <p:blipFill rotWithShape="1">
            <a:blip r:embed="rId57">
              <a:alphaModFix/>
            </a:blip>
            <a:srcRect/>
            <a:stretch/>
          </p:blipFill>
          <p:spPr>
            <a:xfrm>
              <a:off x="1894668" y="4028024"/>
              <a:ext cx="421514" cy="2486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9" name="Google Shape;599;p34"/>
            <p:cNvSpPr/>
            <p:nvPr/>
          </p:nvSpPr>
          <p:spPr>
            <a:xfrm>
              <a:off x="2491469" y="1589370"/>
              <a:ext cx="447600" cy="447600"/>
            </a:xfrm>
            <a:prstGeom prst="rect">
              <a:avLst/>
            </a:prstGeom>
            <a:noFill/>
            <a:ln w="9525" cap="flat" cmpd="sng">
              <a:solidFill>
                <a:srgbClr val="E0E0E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pic>
          <p:nvPicPr>
            <p:cNvPr id="600" name="Google Shape;600;p34"/>
            <p:cNvPicPr preferRelativeResize="0"/>
            <p:nvPr/>
          </p:nvPicPr>
          <p:blipFill rotWithShape="1">
            <a:blip r:embed="rId58">
              <a:alphaModFix/>
            </a:blip>
            <a:srcRect/>
            <a:stretch/>
          </p:blipFill>
          <p:spPr>
            <a:xfrm>
              <a:off x="3141583" y="1757097"/>
              <a:ext cx="409022" cy="112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1" name="Google Shape;601;p34"/>
            <p:cNvPicPr preferRelativeResize="0"/>
            <p:nvPr/>
          </p:nvPicPr>
          <p:blipFill rotWithShape="1">
            <a:blip r:embed="rId59">
              <a:alphaModFix/>
            </a:blip>
            <a:srcRect/>
            <a:stretch/>
          </p:blipFill>
          <p:spPr>
            <a:xfrm>
              <a:off x="3748370" y="1654827"/>
              <a:ext cx="406002" cy="3166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2" name="Google Shape;602;p34"/>
            <p:cNvPicPr preferRelativeResize="0"/>
            <p:nvPr/>
          </p:nvPicPr>
          <p:blipFill rotWithShape="1">
            <a:blip r:embed="rId60">
              <a:alphaModFix/>
            </a:blip>
            <a:srcRect/>
            <a:stretch/>
          </p:blipFill>
          <p:spPr>
            <a:xfrm>
              <a:off x="4360994" y="1773500"/>
              <a:ext cx="396719" cy="79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3" name="Google Shape;603;p34"/>
            <p:cNvPicPr preferRelativeResize="0"/>
            <p:nvPr/>
          </p:nvPicPr>
          <p:blipFill rotWithShape="1">
            <a:blip r:embed="rId61">
              <a:alphaModFix/>
            </a:blip>
            <a:srcRect/>
            <a:stretch/>
          </p:blipFill>
          <p:spPr>
            <a:xfrm>
              <a:off x="5577092" y="1607761"/>
              <a:ext cx="410812" cy="4108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4" name="Google Shape;604;p34"/>
            <p:cNvPicPr preferRelativeResize="0"/>
            <p:nvPr/>
          </p:nvPicPr>
          <p:blipFill rotWithShape="1">
            <a:blip r:embed="rId62">
              <a:alphaModFix/>
            </a:blip>
            <a:srcRect/>
            <a:stretch/>
          </p:blipFill>
          <p:spPr>
            <a:xfrm>
              <a:off x="4344705" y="2329285"/>
              <a:ext cx="429297" cy="137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5" name="Google Shape;605;p34"/>
            <p:cNvPicPr preferRelativeResize="0"/>
            <p:nvPr/>
          </p:nvPicPr>
          <p:blipFill rotWithShape="1">
            <a:blip r:embed="rId63">
              <a:alphaModFix/>
            </a:blip>
            <a:srcRect/>
            <a:stretch/>
          </p:blipFill>
          <p:spPr>
            <a:xfrm>
              <a:off x="2500711" y="3453295"/>
              <a:ext cx="429108" cy="2274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6" name="Google Shape;606;p34"/>
            <p:cNvPicPr preferRelativeResize="0"/>
            <p:nvPr/>
          </p:nvPicPr>
          <p:blipFill rotWithShape="1">
            <a:blip r:embed="rId64">
              <a:alphaModFix/>
            </a:blip>
            <a:srcRect/>
            <a:stretch/>
          </p:blipFill>
          <p:spPr>
            <a:xfrm>
              <a:off x="7904692" y="1041984"/>
              <a:ext cx="698355" cy="398518"/>
            </a:xfrm>
            <a:prstGeom prst="rect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07" name="Google Shape;607;p34"/>
            <p:cNvPicPr preferRelativeResize="0"/>
            <p:nvPr/>
          </p:nvPicPr>
          <p:blipFill rotWithShape="1">
            <a:blip r:embed="rId65">
              <a:alphaModFix/>
            </a:blip>
            <a:srcRect/>
            <a:stretch/>
          </p:blipFill>
          <p:spPr>
            <a:xfrm>
              <a:off x="7957175" y="2241034"/>
              <a:ext cx="533850" cy="252165"/>
            </a:xfrm>
            <a:prstGeom prst="rect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08" name="Google Shape;608;p34"/>
            <p:cNvPicPr preferRelativeResize="0"/>
            <p:nvPr/>
          </p:nvPicPr>
          <p:blipFill rotWithShape="1">
            <a:blip r:embed="rId66">
              <a:alphaModFix/>
            </a:blip>
            <a:srcRect/>
            <a:stretch/>
          </p:blipFill>
          <p:spPr>
            <a:xfrm>
              <a:off x="8559774" y="2278374"/>
              <a:ext cx="542750" cy="201864"/>
            </a:xfrm>
            <a:prstGeom prst="rect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09" name="Google Shape;609;p34"/>
            <p:cNvPicPr preferRelativeResize="0"/>
            <p:nvPr/>
          </p:nvPicPr>
          <p:blipFill rotWithShape="1">
            <a:blip r:embed="rId67">
              <a:alphaModFix/>
            </a:blip>
            <a:srcRect/>
            <a:stretch/>
          </p:blipFill>
          <p:spPr>
            <a:xfrm>
              <a:off x="7904692" y="3427294"/>
              <a:ext cx="405409" cy="275678"/>
            </a:xfrm>
            <a:prstGeom prst="rect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10" name="Google Shape;610;p34"/>
            <p:cNvPicPr preferRelativeResize="0"/>
            <p:nvPr/>
          </p:nvPicPr>
          <p:blipFill rotWithShape="1">
            <a:blip r:embed="rId68">
              <a:alphaModFix/>
            </a:blip>
            <a:srcRect/>
            <a:stretch/>
          </p:blipFill>
          <p:spPr>
            <a:xfrm>
              <a:off x="7935350" y="2793799"/>
              <a:ext cx="475625" cy="311797"/>
            </a:xfrm>
            <a:prstGeom prst="rect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11" name="Google Shape;611;p34" descr="Imagen que contiene dibujo  Descripción generada automáticamente"/>
            <p:cNvPicPr preferRelativeResize="0"/>
            <p:nvPr/>
          </p:nvPicPr>
          <p:blipFill rotWithShape="1">
            <a:blip r:embed="rId69">
              <a:alphaModFix/>
            </a:blip>
            <a:srcRect/>
            <a:stretch/>
          </p:blipFill>
          <p:spPr>
            <a:xfrm>
              <a:off x="8407393" y="3470015"/>
              <a:ext cx="533853" cy="261106"/>
            </a:xfrm>
            <a:prstGeom prst="rect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12" name="Google Shape;612;p34"/>
            <p:cNvPicPr preferRelativeResize="0"/>
            <p:nvPr/>
          </p:nvPicPr>
          <p:blipFill rotWithShape="1">
            <a:blip r:embed="rId70">
              <a:alphaModFix/>
            </a:blip>
            <a:srcRect/>
            <a:stretch/>
          </p:blipFill>
          <p:spPr>
            <a:xfrm>
              <a:off x="8603047" y="3922215"/>
              <a:ext cx="542321" cy="5423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3" name="Google Shape;613;p34"/>
            <p:cNvPicPr preferRelativeResize="0"/>
            <p:nvPr/>
          </p:nvPicPr>
          <p:blipFill rotWithShape="1">
            <a:blip r:embed="rId71">
              <a:alphaModFix/>
            </a:blip>
            <a:srcRect l="9627" r="8919"/>
            <a:stretch/>
          </p:blipFill>
          <p:spPr>
            <a:xfrm>
              <a:off x="7957175" y="3968500"/>
              <a:ext cx="698350" cy="372775"/>
            </a:xfrm>
            <a:prstGeom prst="rect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14" name="Google Shape;614;p34"/>
            <p:cNvPicPr preferRelativeResize="0"/>
            <p:nvPr/>
          </p:nvPicPr>
          <p:blipFill rotWithShape="1">
            <a:blip r:embed="rId72">
              <a:alphaModFix/>
            </a:blip>
            <a:srcRect/>
            <a:stretch/>
          </p:blipFill>
          <p:spPr>
            <a:xfrm>
              <a:off x="1913118" y="4632704"/>
              <a:ext cx="447591" cy="235421"/>
            </a:xfrm>
            <a:prstGeom prst="rect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15" name="Google Shape;615;p34"/>
            <p:cNvPicPr preferRelativeResize="0"/>
            <p:nvPr/>
          </p:nvPicPr>
          <p:blipFill rotWithShape="1">
            <a:blip r:embed="rId73">
              <a:alphaModFix/>
            </a:blip>
            <a:srcRect t="17256" b="15543"/>
            <a:stretch/>
          </p:blipFill>
          <p:spPr>
            <a:xfrm>
              <a:off x="2543950" y="4625225"/>
              <a:ext cx="542325" cy="364450"/>
            </a:xfrm>
            <a:prstGeom prst="rect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16" name="Google Shape;616;p34"/>
            <p:cNvPicPr preferRelativeResize="0"/>
            <p:nvPr/>
          </p:nvPicPr>
          <p:blipFill rotWithShape="1">
            <a:blip r:embed="rId74">
              <a:alphaModFix/>
            </a:blip>
            <a:srcRect/>
            <a:stretch/>
          </p:blipFill>
          <p:spPr>
            <a:xfrm>
              <a:off x="3945518" y="4656393"/>
              <a:ext cx="903339" cy="194106"/>
            </a:xfrm>
            <a:prstGeom prst="rect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17" name="Google Shape;617;p34"/>
            <p:cNvPicPr preferRelativeResize="0"/>
            <p:nvPr/>
          </p:nvPicPr>
          <p:blipFill rotWithShape="1">
            <a:blip r:embed="rId75">
              <a:alphaModFix/>
            </a:blip>
            <a:srcRect/>
            <a:stretch/>
          </p:blipFill>
          <p:spPr>
            <a:xfrm>
              <a:off x="3227570" y="4632704"/>
              <a:ext cx="589989" cy="250427"/>
            </a:xfrm>
            <a:prstGeom prst="rect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618" name="Google Shape;618;p34"/>
            <p:cNvSpPr/>
            <p:nvPr/>
          </p:nvSpPr>
          <p:spPr>
            <a:xfrm>
              <a:off x="660424" y="4453419"/>
              <a:ext cx="1062600" cy="447600"/>
            </a:xfrm>
            <a:prstGeom prst="rect">
              <a:avLst/>
            </a:prstGeom>
            <a:solidFill>
              <a:srgbClr val="1E4F67"/>
            </a:solidFill>
            <a:ln>
              <a:noFill/>
            </a:ln>
          </p:spPr>
          <p:txBody>
            <a:bodyPr spcFirstLastPara="1" wrap="square" lIns="62975" tIns="31475" rIns="62975" bIns="314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Tecnología</a:t>
              </a:r>
              <a:endParaRPr sz="1000"/>
            </a:p>
          </p:txBody>
        </p:sp>
      </p:grpSp>
      <p:sp>
        <p:nvSpPr>
          <p:cNvPr id="145" name="AutoShape 4">
            <a:extLst>
              <a:ext uri="{FF2B5EF4-FFF2-40B4-BE49-F238E27FC236}">
                <a16:creationId xmlns:a16="http://schemas.microsoft.com/office/drawing/2014/main" id="{3D425F66-3DB7-E049-A858-B4284C929549}"/>
              </a:ext>
            </a:extLst>
          </p:cNvPr>
          <p:cNvSpPr/>
          <p:nvPr/>
        </p:nvSpPr>
        <p:spPr>
          <a:xfrm rot="18900000">
            <a:off x="-2662596" y="4121319"/>
            <a:ext cx="4033652" cy="4032863"/>
          </a:xfrm>
          <a:prstGeom prst="rect">
            <a:avLst/>
          </a:prstGeom>
          <a:solidFill>
            <a:srgbClr val="97BCC7"/>
          </a:solidFill>
        </p:spPr>
      </p:sp>
      <p:sp>
        <p:nvSpPr>
          <p:cNvPr id="146" name="AutoShape 5">
            <a:extLst>
              <a:ext uri="{FF2B5EF4-FFF2-40B4-BE49-F238E27FC236}">
                <a16:creationId xmlns:a16="http://schemas.microsoft.com/office/drawing/2014/main" id="{572F5D3D-C9FA-454C-BDBE-425B0C6910F7}"/>
              </a:ext>
            </a:extLst>
          </p:cNvPr>
          <p:cNvSpPr/>
          <p:nvPr/>
        </p:nvSpPr>
        <p:spPr>
          <a:xfrm rot="13487546" flipV="1">
            <a:off x="-1242779" y="4821983"/>
            <a:ext cx="3868720" cy="45719"/>
          </a:xfrm>
          <a:prstGeom prst="rect">
            <a:avLst/>
          </a:prstGeom>
          <a:solidFill>
            <a:srgbClr val="053D57"/>
          </a:solid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Business 09 1">
      <a:dk1>
        <a:srgbClr val="999999"/>
      </a:dk1>
      <a:lt1>
        <a:srgbClr val="FFFFFF"/>
      </a:lt1>
      <a:dk2>
        <a:srgbClr val="494949"/>
      </a:dk2>
      <a:lt2>
        <a:srgbClr val="FFFFFF"/>
      </a:lt2>
      <a:accent1>
        <a:srgbClr val="2C3867"/>
      </a:accent1>
      <a:accent2>
        <a:srgbClr val="496A80"/>
      </a:accent2>
      <a:accent3>
        <a:srgbClr val="65989B"/>
      </a:accent3>
      <a:accent4>
        <a:srgbClr val="B3AF8E"/>
      </a:accent4>
      <a:accent5>
        <a:srgbClr val="FFC381"/>
      </a:accent5>
      <a:accent6>
        <a:srgbClr val="2C3867"/>
      </a:accent6>
      <a:hlink>
        <a:srgbClr val="F9F98F"/>
      </a:hlink>
      <a:folHlink>
        <a:srgbClr val="FFC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Personalizados 389">
      <a:dk1>
        <a:srgbClr val="989998"/>
      </a:dk1>
      <a:lt1>
        <a:srgbClr val="FFFFFF"/>
      </a:lt1>
      <a:dk2>
        <a:srgbClr val="353E49"/>
      </a:dk2>
      <a:lt2>
        <a:srgbClr val="FDFFFE"/>
      </a:lt2>
      <a:accent1>
        <a:srgbClr val="45BBF2"/>
      </a:accent1>
      <a:accent2>
        <a:srgbClr val="7A9DC3"/>
      </a:accent2>
      <a:accent3>
        <a:srgbClr val="F8EC5F"/>
      </a:accent3>
      <a:accent4>
        <a:srgbClr val="68E6DD"/>
      </a:accent4>
      <a:accent5>
        <a:srgbClr val="85E8C3"/>
      </a:accent5>
      <a:accent6>
        <a:srgbClr val="10132D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Custom 174">
      <a:dk1>
        <a:srgbClr val="999999"/>
      </a:dk1>
      <a:lt1>
        <a:srgbClr val="FFFFFF"/>
      </a:lt1>
      <a:dk2>
        <a:srgbClr val="363E48"/>
      </a:dk2>
      <a:lt2>
        <a:srgbClr val="FEFFFF"/>
      </a:lt2>
      <a:accent1>
        <a:srgbClr val="A3C562"/>
      </a:accent1>
      <a:accent2>
        <a:srgbClr val="B5E281"/>
      </a:accent2>
      <a:accent3>
        <a:srgbClr val="E0FFA1"/>
      </a:accent3>
      <a:accent4>
        <a:srgbClr val="D0F082"/>
      </a:accent4>
      <a:accent5>
        <a:srgbClr val="838858"/>
      </a:accent5>
      <a:accent6>
        <a:srgbClr val="606060"/>
      </a:accent6>
      <a:hlink>
        <a:srgbClr val="919191"/>
      </a:hlink>
      <a:folHlink>
        <a:srgbClr val="5E5E5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2020 Business 25">
      <a:dk1>
        <a:srgbClr val="999999"/>
      </a:dk1>
      <a:lt1>
        <a:srgbClr val="FFFFFF"/>
      </a:lt1>
      <a:dk2>
        <a:srgbClr val="494949"/>
      </a:dk2>
      <a:lt2>
        <a:srgbClr val="FFFFFF"/>
      </a:lt2>
      <a:accent1>
        <a:srgbClr val="2C728E"/>
      </a:accent1>
      <a:accent2>
        <a:srgbClr val="09143F"/>
      </a:accent2>
      <a:accent3>
        <a:srgbClr val="5480AA"/>
      </a:accent3>
      <a:accent4>
        <a:srgbClr val="75A5AF"/>
      </a:accent4>
      <a:accent5>
        <a:srgbClr val="26537C"/>
      </a:accent5>
      <a:accent6>
        <a:srgbClr val="2C728E"/>
      </a:accent6>
      <a:hlink>
        <a:srgbClr val="F33B48"/>
      </a:hlink>
      <a:folHlink>
        <a:srgbClr val="FFC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1569</Words>
  <Application>Microsoft Macintosh PowerPoint</Application>
  <PresentationFormat>On-screen Show (16:9)</PresentationFormat>
  <Paragraphs>430</Paragraphs>
  <Slides>29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51" baseType="lpstr">
      <vt:lpstr>Arial</vt:lpstr>
      <vt:lpstr>Montserrat</vt:lpstr>
      <vt:lpstr>Times New Roman</vt:lpstr>
      <vt:lpstr>Helvetica Neue Light</vt:lpstr>
      <vt:lpstr>Raleway</vt:lpstr>
      <vt:lpstr>Muli</vt:lpstr>
      <vt:lpstr>Lato</vt:lpstr>
      <vt:lpstr>Lato Light</vt:lpstr>
      <vt:lpstr>Calibri</vt:lpstr>
      <vt:lpstr>Roboto Medium</vt:lpstr>
      <vt:lpstr>Montserrat Classic Bold</vt:lpstr>
      <vt:lpstr>Montserrat ExtraBold</vt:lpstr>
      <vt:lpstr>Montserrat Light</vt:lpstr>
      <vt:lpstr>Lato Black</vt:lpstr>
      <vt:lpstr>Montserrat Black</vt:lpstr>
      <vt:lpstr>Raleway Thin</vt:lpstr>
      <vt:lpstr>Poppins</vt:lpstr>
      <vt:lpstr>Simple Light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Neurona cuarto de máquinas - Compresores</vt:lpstr>
      <vt:lpstr>Poder de analytics - Casos actuales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14</cp:revision>
  <dcterms:modified xsi:type="dcterms:W3CDTF">2020-07-28T10:40:25Z</dcterms:modified>
</cp:coreProperties>
</file>